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220"/>
    <a:srgbClr val="FFD230"/>
    <a:srgbClr val="EEBB00"/>
    <a:srgbClr val="178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FD880-9E79-4390-98A7-316EBBC1DF0F}" v="1841" dt="2023-12-07T11:01:23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60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Aspinall" userId="eacc5060-8c80-4c8d-9162-1f5ba8b77383" providerId="ADAL" clId="{795FD880-9E79-4390-98A7-316EBBC1DF0F}"/>
    <pc:docChg chg="undo custSel addSld delSld modSld">
      <pc:chgData name="Louise Aspinall" userId="eacc5060-8c80-4c8d-9162-1f5ba8b77383" providerId="ADAL" clId="{795FD880-9E79-4390-98A7-316EBBC1DF0F}" dt="2023-12-07T11:01:23.228" v="6078"/>
      <pc:docMkLst>
        <pc:docMk/>
      </pc:docMkLst>
      <pc:sldChg chg="delSp modSp mod modTransition">
        <pc:chgData name="Louise Aspinall" userId="eacc5060-8c80-4c8d-9162-1f5ba8b77383" providerId="ADAL" clId="{795FD880-9E79-4390-98A7-316EBBC1DF0F}" dt="2023-12-07T11:00:05.085" v="6075" actId="478"/>
        <pc:sldMkLst>
          <pc:docMk/>
          <pc:sldMk cId="2029793712" sldId="256"/>
        </pc:sldMkLst>
        <pc:spChg chg="del">
          <ac:chgData name="Louise Aspinall" userId="eacc5060-8c80-4c8d-9162-1f5ba8b77383" providerId="ADAL" clId="{795FD880-9E79-4390-98A7-316EBBC1DF0F}" dt="2023-12-07T11:00:05.085" v="6075" actId="478"/>
          <ac:spMkLst>
            <pc:docMk/>
            <pc:sldMk cId="2029793712" sldId="256"/>
            <ac:spMk id="44" creationId="{3B784DA7-8A22-B630-2410-446A8879D15A}"/>
          </ac:spMkLst>
        </pc:spChg>
        <pc:spChg chg="mod">
          <ac:chgData name="Louise Aspinall" userId="eacc5060-8c80-4c8d-9162-1f5ba8b77383" providerId="ADAL" clId="{795FD880-9E79-4390-98A7-316EBBC1DF0F}" dt="2023-12-07T10:57:59.045" v="1123" actId="207"/>
          <ac:spMkLst>
            <pc:docMk/>
            <pc:sldMk cId="2029793712" sldId="256"/>
            <ac:spMk id="92" creationId="{5B434992-2281-B74B-044A-9B0F75C9AAA7}"/>
          </ac:spMkLst>
        </pc:spChg>
      </pc:sldChg>
      <pc:sldChg chg="addSp delSp modSp del mod modTransition delAnim modAnim modNotesTx">
        <pc:chgData name="Louise Aspinall" userId="eacc5060-8c80-4c8d-9162-1f5ba8b77383" providerId="ADAL" clId="{795FD880-9E79-4390-98A7-316EBBC1DF0F}" dt="2023-12-07T10:26:03.604" v="211" actId="47"/>
        <pc:sldMkLst>
          <pc:docMk/>
          <pc:sldMk cId="3585554446" sldId="257"/>
        </pc:sldMkLst>
        <pc:spChg chg="add del">
          <ac:chgData name="Louise Aspinall" userId="eacc5060-8c80-4c8d-9162-1f5ba8b77383" providerId="ADAL" clId="{795FD880-9E79-4390-98A7-316EBBC1DF0F}" dt="2023-11-27T17:02:22.302" v="50" actId="21"/>
          <ac:spMkLst>
            <pc:docMk/>
            <pc:sldMk cId="3585554446" sldId="257"/>
            <ac:spMk id="220" creationId="{0839AC3D-E781-6100-8B6D-37BE05E8D573}"/>
          </ac:spMkLst>
        </pc:spChg>
        <pc:spChg chg="add del">
          <ac:chgData name="Louise Aspinall" userId="eacc5060-8c80-4c8d-9162-1f5ba8b77383" providerId="ADAL" clId="{795FD880-9E79-4390-98A7-316EBBC1DF0F}" dt="2023-11-27T17:02:22.302" v="50" actId="21"/>
          <ac:spMkLst>
            <pc:docMk/>
            <pc:sldMk cId="3585554446" sldId="257"/>
            <ac:spMk id="221" creationId="{79C22936-CF63-EADC-1835-E2318B38CD46}"/>
          </ac:spMkLst>
        </pc:spChg>
        <pc:spChg chg="add del">
          <ac:chgData name="Louise Aspinall" userId="eacc5060-8c80-4c8d-9162-1f5ba8b77383" providerId="ADAL" clId="{795FD880-9E79-4390-98A7-316EBBC1DF0F}" dt="2023-11-27T17:02:22.302" v="50" actId="21"/>
          <ac:spMkLst>
            <pc:docMk/>
            <pc:sldMk cId="3585554446" sldId="257"/>
            <ac:spMk id="222" creationId="{04F09A70-0DE2-EFF2-55D6-C1996C5BA85A}"/>
          </ac:spMkLst>
        </pc:spChg>
        <pc:spChg chg="add del mod">
          <ac:chgData name="Louise Aspinall" userId="eacc5060-8c80-4c8d-9162-1f5ba8b77383" providerId="ADAL" clId="{795FD880-9E79-4390-98A7-316EBBC1DF0F}" dt="2023-11-27T17:01:08.202" v="9"/>
          <ac:spMkLst>
            <pc:docMk/>
            <pc:sldMk cId="3585554446" sldId="257"/>
            <ac:spMk id="333" creationId="{AF19EBE6-4E19-26C7-002B-58407743CFF3}"/>
          </ac:spMkLst>
        </pc:spChg>
        <pc:spChg chg="add del mod">
          <ac:chgData name="Louise Aspinall" userId="eacc5060-8c80-4c8d-9162-1f5ba8b77383" providerId="ADAL" clId="{795FD880-9E79-4390-98A7-316EBBC1DF0F}" dt="2023-11-27T17:02:21.710" v="49"/>
          <ac:spMkLst>
            <pc:docMk/>
            <pc:sldMk cId="3585554446" sldId="257"/>
            <ac:spMk id="334" creationId="{C7ED7018-F3BA-7AD3-51F5-88D85BE1CEF9}"/>
          </ac:spMkLst>
        </pc:spChg>
        <pc:spChg chg="add del mod">
          <ac:chgData name="Louise Aspinall" userId="eacc5060-8c80-4c8d-9162-1f5ba8b77383" providerId="ADAL" clId="{795FD880-9E79-4390-98A7-316EBBC1DF0F}" dt="2023-11-27T17:02:21.710" v="49"/>
          <ac:spMkLst>
            <pc:docMk/>
            <pc:sldMk cId="3585554446" sldId="257"/>
            <ac:spMk id="335" creationId="{7796EA0A-5417-8A10-7358-A5144D2BC0E8}"/>
          </ac:spMkLst>
        </pc:spChg>
        <pc:spChg chg="add del mod">
          <ac:chgData name="Louise Aspinall" userId="eacc5060-8c80-4c8d-9162-1f5ba8b77383" providerId="ADAL" clId="{795FD880-9E79-4390-98A7-316EBBC1DF0F}" dt="2023-11-27T17:02:21.710" v="49"/>
          <ac:spMkLst>
            <pc:docMk/>
            <pc:sldMk cId="3585554446" sldId="257"/>
            <ac:spMk id="336" creationId="{993070E4-07CB-E6EA-5B87-D43769639B47}"/>
          </ac:spMkLst>
        </pc:spChg>
        <pc:spChg chg="mod">
          <ac:chgData name="Louise Aspinall" userId="eacc5060-8c80-4c8d-9162-1f5ba8b77383" providerId="ADAL" clId="{795FD880-9E79-4390-98A7-316EBBC1DF0F}" dt="2023-11-27T17:02:26.675" v="51"/>
          <ac:spMkLst>
            <pc:docMk/>
            <pc:sldMk cId="3585554446" sldId="257"/>
            <ac:spMk id="339" creationId="{CE4518AC-A8DF-8C72-BE9B-E62D82935224}"/>
          </ac:spMkLst>
        </pc:spChg>
        <pc:spChg chg="mod">
          <ac:chgData name="Louise Aspinall" userId="eacc5060-8c80-4c8d-9162-1f5ba8b77383" providerId="ADAL" clId="{795FD880-9E79-4390-98A7-316EBBC1DF0F}" dt="2023-11-27T17:02:26.675" v="51"/>
          <ac:spMkLst>
            <pc:docMk/>
            <pc:sldMk cId="3585554446" sldId="257"/>
            <ac:spMk id="340" creationId="{F7E943BD-D5D2-645C-160B-5C6AA6A23E24}"/>
          </ac:spMkLst>
        </pc:spChg>
        <pc:spChg chg="mod">
          <ac:chgData name="Louise Aspinall" userId="eacc5060-8c80-4c8d-9162-1f5ba8b77383" providerId="ADAL" clId="{795FD880-9E79-4390-98A7-316EBBC1DF0F}" dt="2023-11-27T17:02:26.675" v="51"/>
          <ac:spMkLst>
            <pc:docMk/>
            <pc:sldMk cId="3585554446" sldId="257"/>
            <ac:spMk id="341" creationId="{64F586B0-4CAB-D154-DC4A-EF92C9324CD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43" creationId="{CCBBB02A-3291-306F-185C-C04BE49897AE}"/>
          </ac:spMkLst>
        </pc:spChg>
        <pc:spChg chg="del mod">
          <ac:chgData name="Louise Aspinall" userId="eacc5060-8c80-4c8d-9162-1f5ba8b77383" providerId="ADAL" clId="{795FD880-9E79-4390-98A7-316EBBC1DF0F}" dt="2023-11-27T17:03:10.852" v="59" actId="21"/>
          <ac:spMkLst>
            <pc:docMk/>
            <pc:sldMk cId="3585554446" sldId="257"/>
            <ac:spMk id="344" creationId="{ADC1D7A8-FE43-ACD8-D008-9B2FBE3F02D8}"/>
          </ac:spMkLst>
        </pc:spChg>
        <pc:spChg chg="del mod">
          <ac:chgData name="Louise Aspinall" userId="eacc5060-8c80-4c8d-9162-1f5ba8b77383" providerId="ADAL" clId="{795FD880-9E79-4390-98A7-316EBBC1DF0F}" dt="2023-11-27T17:03:10.852" v="59" actId="21"/>
          <ac:spMkLst>
            <pc:docMk/>
            <pc:sldMk cId="3585554446" sldId="257"/>
            <ac:spMk id="345" creationId="{16609E41-02E1-561C-FC4D-EC7B9463552F}"/>
          </ac:spMkLst>
        </pc:spChg>
        <pc:spChg chg="del mod">
          <ac:chgData name="Louise Aspinall" userId="eacc5060-8c80-4c8d-9162-1f5ba8b77383" providerId="ADAL" clId="{795FD880-9E79-4390-98A7-316EBBC1DF0F}" dt="2023-11-27T17:03:10.852" v="59" actId="21"/>
          <ac:spMkLst>
            <pc:docMk/>
            <pc:sldMk cId="3585554446" sldId="257"/>
            <ac:spMk id="346" creationId="{89B45B39-B341-03F5-C537-8497B751C95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47" creationId="{DC70770A-0053-D0ED-4FD6-C1177520DD2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48" creationId="{602216A9-CC01-1A52-7E81-A062DBB9B23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49" creationId="{B94FDF79-6EF6-8AFC-B772-564092A5DDC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0" creationId="{DB93A678-FA9B-9745-C642-EDCFA22A556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1" creationId="{57BF745E-470E-6E50-86B4-3318D58E880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2" creationId="{F519AF9E-03F1-06C3-451C-40DF21C5D806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3" creationId="{DB2C12E8-A832-554B-3D75-8C358179EE8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4" creationId="{BA0B3AEA-ADFF-6801-60EA-E13718056C2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5" creationId="{7161E0F5-C66C-4802-CE47-97B01C217890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6" creationId="{E177B57A-A789-891F-F894-930C5C5BADA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7" creationId="{A5F60DC9-C03F-AC00-3146-44EC47E6A1E0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8" creationId="{32125270-B3D8-B763-D4A3-A2054FE82BE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59" creationId="{3F7E32FC-C3B5-1BE2-56B4-AA3B92FB574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0" creationId="{F1B784F7-74B7-993F-97CF-4329B33D060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1" creationId="{524B021E-2DED-EFAF-4F76-605074864F7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2" creationId="{A06A5A2D-1621-2C8D-09DE-76675A2DED2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3" creationId="{516BE884-FA52-05A7-7808-F65306C22DD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4" creationId="{D11A9954-23D3-3786-5C87-AF30C74CF32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5" creationId="{E36770BD-7D8D-C9BA-329D-41CC846E7F1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6" creationId="{DAC1AFA5-66D7-6B30-FE7E-33F1544475F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7" creationId="{B6147631-8797-F876-C206-7F1068BBA44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8" creationId="{81C55300-71B4-8683-37F0-04D2FF47649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69" creationId="{87D78F19-B3D8-F307-D3CA-6E3F199503D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0" creationId="{57D4917E-7E70-127D-5F0D-1FE8D750FAE6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1" creationId="{142EB9D9-A7C6-7E69-4959-1E89A0C3445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2" creationId="{969CB579-E314-11F5-EA91-5D4C7506958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3" creationId="{F2BAF0E5-CBAD-CD74-47A0-AEFB9AB8BAC6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4" creationId="{12DD880F-28DD-0DBD-1D2C-4D336098631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5" creationId="{F74BE19D-D429-A589-B3F0-D530F5BFCB5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6" creationId="{DC1F7657-F5DF-CA37-A788-86D830692E7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7" creationId="{DA22A576-AF3F-A0B3-1BD8-8BE09A35FA3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8" creationId="{BBC7D3EC-FA82-A1FB-101A-6B06CAFF096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79" creationId="{499858C4-00C8-6616-7539-E245882446D4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0" creationId="{DF895CFE-EBC8-36F6-2B92-AA1A0D0350A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1" creationId="{A4F5DBC2-9105-5278-94E6-C529089DB35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2" creationId="{679AB42F-E318-6E3D-ED6A-0C1687B05DDF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3" creationId="{C9E42D8A-DFFC-3F97-3C13-8305C7EA23D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4" creationId="{9D9BC12D-7CE3-59C6-FDB8-E26213FB28D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5" creationId="{49CDF09C-6D5B-CD8A-6423-0A277DDB65DF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6" creationId="{FB463C91-8889-3D37-A352-FFC0BB0DCC9F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7" creationId="{9D147DA1-E2EF-38AF-575E-D510B5CC908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8" creationId="{4F57F974-A802-BB71-56FD-0906A1753136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89" creationId="{483A53D7-BD5C-8E69-43B4-4366E1580C3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0" creationId="{72F83250-F536-2BB1-A751-119CA33A8E2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1" creationId="{FF149B28-318C-84E1-CD3E-F55BFD95508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2" creationId="{F4B952B9-934A-14C1-CF54-641EB3A58844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3" creationId="{3510733B-1D31-FFC8-D88D-54FC8C4922A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4" creationId="{F40F02B1-BE38-8A60-F87F-107E2BD16DF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5" creationId="{3A690982-A35C-472C-80CB-DA5C1A88631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6" creationId="{00339B56-984F-6E43-1090-026162384F3B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7" creationId="{3236324F-0E14-1348-CDEC-877FD9043A7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8" creationId="{0417AA92-2967-14C0-5C0D-9B1519363C44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399" creationId="{258148AD-17E7-F28C-81B1-F738B1F63B6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0" creationId="{0F788BC9-BBF0-1ECF-B91C-15F61BE2D99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1" creationId="{93C44FB3-19E6-6CA3-7FCD-3C1C8EA691B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2" creationId="{1C1A7DF1-802C-C196-C0E0-30EC692F2D1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3" creationId="{A54CF44C-676D-77A0-AE08-8CE3FF104ED0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4" creationId="{E93AB205-B8DC-9D45-EAFF-020ADFDF9D0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5" creationId="{FB442011-FCF6-F916-8BCB-62FD0A4EC92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6" creationId="{4613E146-B82C-5B25-EE3A-CE4D3E54502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7" creationId="{03503F69-8FD9-7F0C-2033-28DDF7FD702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8" creationId="{828B1622-57D6-F9E4-67CB-40D57103121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09" creationId="{B173962F-CA44-1EC8-2041-2DFF851A3F3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0" creationId="{CF80D064-9795-0328-DEA9-820E07A8F064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1" creationId="{329C65DB-13E9-8517-F446-E1C04EB3F42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2" creationId="{9DCE1702-36FE-6854-ACD1-AF184AADD4B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3" creationId="{1CF38CFC-401F-A1ED-B672-49412DA5DB4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4" creationId="{10B3A682-B0AE-5FE3-1BC6-27DCA7D9C93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5" creationId="{2D0F6F70-02B5-78E9-4486-266F0A7E969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6" creationId="{FD02E53F-169F-3154-0D55-E74E7A02DC1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7" creationId="{69868F48-BF14-4E93-C0CA-10A57839319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8" creationId="{29C36ACE-B589-2A0A-E926-7B0ECB37E37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19" creationId="{6BABBB2A-1253-7CB8-4AEA-2958AFE22D9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0" creationId="{C05BE9E4-F834-15AB-132B-CCEBB2EB85D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1" creationId="{153B6AFF-CCA8-AA4F-F518-103C97CF2B8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2" creationId="{E8746035-0FEF-90D6-3979-7217F341B8B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3" creationId="{B1661B60-999C-A328-F87F-2D55C9731DE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4" creationId="{62BE65AD-EFCC-38BD-D450-EF38E91075F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5" creationId="{AA14391A-C9D0-C4A3-6426-36BACDED2E9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6" creationId="{45D78317-4A7F-85FF-F31F-EE58B2A0B94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7" creationId="{60BDD6EB-49F7-ADBA-BC99-3DC6F28AF8B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8" creationId="{08095A21-F0EE-7E5B-40AB-98E71093FC9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29" creationId="{9890FD0D-68E1-4ACB-78AF-A301C816E8F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0" creationId="{C09AA6AA-6773-33F2-A10E-1E256ED0D73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1" creationId="{2305814C-89DB-9A99-AFAB-D3CD8FA905B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2" creationId="{411273E5-2C15-50F4-B6A9-A94C902DAF8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3" creationId="{1135C5EB-EBF4-7D3C-238A-558AF87DE55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4" creationId="{622A3AB4-F12D-89C9-1CA1-6FC45ABABBC3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5" creationId="{CC551783-4923-C2BA-6C57-39EE29F52C07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6" creationId="{473AFBA0-7825-27DE-72BA-1C953BC90126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7" creationId="{0E40EEB8-5279-8AB4-BA44-06B808B10F4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8" creationId="{4DB9A31D-4416-7BE6-E9C4-78E6477DC96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39" creationId="{3D78FA1E-2E53-927E-0A7F-A68775C003C9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0" creationId="{B5584B5D-4718-C089-1DC5-31956D9D7715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1" creationId="{0AACDD51-92A2-5325-0CA9-F3F178A14592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2" creationId="{A8ADB8C2-2C67-D6EC-9CED-29725C44CA41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3" creationId="{7304F434-EA3A-38D1-7424-16FBC424FDB0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4" creationId="{80DB07E5-724F-2EDE-D67A-17D24F9D6F1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5" creationId="{878E2CF3-191C-AFF6-6E7C-A8AFB585782C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6" creationId="{52741AF6-724F-9564-85AB-1BDB5E934B00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7" creationId="{36D69A2B-88DD-C640-B7B6-6F72049F39F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8" creationId="{A748DE29-1FCE-E988-AE38-47E4AF3C792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49" creationId="{7374BACD-53EF-1DF9-EF81-419AF55D61FA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0" creationId="{3045FF24-F104-A3C4-3D6C-FDBA79A7F87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1" creationId="{551EDFDB-B210-3615-2145-BB9308838248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2" creationId="{A1A3F511-ADA7-9990-4C9A-53A4F720ABF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3" creationId="{3B452077-21B1-0CD2-4110-F3D33AA4E22E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4" creationId="{AF82251D-7A06-E8B7-F45B-2624B51AC80D}"/>
          </ac:spMkLst>
        </pc:spChg>
        <pc:spChg chg="mod">
          <ac:chgData name="Louise Aspinall" userId="eacc5060-8c80-4c8d-9162-1f5ba8b77383" providerId="ADAL" clId="{795FD880-9E79-4390-98A7-316EBBC1DF0F}" dt="2023-11-27T17:02:31.730" v="53"/>
          <ac:spMkLst>
            <pc:docMk/>
            <pc:sldMk cId="3585554446" sldId="257"/>
            <ac:spMk id="455" creationId="{1778C161-DEF3-E8FE-F0D8-1B37583ACB57}"/>
          </ac:spMkLst>
        </pc:spChg>
        <pc:spChg chg="add mod topLvl">
          <ac:chgData name="Louise Aspinall" userId="eacc5060-8c80-4c8d-9162-1f5ba8b77383" providerId="ADAL" clId="{795FD880-9E79-4390-98A7-316EBBC1DF0F}" dt="2023-11-27T17:05:01.249" v="90"/>
          <ac:spMkLst>
            <pc:docMk/>
            <pc:sldMk cId="3585554446" sldId="257"/>
            <ac:spMk id="456" creationId="{5E14A33F-5DBB-F443-36E1-97A7D1BE9745}"/>
          </ac:spMkLst>
        </pc:spChg>
        <pc:spChg chg="add mod topLvl">
          <ac:chgData name="Louise Aspinall" userId="eacc5060-8c80-4c8d-9162-1f5ba8b77383" providerId="ADAL" clId="{795FD880-9E79-4390-98A7-316EBBC1DF0F}" dt="2023-11-27T17:05:01.249" v="90"/>
          <ac:spMkLst>
            <pc:docMk/>
            <pc:sldMk cId="3585554446" sldId="257"/>
            <ac:spMk id="457" creationId="{25EB64FC-5C79-471E-EF0B-1A522CF4CD15}"/>
          </ac:spMkLst>
        </pc:spChg>
        <pc:spChg chg="add mod topLvl">
          <ac:chgData name="Louise Aspinall" userId="eacc5060-8c80-4c8d-9162-1f5ba8b77383" providerId="ADAL" clId="{795FD880-9E79-4390-98A7-316EBBC1DF0F}" dt="2023-11-27T17:05:01.249" v="90"/>
          <ac:spMkLst>
            <pc:docMk/>
            <pc:sldMk cId="3585554446" sldId="257"/>
            <ac:spMk id="458" creationId="{97EE566A-BD81-9737-2E9D-81BCC6DD9DBE}"/>
          </ac:spMkLst>
        </pc:spChg>
        <pc:spChg chg="mod">
          <ac:chgData name="Louise Aspinall" userId="eacc5060-8c80-4c8d-9162-1f5ba8b77383" providerId="ADAL" clId="{795FD880-9E79-4390-98A7-316EBBC1DF0F}" dt="2023-11-27T17:04:41.538" v="79" actId="207"/>
          <ac:spMkLst>
            <pc:docMk/>
            <pc:sldMk cId="3585554446" sldId="257"/>
            <ac:spMk id="461" creationId="{0D1A556F-7164-E6D2-5E3C-4F681D749E13}"/>
          </ac:spMkLst>
        </pc:spChg>
        <pc:spChg chg="mod">
          <ac:chgData name="Louise Aspinall" userId="eacc5060-8c80-4c8d-9162-1f5ba8b77383" providerId="ADAL" clId="{795FD880-9E79-4390-98A7-316EBBC1DF0F}" dt="2023-11-27T17:04:41.538" v="79" actId="207"/>
          <ac:spMkLst>
            <pc:docMk/>
            <pc:sldMk cId="3585554446" sldId="257"/>
            <ac:spMk id="462" creationId="{6AD0C8DC-CF02-233A-AD27-335FE2D95D4E}"/>
          </ac:spMkLst>
        </pc:spChg>
        <pc:spChg chg="mod">
          <ac:chgData name="Louise Aspinall" userId="eacc5060-8c80-4c8d-9162-1f5ba8b77383" providerId="ADAL" clId="{795FD880-9E79-4390-98A7-316EBBC1DF0F}" dt="2023-11-27T17:04:41.538" v="79" actId="207"/>
          <ac:spMkLst>
            <pc:docMk/>
            <pc:sldMk cId="3585554446" sldId="257"/>
            <ac:spMk id="463" creationId="{FC291C26-AB77-3D80-726E-0173395BCA19}"/>
          </ac:spMkLst>
        </pc:spChg>
        <pc:grpChg chg="mod">
          <ac:chgData name="Louise Aspinall" userId="eacc5060-8c80-4c8d-9162-1f5ba8b77383" providerId="ADAL" clId="{795FD880-9E79-4390-98A7-316EBBC1DF0F}" dt="2023-11-27T17:03:30.346" v="64" actId="552"/>
          <ac:grpSpMkLst>
            <pc:docMk/>
            <pc:sldMk cId="3585554446" sldId="257"/>
            <ac:grpSpMk id="218" creationId="{379971DD-9543-00BE-247B-E81B5413AB28}"/>
          </ac:grpSpMkLst>
        </pc:grpChg>
        <pc:grpChg chg="add mod ord">
          <ac:chgData name="Louise Aspinall" userId="eacc5060-8c80-4c8d-9162-1f5ba8b77383" providerId="ADAL" clId="{795FD880-9E79-4390-98A7-316EBBC1DF0F}" dt="2023-11-27T17:02:21.391" v="48" actId="164"/>
          <ac:grpSpMkLst>
            <pc:docMk/>
            <pc:sldMk cId="3585554446" sldId="257"/>
            <ac:grpSpMk id="337" creationId="{A507803C-AC4F-CF7D-61C1-8A720F61352A}"/>
          </ac:grpSpMkLst>
        </pc:grpChg>
        <pc:grpChg chg="add del mod">
          <ac:chgData name="Louise Aspinall" userId="eacc5060-8c80-4c8d-9162-1f5ba8b77383" providerId="ADAL" clId="{795FD880-9E79-4390-98A7-316EBBC1DF0F}" dt="2023-11-27T17:02:37.059" v="55" actId="478"/>
          <ac:grpSpMkLst>
            <pc:docMk/>
            <pc:sldMk cId="3585554446" sldId="257"/>
            <ac:grpSpMk id="338" creationId="{6FB0CD54-3D82-DE0A-E459-70758DC5FC1D}"/>
          </ac:grpSpMkLst>
        </pc:grpChg>
        <pc:grpChg chg="add mod ord">
          <ac:chgData name="Louise Aspinall" userId="eacc5060-8c80-4c8d-9162-1f5ba8b77383" providerId="ADAL" clId="{795FD880-9E79-4390-98A7-316EBBC1DF0F}" dt="2023-11-27T17:03:46.034" v="66" actId="166"/>
          <ac:grpSpMkLst>
            <pc:docMk/>
            <pc:sldMk cId="3585554446" sldId="257"/>
            <ac:grpSpMk id="342" creationId="{24C4B851-8FEF-BB1C-C4D3-11289E3B3CDD}"/>
          </ac:grpSpMkLst>
        </pc:grpChg>
        <pc:grpChg chg="add del mod ord">
          <ac:chgData name="Louise Aspinall" userId="eacc5060-8c80-4c8d-9162-1f5ba8b77383" providerId="ADAL" clId="{795FD880-9E79-4390-98A7-316EBBC1DF0F}" dt="2023-11-27T17:05:01.231" v="89" actId="165"/>
          <ac:grpSpMkLst>
            <pc:docMk/>
            <pc:sldMk cId="3585554446" sldId="257"/>
            <ac:grpSpMk id="459" creationId="{305F736A-423A-A309-6D5D-61109D0274E3}"/>
          </ac:grpSpMkLst>
        </pc:grpChg>
        <pc:grpChg chg="add mod">
          <ac:chgData name="Louise Aspinall" userId="eacc5060-8c80-4c8d-9162-1f5ba8b77383" providerId="ADAL" clId="{795FD880-9E79-4390-98A7-316EBBC1DF0F}" dt="2023-11-27T17:05:01.249" v="90"/>
          <ac:grpSpMkLst>
            <pc:docMk/>
            <pc:sldMk cId="3585554446" sldId="257"/>
            <ac:grpSpMk id="460" creationId="{F83DB7F6-FDCE-1E2D-3F49-2D799BBE7D6C}"/>
          </ac:grpSpMkLst>
        </pc:grpChg>
        <pc:grpChg chg="add mod ord">
          <ac:chgData name="Louise Aspinall" userId="eacc5060-8c80-4c8d-9162-1f5ba8b77383" providerId="ADAL" clId="{795FD880-9E79-4390-98A7-316EBBC1DF0F}" dt="2023-11-27T17:05:28.735" v="108" actId="1036"/>
          <ac:grpSpMkLst>
            <pc:docMk/>
            <pc:sldMk cId="3585554446" sldId="257"/>
            <ac:grpSpMk id="464" creationId="{4644C864-A798-DB60-D4CC-5897E6E45965}"/>
          </ac:grpSpMkLst>
        </pc:grpChg>
        <pc:picChg chg="add mod replST">
          <ac:chgData name="Louise Aspinall" userId="eacc5060-8c80-4c8d-9162-1f5ba8b77383" providerId="ADAL" clId="{795FD880-9E79-4390-98A7-316EBBC1DF0F}" dt="2023-11-27T17:09:45.719" v="133"/>
          <ac:picMkLst>
            <pc:docMk/>
            <pc:sldMk cId="3585554446" sldId="257"/>
            <ac:picMk id="466" creationId="{036ABE14-397E-D714-6430-C8CF8649DE49}"/>
          </ac:picMkLst>
        </pc:picChg>
        <pc:picChg chg="add del mod">
          <ac:chgData name="Louise Aspinall" userId="eacc5060-8c80-4c8d-9162-1f5ba8b77383" providerId="ADAL" clId="{795FD880-9E79-4390-98A7-316EBBC1DF0F}" dt="2023-11-27T17:09:45.717" v="132"/>
          <ac:picMkLst>
            <pc:docMk/>
            <pc:sldMk cId="3585554446" sldId="257"/>
            <ac:picMk id="467" creationId="{17105473-AA32-0A37-6CDD-A9FEAB82E509}"/>
          </ac:picMkLst>
        </pc:picChg>
      </pc:sldChg>
      <pc:sldChg chg="addSp delSp modSp mod modTransition delAnim modAnim modNotesTx">
        <pc:chgData name="Louise Aspinall" userId="eacc5060-8c80-4c8d-9162-1f5ba8b77383" providerId="ADAL" clId="{795FD880-9E79-4390-98A7-316EBBC1DF0F}" dt="2023-12-07T11:00:10.122" v="6076" actId="478"/>
        <pc:sldMkLst>
          <pc:docMk/>
          <pc:sldMk cId="3144297499" sldId="258"/>
        </pc:sldMkLst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" creationId="{E2510D41-012F-7A6E-AF86-21254073A2E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5" creationId="{3A80A069-DD5B-A52F-97C7-2B00315668A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6" creationId="{61A02E64-5E2D-9E62-ED47-557575378969}"/>
          </ac:spMkLst>
        </pc:spChg>
        <pc:spChg chg="mod">
          <ac:chgData name="Louise Aspinall" userId="eacc5060-8c80-4c8d-9162-1f5ba8b77383" providerId="ADAL" clId="{795FD880-9E79-4390-98A7-316EBBC1DF0F}" dt="2023-12-07T10:58:01.565" v="1124" actId="207"/>
          <ac:spMkLst>
            <pc:docMk/>
            <pc:sldMk cId="3144297499" sldId="258"/>
            <ac:spMk id="7" creationId="{55DDAEBC-7226-A720-CF5B-0ED7710A834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8" creationId="{1F2D8DD4-FFF3-B6E6-E27F-93A6713DAD6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" creationId="{4A0156EE-1BD2-7FEE-4633-E65BF64F2FC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10" creationId="{60063BCF-4FDE-C3EB-7B7E-0D4E68F893E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11" creationId="{9D18F4AE-44DC-5568-8F1F-2C07FE443052}"/>
          </ac:spMkLst>
        </pc:spChg>
        <pc:spChg chg="del">
          <ac:chgData name="Louise Aspinall" userId="eacc5060-8c80-4c8d-9162-1f5ba8b77383" providerId="ADAL" clId="{795FD880-9E79-4390-98A7-316EBBC1DF0F}" dt="2023-12-07T11:00:10.122" v="6076" actId="478"/>
          <ac:spMkLst>
            <pc:docMk/>
            <pc:sldMk cId="3144297499" sldId="258"/>
            <ac:spMk id="44" creationId="{3B784DA7-8A22-B630-2410-446A8879D15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79" creationId="{55FAC387-2B7D-8596-5138-05DE2B55228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88" creationId="{03159CE1-A027-DD12-9D05-16688C4FF07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89" creationId="{2F98EC91-4D7E-CC29-B466-AD38A05B664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0" creationId="{568043CD-C09C-7E71-A5B3-C26A0BD5BA7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1" creationId="{EE874347-11BD-CBF9-B1D8-BD8F506C051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2" creationId="{A11967E7-6328-EE6C-6339-8B975A6DFCE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3" creationId="{09AA330B-0B1C-F9C4-2850-C775E1E2493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4" creationId="{84C01683-9D53-4FCD-48F8-2631CF96078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5" creationId="{100F39CB-4F23-4579-4553-CE8201E825B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6" creationId="{4C459FE6-3C90-91E3-46D9-E377248FF69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7" creationId="{AE38FCB0-A909-F652-00CA-3410293BA5D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98" creationId="{9D372C96-E69B-DC5B-13FC-FC725A2342C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3" creationId="{05CD5A70-35FD-9FC8-A5C6-1395BE59896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4" creationId="{6FEE5F41-73EF-0CEE-53C3-2C42B82E999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5" creationId="{E8FF315B-3D94-AB4D-4D98-82D4E086C89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6" creationId="{20560656-1941-269B-005A-926D24FBC66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7" creationId="{A5D780F3-116B-FB11-09BD-BA45BD5628D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8" creationId="{A5D95C4E-4725-B426-1B19-1038ECFF606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19" creationId="{DF35FBA8-2E7F-338F-B8A7-9662FF86BF0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0" creationId="{A2585303-47CD-C550-076C-8B21C0DF12C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1" creationId="{49BBC10C-8641-151D-B709-AEC2AA9EFCB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2" creationId="{A5E1C9BB-846E-C639-BCD7-998886A0E23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3" creationId="{CEDFF595-45E4-5373-9A40-738975946FD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4" creationId="{88BDA1D7-2238-509B-79CB-2F58BDB672F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5" creationId="{C52B88A0-8F14-73A5-A9B7-31180CDAA88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6" creationId="{75BC199A-EF5F-2B4D-F839-237896E9B0B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7" creationId="{93DA918A-AF98-62BC-3180-28BCE33078B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8" creationId="{768F1996-BBD6-2D2E-55B2-30BCD4C6A76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29" creationId="{56824413-AFCD-EF61-001E-717A64307E3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0" creationId="{97C0EFF3-63F6-A535-0E4E-AE4DE961745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1" creationId="{B3996960-D34D-CA3C-7BD6-E55B94205CB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2" creationId="{DCAE73FE-F5CC-C2F3-2948-437E3E1B362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3" creationId="{F7BEEB52-A146-63D8-0FB2-F657E8275DD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4" creationId="{5DF73DCC-38D4-8784-2A29-3F8C0B3AE47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5" creationId="{84EAB88C-AC93-6E4B-B669-1D178D61ABB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6" creationId="{1EA09665-719E-8B3A-DB3C-8EFBC1D0C6F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7" creationId="{8FEAFD07-C139-1811-4F98-9DDCAD5A397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8" creationId="{3468BD70-7FC7-7892-B0DA-17116F51FD4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39" creationId="{14741031-4925-3A99-3466-62313FBE2C9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0" creationId="{69204FE1-2DBD-275F-7D1E-455DACC3FF7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1" creationId="{F90645AF-D745-F1C0-0D7F-915506B8E23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2" creationId="{DEEF37B5-12FE-9CAD-8AC8-6A81B248E93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3" creationId="{F2D85236-6FEF-0D4B-2360-10ECA66414C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4" creationId="{139D9AFB-D13B-2F04-5E76-4286FB0F029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5" creationId="{3A88EA26-DA20-3AC2-45B0-DBF99F8D09A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6" creationId="{E93E9D4A-62B5-7B63-24CA-5B0D3FA8B74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7" creationId="{EB98988B-675D-5162-EEA3-62C4F2CB8FF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8" creationId="{8A180B9D-F074-BC42-119E-4EA82A9E604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49" creationId="{079A418B-48A7-2BEF-8F40-6E50BD5EC42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0" creationId="{4B3A634C-566C-80EE-4050-A7AC670336F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1" creationId="{83AF112F-CC3D-96DF-7746-3019EB20626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2" creationId="{DA4DFD2A-E6D6-A1A7-0280-14C62C53365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3" creationId="{5B3C395F-AD0E-2663-32E0-BCA60EFD4BC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4" creationId="{917181F2-6734-6FD7-F8CF-41FF98E4CB6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5" creationId="{B987D095-07F7-4B84-DF76-1F1D50C32FC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6" creationId="{DD90FCE9-6B69-F1DB-C0A3-349D270C6B4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7" creationId="{D7644D83-7FCF-65F5-890A-DBE6ED6DC26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8" creationId="{D7B94BDE-A94A-B2D8-CED6-F98489EB95F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59" creationId="{5B9BFBCE-3422-2ABB-0FCC-D4E603BB830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0" creationId="{109423A2-AB49-90CA-9485-58C3A445219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1" creationId="{7EE67ADB-56B7-D875-2901-13DCEBFE8BB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2" creationId="{1835CA6B-2C92-D976-C952-C7564BBDEAC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3" creationId="{55DA72C8-73CE-6328-B614-1E50616B0FA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4" creationId="{57FC3DFA-0488-1931-FAC3-FD265D577DC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5" creationId="{C31813E8-A43B-BA2B-B7F0-77724A6AB0B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6" creationId="{C5954417-4CEB-E17F-1979-E8CFA28F886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7" creationId="{E168D914-A4B2-7987-4DB4-C7E32F174F4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8" creationId="{4D0B398B-B68B-6EC0-7A98-701F81621A5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69" creationId="{C8482F8B-F396-19BD-6E92-71F92A4187F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0" creationId="{D93098BC-3C21-3CBB-5F65-877E8A42FE3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1" creationId="{9E540401-AFDF-3A44-B1EF-98A005E12F7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2" creationId="{3A8B7A20-A71F-C460-2322-3F9A5D9F45E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3" creationId="{42CF1185-6CD0-8363-CC4C-F257016998E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4" creationId="{B9ED730B-BA2A-503C-254C-94569D2A39E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5" creationId="{4E08E84C-39F7-BCA2-3AB8-C6085493B37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6" creationId="{2DDE3582-FB2E-740A-1334-AA467DFF05D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7" creationId="{CDA9E62F-40D9-01AF-F322-07A97657BAC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8" creationId="{E30D569C-555D-7B37-3CB1-E47D12E0945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79" creationId="{996977A6-14ED-FE55-04EF-40A263DABA3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0" creationId="{B60DEF29-3402-3C01-C4C2-B0271CA72FC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1" creationId="{9C81CC45-287E-B3CB-9E0E-BCE16266B4E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2" creationId="{82614BE0-D81C-DE11-8140-D99F918E81E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3" creationId="{90E0FEE9-DD6B-0C88-458A-EE3A517AC6B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4" creationId="{D3C87FC1-A1D1-DCBB-EF7D-2A7893EC3B7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5" creationId="{7D8FD967-5291-67CF-FE82-A1E8541DD2D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6" creationId="{22E0B38A-7D9F-BF0C-04DB-90C49608980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7" creationId="{66C5F810-8180-D560-5D72-A5B56E3D5D8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8" creationId="{72FAEDD0-61DB-1538-E847-DE85A63CAA1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89" creationId="{D8B98C96-C1FA-92D3-38BC-1268DEB89C7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0" creationId="{178677E5-B357-A7F2-295B-8E1CFF9C26B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1" creationId="{4CCF6347-1B96-5AD4-2290-A493D4C7A7C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2" creationId="{9A506509-7C3C-CEE3-8E16-7B453F7C3E0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3" creationId="{B4DB1AA1-F782-5F13-AA85-F68E71F4FA0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4" creationId="{33654888-5BE5-197D-22E8-AC1C1625688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5" creationId="{226E30FB-60F6-1506-E2D0-256C4AA7A3A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6" creationId="{0A983758-660C-21D5-BACB-FE038D92A1E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7" creationId="{D5CA0307-A7CF-5BA2-69F5-4B09606B62B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8" creationId="{89B9E40A-A779-5641-D0DB-ABC403C642A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299" creationId="{B86EFF0B-D884-3FA7-35BB-B7EF241BFC2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0" creationId="{DB4F5682-4AF3-C142-9F1A-346DC9B0811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1" creationId="{F9819DDE-917A-7BA7-FA1E-24E42CCFC9F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2" creationId="{8B9EAA30-0CD7-FFB2-EAF3-794467583F9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3" creationId="{FB4BAAA4-355F-F904-D840-B278D6C93F1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4" creationId="{A15C192A-FAAC-95E6-1B21-B90E3D79DC2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5" creationId="{95BE795A-17BD-8791-4128-09A447B1B81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6" creationId="{90D2EB2A-BB46-E651-E9FD-6351B887EEF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8" creationId="{0E7CF556-28D0-066C-50E4-ADA1167F651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09" creationId="{00C8423C-C0FC-603A-8645-F9F98455B41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0" creationId="{2B32926D-7AB0-0012-B73D-E3EAA20CDEA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2" creationId="{AB3B811B-15C8-C916-17F2-E2BEDC24469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3" creationId="{B51083B5-3AAC-74DC-46C1-ADDF9C68588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4" creationId="{087ABB8A-0CBA-A517-3056-2B7B3632910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6" creationId="{40678CD5-9651-C20A-A740-9962154030F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7" creationId="{30B524D3-51FB-C1DF-951E-50310D89217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8" creationId="{B329F1E3-1CF9-8D25-EB45-2D764B53598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19" creationId="{FF6CA3A6-7FEC-CA34-F2C0-8EC50536F93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0" creationId="{93A2ED1A-B0EC-9CB0-BA0D-0E4F1CED038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1" creationId="{7E19FC46-3CBC-DAD8-991B-C999AE469FE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2" creationId="{2DDA3626-AF3E-6F1C-884A-1D9E831BC2A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3" creationId="{EEEDEE29-6A2A-3CF1-D019-9245AB56671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4" creationId="{F87B07F1-CCD5-EB30-D63B-A010B325DF0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5" creationId="{42975184-7A0E-224B-AE79-C37F6078275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6" creationId="{90FB2582-6988-FC07-0C4C-E2FF12A9ACD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7" creationId="{A99AC4FE-216C-4888-5129-B8FF3FF03E0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8" creationId="{9C474781-F8FD-3A72-8DCA-B48BBCCDD74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29" creationId="{D85B0EB9-B4C7-7BA5-5063-609ECC61C1C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0" creationId="{81387F0F-A1BE-BC90-7944-2168480831D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1" creationId="{6655A3A1-CDF2-B743-69C3-45C0D67AF8C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2" creationId="{0BBFDD42-2906-FADD-AEED-C617E66E78A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3" creationId="{A5350DE5-53A7-D215-33D7-3FC8AF2ED70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4" creationId="{DFDA94E0-4A43-5F2D-A56D-EE9E404138E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5" creationId="{29BA6096-CABB-9F03-0EBD-2C493BB585F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6" creationId="{F49FB2C1-2E01-9E26-7785-21F64353399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7" creationId="{7C0C87A2-4911-89C0-7280-AE023DD3697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8" creationId="{12CAB8FE-96E0-0778-1866-0F095C5ED7A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39" creationId="{A79CFDCE-82C6-0E3A-7652-6EFDEBCF243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0" creationId="{C18020D4-38D7-C69E-8B24-A863922B472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1" creationId="{923AFB26-0847-1503-0946-008513C19CF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2" creationId="{C01B2103-0653-9D7B-7CD0-1930A7F8345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3" creationId="{B1A9D8A3-2D5D-7D14-75B6-0014DE49C5F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4" creationId="{AF4A0E91-179C-4D76-2111-BCC08C1FD9E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5" creationId="{BB54C5F9-16AA-23AC-A55E-E58F0CC92DB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6" creationId="{427B3B6E-3000-6506-E83E-F4AB6D88399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7" creationId="{0D1C20A7-0395-88DF-A405-79F20729FC7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8" creationId="{394F0FE2-0905-73F2-FAC4-9928E8D8BAB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49" creationId="{45698591-A727-4AB8-DB7F-BA810250506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0" creationId="{D19C9CE4-BE7B-F365-E9F9-FE757AAE7AD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1" creationId="{E0D7ED7B-7339-8A99-AD76-EF4E88FD3E1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2" creationId="{66F62B03-C7DF-7E59-FA5E-A835B61B6F9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3" creationId="{E2C468A2-CB12-ED5A-B497-067E0E5DC97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4" creationId="{72CFBBEB-43BA-5F0D-C76A-575DA07C824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5" creationId="{FEEC9C35-3C9D-DD28-E917-73A8351A255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6" creationId="{F37EC9C4-786F-21AE-C721-80AEF55BD1B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7" creationId="{22D22072-C82D-47C4-FC09-3ACD1EBDEAE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8" creationId="{1B9CCEB8-2CE4-653D-4273-4D0F0273310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59" creationId="{159BBF6C-CA33-FABF-30CD-45D8E6BCEB7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0" creationId="{C5863E45-B612-544A-BE6C-E452F9193FE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1" creationId="{66AB638F-85D6-D2D7-27E7-8C410804748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2" creationId="{B4688E0A-F6C7-CDF1-EA3F-7E1FB523253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3" creationId="{A720C8E7-05C2-A24D-26C6-A4774CC8DF6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4" creationId="{8CC7DB09-A22E-5955-08A0-2619790ED64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5" creationId="{EDB76504-F165-C53D-4A85-1020E4EDA38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6" creationId="{C605CAB6-A1D8-58E1-D3C8-C7F20A0DA34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7" creationId="{E0BDB6B8-FF4F-E04D-A05E-EB93039ECCB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8" creationId="{923BA186-7053-78C6-6515-499CAC460FD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69" creationId="{2D629DB1-3638-E79C-474F-528680F2A46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0" creationId="{BADCA536-EF8E-9F5D-9A2C-4CB2EDC65C9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1" creationId="{6D3B416E-3502-5F8B-6C87-ABF796C35B5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2" creationId="{18A9962C-CCEB-5344-DE8B-7D44831394A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3" creationId="{9C614C68-B350-DCF7-A021-CA627AC6AEC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4" creationId="{262D8253-1346-17EE-79C9-227832ACEEA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5" creationId="{F7672629-D41D-317A-5885-6BD113162DA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6" creationId="{C950B8C4-A0F4-60D9-241C-A8F60801A88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7" creationId="{7217342A-A54B-4F2D-A0A1-A9753AFF03A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8" creationId="{697095BB-28CF-21EC-A812-800EEDBF337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79" creationId="{3906B146-0488-D027-F7FC-1C5276C26E5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0" creationId="{3BBC0D38-3363-30F8-4E97-D6BF0A5397F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1" creationId="{D9E4487B-FEA9-3FF9-EAAC-F41C3EF1003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2" creationId="{2AC3C4DA-7605-3952-7420-BFF1EBC4867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3" creationId="{CFA1D83A-173B-C1C4-51C0-4D22B263424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4" creationId="{BDEB5107-118A-9A60-3518-BA8242C9B80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5" creationId="{98BE9898-BBF7-1E33-BAEB-30B66C74B34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6" creationId="{411DAC79-636D-5707-3C6A-6ACB7C5C9A3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7" creationId="{10423E9A-0BD2-5E95-74E6-E2B389CBAB1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8" creationId="{72D06FD4-5CDC-2661-EDF4-9DBFB7D2D44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89" creationId="{B2FC8A89-3029-4CC1-986A-2ACF0D4030C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0" creationId="{46E624FA-3535-532A-F9B6-BBE60A93E75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1" creationId="{76846C0E-8C60-FBDB-6002-C1CB6A48789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2" creationId="{B79472C6-2E3A-6957-C4AD-EFDDE5FC2D80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3" creationId="{59681F2E-CEF5-F51E-A641-A395BE31481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4" creationId="{40D4BA01-AFA2-2C76-3AB1-3CF7B7ABCB6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5" creationId="{967EC12E-AF03-C220-2C4C-000438E550C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6" creationId="{6DCF1221-6A9F-CBCB-FC7F-A29D568E3EBD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7" creationId="{1A41B0E6-E0F1-9DBD-60FE-8796AB55D9F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8" creationId="{91983403-30E6-1892-FAEF-5BF1F7D2169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399" creationId="{533865A3-5898-4C68-6526-D33EC18B2EE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0" creationId="{95897D0A-7AE8-F5B1-95C8-CAE305E43A3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1" creationId="{DADC86AB-D9C2-CEB8-4CF0-90C550A2EC8C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2" creationId="{CDFFA4C2-2373-97BE-79C7-9806B91BA06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3" creationId="{2CA7A3F5-B041-40F8-8FCA-9B1681BA0BE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4" creationId="{69A2A99E-A992-937A-1968-DCB0DEA65853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5" creationId="{25508CEB-7F3F-7ED2-465E-D19AA9091BC6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6" creationId="{D9D0CFFE-3ECD-9AE5-8536-9A9A3D7102A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7" creationId="{B44D8018-5B1D-E99B-2A83-A5F60DEAFB5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8" creationId="{5A0B6208-1F3B-1AD8-CE06-35A1868C52BB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09" creationId="{75C2C1E7-5B68-0ECB-EFAC-DFB272F174E9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0" creationId="{B7B50D25-3069-E7D4-9848-D121FC0C1BD1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1" creationId="{D91AE085-B875-E507-E16E-F149196295A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2" creationId="{69B5D7C6-A7D9-61C8-DDA1-EFF88623216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3" creationId="{363F0342-5ADA-6F2D-623E-5EE55256235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4" creationId="{84B22224-8EDF-ED77-BC47-C2B01FD8763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5" creationId="{7D1DA8A0-E1C0-8898-B62E-2B73C69B299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6" creationId="{6674D164-D2ED-6A9B-ECD5-D7FD104E1D14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7" creationId="{819A61CB-216E-5AA8-3C7B-85B80319D61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8" creationId="{466CEE17-CD3D-C46C-7559-3DDC3F44A5EE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19" creationId="{7C98A560-637B-CFA5-DA63-7ED77B000102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0" creationId="{64697EAA-0DBF-74B5-8BFC-D582FECAF16F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1" creationId="{7CD12687-AA57-845F-F850-B0C3E77070C7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2" creationId="{974C8442-D268-4AF4-926B-F4417828A35A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3" creationId="{90F1F960-939D-3C5D-FB30-FFCAD12FED68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4" creationId="{D6CCEA4F-2DDB-8F7E-5944-659B3C279535}"/>
          </ac:spMkLst>
        </pc:spChg>
        <pc:spChg chg="mod">
          <ac:chgData name="Louise Aspinall" userId="eacc5060-8c80-4c8d-9162-1f5ba8b77383" providerId="ADAL" clId="{795FD880-9E79-4390-98A7-316EBBC1DF0F}" dt="2023-12-07T10:24:40.060" v="183"/>
          <ac:spMkLst>
            <pc:docMk/>
            <pc:sldMk cId="3144297499" sldId="258"/>
            <ac:spMk id="425" creationId="{CBD94023-72A4-AA61-3443-07EDF21E9A0F}"/>
          </ac:spMkLst>
        </pc:spChg>
        <pc:spChg chg="add mod">
          <ac:chgData name="Louise Aspinall" userId="eacc5060-8c80-4c8d-9162-1f5ba8b77383" providerId="ADAL" clId="{795FD880-9E79-4390-98A7-316EBBC1DF0F}" dt="2023-12-07T10:25:29.746" v="185"/>
          <ac:spMkLst>
            <pc:docMk/>
            <pc:sldMk cId="3144297499" sldId="258"/>
            <ac:spMk id="426" creationId="{7A74345B-6095-7D65-7D4A-DBF4EB1D8B12}"/>
          </ac:spMkLst>
        </pc:spChg>
        <pc:spChg chg="add mod">
          <ac:chgData name="Louise Aspinall" userId="eacc5060-8c80-4c8d-9162-1f5ba8b77383" providerId="ADAL" clId="{795FD880-9E79-4390-98A7-316EBBC1DF0F}" dt="2023-12-07T10:25:29.746" v="185"/>
          <ac:spMkLst>
            <pc:docMk/>
            <pc:sldMk cId="3144297499" sldId="258"/>
            <ac:spMk id="427" creationId="{3527C18B-AD68-8729-9ADE-CDDB96ADB103}"/>
          </ac:spMkLst>
        </pc:spChg>
        <pc:spChg chg="add mod">
          <ac:chgData name="Louise Aspinall" userId="eacc5060-8c80-4c8d-9162-1f5ba8b77383" providerId="ADAL" clId="{795FD880-9E79-4390-98A7-316EBBC1DF0F}" dt="2023-12-07T10:25:29.746" v="185"/>
          <ac:spMkLst>
            <pc:docMk/>
            <pc:sldMk cId="3144297499" sldId="258"/>
            <ac:spMk id="428" creationId="{A0191B38-F5CF-F1B9-9C35-4A97D234C890}"/>
          </ac:spMkLst>
        </pc:spChg>
        <pc:spChg chg="add del mod">
          <ac:chgData name="Louise Aspinall" userId="eacc5060-8c80-4c8d-9162-1f5ba8b77383" providerId="ADAL" clId="{795FD880-9E79-4390-98A7-316EBBC1DF0F}" dt="2023-12-07T10:41:31.459" v="219" actId="478"/>
          <ac:spMkLst>
            <pc:docMk/>
            <pc:sldMk cId="3144297499" sldId="258"/>
            <ac:spMk id="430" creationId="{AE534905-D417-B682-B0CC-BA163E2069BE}"/>
          </ac:spMkLst>
        </pc:spChg>
        <pc:spChg chg="add mod">
          <ac:chgData name="Louise Aspinall" userId="eacc5060-8c80-4c8d-9162-1f5ba8b77383" providerId="ADAL" clId="{795FD880-9E79-4390-98A7-316EBBC1DF0F}" dt="2023-12-07T10:42:17.148" v="232" actId="1076"/>
          <ac:spMkLst>
            <pc:docMk/>
            <pc:sldMk cId="3144297499" sldId="258"/>
            <ac:spMk id="431" creationId="{1834373D-2E59-3F00-71A1-425D21ABF6C0}"/>
          </ac:spMkLst>
        </pc:spChg>
        <pc:spChg chg="add mod">
          <ac:chgData name="Louise Aspinall" userId="eacc5060-8c80-4c8d-9162-1f5ba8b77383" providerId="ADAL" clId="{795FD880-9E79-4390-98A7-316EBBC1DF0F}" dt="2023-12-07T10:42:17.148" v="232" actId="1076"/>
          <ac:spMkLst>
            <pc:docMk/>
            <pc:sldMk cId="3144297499" sldId="258"/>
            <ac:spMk id="432" creationId="{501ADF71-26C4-2E1E-0FAE-2A18DFBAF461}"/>
          </ac:spMkLst>
        </pc:spChg>
        <pc:spChg chg="add del mod">
          <ac:chgData name="Louise Aspinall" userId="eacc5060-8c80-4c8d-9162-1f5ba8b77383" providerId="ADAL" clId="{795FD880-9E79-4390-98A7-316EBBC1DF0F}" dt="2023-12-07T10:48:06.581" v="480" actId="478"/>
          <ac:spMkLst>
            <pc:docMk/>
            <pc:sldMk cId="3144297499" sldId="258"/>
            <ac:spMk id="433" creationId="{D0A631BA-0B1B-1630-5CDD-73D4B1BD2FF3}"/>
          </ac:spMkLst>
        </pc:spChg>
        <pc:spChg chg="add del mod">
          <ac:chgData name="Louise Aspinall" userId="eacc5060-8c80-4c8d-9162-1f5ba8b77383" providerId="ADAL" clId="{795FD880-9E79-4390-98A7-316EBBC1DF0F}" dt="2023-12-07T10:51:08.141" v="893" actId="478"/>
          <ac:spMkLst>
            <pc:docMk/>
            <pc:sldMk cId="3144297499" sldId="258"/>
            <ac:spMk id="434" creationId="{AE08CCAF-558F-640B-A729-1DAFA6030356}"/>
          </ac:spMkLst>
        </pc:spChg>
        <pc:grpChg chg="add mod">
          <ac:chgData name="Louise Aspinall" userId="eacc5060-8c80-4c8d-9162-1f5ba8b77383" providerId="ADAL" clId="{795FD880-9E79-4390-98A7-316EBBC1DF0F}" dt="2023-12-07T10:24:40.060" v="183"/>
          <ac:grpSpMkLst>
            <pc:docMk/>
            <pc:sldMk cId="3144297499" sldId="258"/>
            <ac:grpSpMk id="2" creationId="{F277CE17-B5FA-C50A-8F28-02BEE79BD5CF}"/>
          </ac:grpSpMkLst>
        </pc:grpChg>
        <pc:grpChg chg="del">
          <ac:chgData name="Louise Aspinall" userId="eacc5060-8c80-4c8d-9162-1f5ba8b77383" providerId="ADAL" clId="{795FD880-9E79-4390-98A7-316EBBC1DF0F}" dt="2023-12-07T10:24:39.797" v="182" actId="478"/>
          <ac:grpSpMkLst>
            <pc:docMk/>
            <pc:sldMk cId="3144297499" sldId="258"/>
            <ac:grpSpMk id="99" creationId="{9192ED39-4146-573F-0C4D-7B97F1086861}"/>
          </ac:grpSpMkLst>
        </pc:grpChg>
        <pc:grpChg chg="add mod">
          <ac:chgData name="Louise Aspinall" userId="eacc5060-8c80-4c8d-9162-1f5ba8b77383" providerId="ADAL" clId="{795FD880-9E79-4390-98A7-316EBBC1DF0F}" dt="2023-12-07T10:24:40.060" v="183"/>
          <ac:grpSpMkLst>
            <pc:docMk/>
            <pc:sldMk cId="3144297499" sldId="258"/>
            <ac:grpSpMk id="307" creationId="{EB709A55-0E14-B52B-E310-9E3CBE328196}"/>
          </ac:grpSpMkLst>
        </pc:grpChg>
        <pc:grpChg chg="mod">
          <ac:chgData name="Louise Aspinall" userId="eacc5060-8c80-4c8d-9162-1f5ba8b77383" providerId="ADAL" clId="{795FD880-9E79-4390-98A7-316EBBC1DF0F}" dt="2023-12-07T10:24:40.060" v="183"/>
          <ac:grpSpMkLst>
            <pc:docMk/>
            <pc:sldMk cId="3144297499" sldId="258"/>
            <ac:grpSpMk id="311" creationId="{95A8122F-6286-03FF-BDCE-C358A8CEB6FC}"/>
          </ac:grpSpMkLst>
        </pc:grpChg>
        <pc:grpChg chg="add mod">
          <ac:chgData name="Louise Aspinall" userId="eacc5060-8c80-4c8d-9162-1f5ba8b77383" providerId="ADAL" clId="{795FD880-9E79-4390-98A7-316EBBC1DF0F}" dt="2023-12-07T10:24:40.060" v="183"/>
          <ac:grpSpMkLst>
            <pc:docMk/>
            <pc:sldMk cId="3144297499" sldId="258"/>
            <ac:grpSpMk id="315" creationId="{DE9A0A03-63A9-69E0-9FFD-264677938143}"/>
          </ac:grpSpMkLst>
        </pc:grpChg>
        <pc:picChg chg="add mod">
          <ac:chgData name="Louise Aspinall" userId="eacc5060-8c80-4c8d-9162-1f5ba8b77383" providerId="ADAL" clId="{795FD880-9E79-4390-98A7-316EBBC1DF0F}" dt="2023-12-07T10:25:29.746" v="185"/>
          <ac:picMkLst>
            <pc:docMk/>
            <pc:sldMk cId="3144297499" sldId="258"/>
            <ac:picMk id="429" creationId="{6B889D67-21C9-2EE7-0098-75F2123C97AB}"/>
          </ac:picMkLst>
        </pc:picChg>
      </pc:sldChg>
      <pc:sldChg chg="addSp delSp modSp mod modTransition delAnim modAnim">
        <pc:chgData name="Louise Aspinall" userId="eacc5060-8c80-4c8d-9162-1f5ba8b77383" providerId="ADAL" clId="{795FD880-9E79-4390-98A7-316EBBC1DF0F}" dt="2023-12-07T11:01:23.228" v="6078"/>
        <pc:sldMkLst>
          <pc:docMk/>
          <pc:sldMk cId="3572068444" sldId="259"/>
        </pc:sldMkLst>
        <pc:spChg chg="del">
          <ac:chgData name="Louise Aspinall" userId="eacc5060-8c80-4c8d-9162-1f5ba8b77383" providerId="ADAL" clId="{795FD880-9E79-4390-98A7-316EBBC1DF0F}" dt="2023-12-07T11:00:27.246" v="6077" actId="478"/>
          <ac:spMkLst>
            <pc:docMk/>
            <pc:sldMk cId="3572068444" sldId="259"/>
            <ac:spMk id="36" creationId="{976D3D54-2A6C-169B-BF7A-B94D17BFAD69}"/>
          </ac:spMkLst>
        </pc:spChg>
        <pc:picChg chg="add mod replST">
          <ac:chgData name="Louise Aspinall" userId="eacc5060-8c80-4c8d-9162-1f5ba8b77383" providerId="ADAL" clId="{795FD880-9E79-4390-98A7-316EBBC1DF0F}" dt="2023-12-07T10:56:38.513" v="1122"/>
          <ac:picMkLst>
            <pc:docMk/>
            <pc:sldMk cId="3572068444" sldId="259"/>
            <ac:picMk id="79" creationId="{43F3728C-4C6D-CFB8-DC06-799DB5F7197A}"/>
          </ac:picMkLst>
        </pc:picChg>
        <pc:picChg chg="add del mod">
          <ac:chgData name="Louise Aspinall" userId="eacc5060-8c80-4c8d-9162-1f5ba8b77383" providerId="ADAL" clId="{795FD880-9E79-4390-98A7-316EBBC1DF0F}" dt="2023-12-07T10:23:54.924" v="180"/>
          <ac:picMkLst>
            <pc:docMk/>
            <pc:sldMk cId="3572068444" sldId="259"/>
            <ac:picMk id="80" creationId="{14E57154-36A1-A966-5CAC-1432CB5940B4}"/>
          </ac:picMkLst>
        </pc:picChg>
      </pc:sldChg>
      <pc:sldChg chg="addSp delSp modSp add del mod setBg">
        <pc:chgData name="Louise Aspinall" userId="eacc5060-8c80-4c8d-9162-1f5ba8b77383" providerId="ADAL" clId="{795FD880-9E79-4390-98A7-316EBBC1DF0F}" dt="2023-12-07T10:58:21.856" v="6007" actId="47"/>
        <pc:sldMkLst>
          <pc:docMk/>
          <pc:sldMk cId="1396835040" sldId="260"/>
        </pc:sldMkLst>
        <pc:spChg chg="add del mod">
          <ac:chgData name="Louise Aspinall" userId="eacc5060-8c80-4c8d-9162-1f5ba8b77383" providerId="ADAL" clId="{795FD880-9E79-4390-98A7-316EBBC1DF0F}" dt="2023-12-07T10:58:08.958" v="1139"/>
          <ac:spMkLst>
            <pc:docMk/>
            <pc:sldMk cId="1396835040" sldId="260"/>
            <ac:spMk id="2" creationId="{A4751B01-853F-E9AD-6672-00B74C73D3A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" creationId="{B6D17928-E1F4-875D-427D-73EF3F11D2D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" creationId="{F8E01584-B624-61E8-C3BC-DC4308FC3B6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" creationId="{3BB55EFB-6EA0-0B02-D0C8-28C923426ED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" creationId="{8B098BB0-D7AB-DB80-5528-CB6F92B9139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" creationId="{A277D5E6-30BA-EB5C-C832-1E80CF0B824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" creationId="{4B204825-9D0C-3B7B-7359-99449606686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" creationId="{331A2F38-FC2F-7EFC-C0D8-8015B216765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" creationId="{96C53480-1B5E-DA68-2350-9BBC5143EE4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" creationId="{955AE294-56A1-140C-6EEE-092477EA854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" creationId="{2B786B67-6449-FA99-45F9-56D568C6976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" creationId="{D194B453-61FE-DDDE-1889-85E171C4C78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" creationId="{EF14C25C-892A-9EC8-9DD7-F9D3E3812D9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" creationId="{7CE81E46-69AB-3005-F378-2E129403DAE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" creationId="{472389D0-3728-DA4E-9FA7-A57BD05F3B2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" creationId="{A4D6076B-6FE4-BCF4-440A-0443BFC2780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" creationId="{8F18387F-146F-AB67-6E01-C93575E9D6E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" creationId="{3BC26843-AB83-121D-ACB3-D7AD82F4E91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" creationId="{C862740E-8DB9-C785-E5B2-F11028D1E02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" creationId="{9B6BC070-5526-68F3-B0E2-993FFB81217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" creationId="{8829A69B-4F16-B95F-B1F0-620A0DCFDE9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" creationId="{1621BA0C-3130-2C3A-9BFA-31B286F8811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" creationId="{C5F260BD-236A-D171-30F8-1833002D0CF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" creationId="{6D15F205-D8F0-5222-14CA-AC3387888AF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" creationId="{0CDDC3C4-AD38-ADBE-0CC2-069EF339593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1" creationId="{F4160CD8-20A9-53F7-0BC3-152896DE6FF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2" creationId="{CB48AB88-3EFC-A668-E5F4-87F0C0CD4D8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3" creationId="{5C1E25F3-E06B-FB81-F48C-522E858F849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4" creationId="{C7C8A040-9860-3573-BA1C-9A2334D91F5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5" creationId="{084511C9-128F-DD0E-FC9D-B5954F9761F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6" creationId="{2FA2BD34-2719-6DBA-CA39-1B3DD1BBB73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7" creationId="{C3EC5089-F108-BCC3-18DB-6C8A31FF4A2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8" creationId="{0D4215E0-7AA8-7A8B-5584-E59327C1705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39" creationId="{39B942B2-940C-C687-AFC5-9866384B775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0" creationId="{D047CB5E-F909-A734-F6A2-435BC0024BE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1" creationId="{1CBE8743-B185-4944-F352-C682642CF87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2" creationId="{566BC684-47CC-6BEF-86C6-3D36E19744C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5" creationId="{4661DCC0-4231-FDBD-D92E-D9C5F0CD657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6" creationId="{8E244B4A-6DF0-2895-82F4-7289D02DBB1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7" creationId="{E72A2894-7ACD-CE99-8548-CA48F7E4AE6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8" creationId="{12143332-1191-AA26-3A9C-65A8C0237B3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49" creationId="{EEA1FE38-FB55-67F5-40A1-01BC5BE0E96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0" creationId="{9F11F2B2-A871-CE1F-7FEC-AF207B27CF8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1" creationId="{2C01333F-368A-835C-022C-E4CEEE4BC82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2" creationId="{187BF8EF-8E3F-4E08-89C5-741F667F62B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3" creationId="{3DAC501E-E142-D272-2FE9-C2D4FF37C21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4" creationId="{256F37E0-F509-D98A-063C-8ADAB5F8715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5" creationId="{CFC20C51-C8BF-691B-7FBF-2BB5F0BB2E0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6" creationId="{4282EB0E-D7A0-1FE7-9A84-9CBF1BFE135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59" creationId="{D90B6A3A-6FA7-5778-A3F9-75661B9B006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0" creationId="{9C615463-8C19-B64E-0D70-A9DB17C6F30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1" creationId="{66F91008-82C9-D5F2-90D9-441B923F18D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2" creationId="{288720BB-C62D-C6A5-25C0-017267D139F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3" creationId="{3E3128B1-A76D-06F9-E5E4-827A979C626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4" creationId="{3465D698-976C-3D52-2C9E-6F2EDFE6415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5" creationId="{2B52F0BA-9A99-D8C7-0C93-29A9C7FC2E3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6" creationId="{83997D47-6BC2-72D6-035A-4E08E1F21E2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7" creationId="{CE6B8E0B-5476-F023-7073-771EC9B2757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8" creationId="{8D2413C2-2F2D-0606-4E8A-6EDF965323B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69" creationId="{D7301993-1ADD-4D02-63A5-15958DF80D6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0" creationId="{05800440-A543-B244-946E-6ED30E54ED2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3" creationId="{1CCC10C0-5AB7-506E-3340-0AA7089ABA5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4" creationId="{522EFABA-4D77-767B-5C09-B097639A99C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5" creationId="{B2F8C449-02D3-D8E8-987B-982479947C5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6" creationId="{E776245B-93AA-83B4-5596-ED999CECD13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7" creationId="{BDC9E96E-EDBC-2A23-743C-741862A1B00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8" creationId="{5B120635-3600-B8A6-69A2-FECB2873CAE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79" creationId="{4DAED5D3-CB28-377F-2301-E64335C6A94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0" creationId="{6E020D6E-56F6-457A-FA82-579D4C3F9D8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1" creationId="{311B5BA3-6A04-64DB-F3E7-52571B40A45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2" creationId="{C2A1ABBE-4FEE-8CDD-B53B-C0289CB6996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3" creationId="{FEE218F5-5428-3C86-CBC3-190C1BE3EA8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4" creationId="{52AFE3E3-A65D-B9CE-5C22-B820C2508C0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7" creationId="{417ECDB3-C285-CD0F-BF4E-B5FFC3659BD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8" creationId="{DC33D7CE-49E6-E029-CC7F-28B44565AA9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89" creationId="{EB432083-ED4D-B7DE-91F1-39DA659C5C4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0" creationId="{AD970006-0B4C-C68E-D364-4A50B54CE36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1" creationId="{A62DD83F-087B-ED12-54CA-571D0CBC6E1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2" creationId="{1A270155-3EF1-39C1-6F13-335E528A842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3" creationId="{01983B69-BE42-CCC2-F04B-AD66B37B04F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4" creationId="{70E7F0B0-D7E9-9DCD-67FE-6723860E009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5" creationId="{68F59E08-252E-069A-467A-8690CA708DB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6" creationId="{F0EC03FF-B06E-75CE-4E6B-674FC218C96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7" creationId="{B9C19C56-AFB3-6FF5-88D8-341B830096A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98" creationId="{983F0CF2-5353-8680-FD33-9A5A48523E4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1" creationId="{12A5BAE4-7EDA-ADA1-2E9F-71C42288BEE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2" creationId="{7416B089-14EC-14C8-7FD9-F6286774C2D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3" creationId="{6DFB8466-BC56-9905-B48A-6FF5AD15703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4" creationId="{A2D75C0C-4E33-F9DA-417B-7B6EE48D8BA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5" creationId="{FA33E1B7-8E9E-44E7-B46B-FA53D9B0039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6" creationId="{76A09A82-77AD-5133-3F2F-A90AC772F22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7" creationId="{ABDAA3FD-9DAE-06AD-394D-19DC1885D77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8" creationId="{DE3FE45E-E59D-1B93-4A5F-00FEEBF19A4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09" creationId="{E30A4FB1-E473-CF8E-29C8-7BA32D36936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0" creationId="{3F3B135B-2241-6352-CD00-E212B320A8C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1" creationId="{8E746EA6-AE19-C753-D5B4-794AB4B80B8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2" creationId="{6F260EB3-AC5A-2115-606E-66E69835BE7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5" creationId="{ED3205D2-60BC-9D63-B0EF-8997A74CE53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6" creationId="{2FE4ED26-D51C-FB87-C45C-A8A1ECD6B0D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7" creationId="{15642D29-966A-BEF2-7952-6EA68837E9F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8" creationId="{F84EBBE2-6D0D-0C50-36FD-A4ADD408A35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19" creationId="{4EE15F44-78FD-4FAA-7B60-5FD0E06FBFC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0" creationId="{69DDBBB9-7D85-DF7B-6077-485F3AE9361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1" creationId="{4B53DB5B-26C4-509F-A937-0C1988C8AB1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2" creationId="{A419F305-14C5-4C6E-780E-8735E4D6500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3" creationId="{8DDADD2A-B2AD-6BB1-7756-F75D82746B0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4" creationId="{5CE049EB-8B1E-3B99-B6AA-8B9FA2B634D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5" creationId="{4DAFBA53-3481-DFF9-1A05-61036DCD470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6" creationId="{736D038F-2552-B2CB-BD0A-C0CD54B48C1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29" creationId="{79A6D5AE-70A4-5C6A-0430-90D04F90BBC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0" creationId="{52152D0D-2C13-D1ED-E4F9-9EB5C114379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1" creationId="{134C1E57-D3C8-BCD9-94BA-9CFB6FA2A8A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2" creationId="{5AFB6E39-8F29-44C3-CAC2-73CDF040CD0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3" creationId="{FEBF79FB-5D85-B5D0-73D2-C15661CC2E5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4" creationId="{9BF525A1-B0A5-CFE1-0720-D8A073586E3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5" creationId="{2A702FA8-3C40-4607-F62B-EF91E31A201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6" creationId="{1DE395B3-035E-BB18-573A-8D70D80D804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7" creationId="{DA529BD8-C4F8-9723-A4E9-C655F8E260F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8" creationId="{A308A0D0-B459-2414-7D8D-3C5FABB813C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39" creationId="{E111619F-F72B-3CA6-DE9A-B7A87AB58C3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0" creationId="{EF3DB616-EEF1-A184-8139-D793D1B8687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3" creationId="{0C7FED35-AD1B-9E65-1E10-0F46A53FB00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4" creationId="{577B9438-A80A-70E1-2754-924E54C9A75D}"/>
          </ac:spMkLst>
        </pc:spChg>
        <pc:spChg chg="add del mod">
          <ac:chgData name="Louise Aspinall" userId="eacc5060-8c80-4c8d-9162-1f5ba8b77383" providerId="ADAL" clId="{795FD880-9E79-4390-98A7-316EBBC1DF0F}" dt="2023-12-07T10:58:10.510" v="3565"/>
          <ac:spMkLst>
            <pc:docMk/>
            <pc:sldMk cId="1396835040" sldId="260"/>
            <ac:spMk id="145" creationId="{B64C6691-3B84-A17C-5BBE-0A6620F2AF8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6" creationId="{0DDC6AA1-4831-3812-8C95-FC4C85C2F38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7" creationId="{D3143B32-18F9-A227-61E9-B18C82B2D76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8" creationId="{ABC7B48B-FA9A-6A89-FFE9-F2999B8EF58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49" creationId="{8361E170-70B9-22D7-E999-674331299B4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0" creationId="{768A3109-0FE3-19D3-0EC5-C74F5894D09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1" creationId="{795CE25B-0FCA-C421-B3F6-7A61BFBBE3A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2" creationId="{5FCEC1E2-2D73-93C1-DADE-BAACC83D53B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3" creationId="{CD7F4246-5724-FBE7-3EA9-93B80F6669B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4" creationId="{C8FBC4F0-078F-8942-352E-FD69DDA4577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5" creationId="{606172D8-E473-89A5-40EA-1A992E933A1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6" creationId="{74784F0F-1652-9E25-DC58-7A442CC955D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57" creationId="{379B65C2-5BE5-FDF4-2927-797E2EA90A3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0" creationId="{F1880B0A-42CD-EC25-2864-68997B69B1C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1" creationId="{420BB7B9-C0C3-D916-8EAB-29F4E64282E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2" creationId="{28CFF998-6BD6-AA82-1B44-C2771E0038D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3" creationId="{3D36B866-A69F-B2B1-35FB-820A41C8345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4" creationId="{033AF4FE-857D-A0FA-F570-BBE420ED421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5" creationId="{D3F6EA51-975A-8F3E-15C8-EED4151781F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6" creationId="{D26A69DB-851E-975B-FD0C-F10FCB4CCF0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7" creationId="{8221933A-7F2E-7C07-10F2-622C4823E04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8" creationId="{937136F3-C824-809F-86D0-A04D6D9C7FB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69" creationId="{FC6B24C5-6061-166F-96E0-D1F2EED84C5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0" creationId="{F1445EE6-B281-4678-FF96-2F025D2A4D1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1" creationId="{0D38658E-659C-2C57-6EB2-B69BA38D22C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4" creationId="{3FCD92A4-0A32-6C8F-F55A-CA49DB540F0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5" creationId="{D63315A8-6278-7850-B9F1-2386AC0D7FB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6" creationId="{AFADF409-B20B-149E-F3CB-264319D712B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7" creationId="{ED9B624D-3E1D-3FDE-935B-58038FE5B99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8" creationId="{F194130D-4911-2B9C-DE12-0C1F5FC72F7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79" creationId="{3F6C69FA-132A-0D62-9E19-CC8BDF66899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0" creationId="{3735DAF9-D3B0-3514-1B7C-D606384EE04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1" creationId="{D9B3A195-D40E-5037-60CA-F3DEF1B04F4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2" creationId="{EA3EF16F-BFCE-FA2A-1EF7-238F1BCFBF5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3" creationId="{D1D50CC8-35FA-7435-B737-B7D958DA600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4" creationId="{474E0C55-872D-2D62-0BE9-A7699EED9A3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5" creationId="{AE7DD271-DADE-23EA-9681-2BC1F6EB6C5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8" creationId="{1A304EA6-0B22-AB7F-F9E9-7378957ACD1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89" creationId="{BE60F3CF-C171-115D-2425-9625F712454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0" creationId="{2FEFBE13-2496-598A-AD16-3710E3732FB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1" creationId="{68195F20-C0E2-1860-C8A8-1F6E9C1208B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2" creationId="{8BAA65C4-D299-F46F-F63B-CA950C8CE04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3" creationId="{19080C3D-AB60-81E3-9390-7B7F3D3938A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4" creationId="{E50CDB3E-F90A-2DE3-2BB0-6C03D33329D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5" creationId="{34F66D00-D8DC-FFFE-F22B-05CB91B5180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6" creationId="{6B81931D-7997-EBB1-49BD-DFD124C326A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7" creationId="{99450502-997D-ED46-07E9-16DC44DF283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8" creationId="{FA0FB5F0-65A6-BB1D-5006-53ECC97811C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199" creationId="{66A40022-81C6-42FC-33FC-04D16332A77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2" creationId="{D8DC3658-DFCD-1CF9-782F-1D817A13969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3" creationId="{4C78D838-071B-34B7-E0A9-671B4F7E206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4" creationId="{DCF4871D-1F78-6223-97FF-B4F4E018B22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5" creationId="{36E91FD1-144C-A84E-A351-45E0EBF19B7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6" creationId="{E479C800-2672-99A6-193A-CD8BFA903CC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7" creationId="{92D15987-D3B0-A9EF-77FA-3E47C386E85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8" creationId="{0ABD1379-D240-9B20-508B-BE48A903C20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09" creationId="{1953B6A1-B66E-52E1-3263-50910A595A0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0" creationId="{51B6A450-21CB-8278-3E0A-5E867D58311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1" creationId="{DA60C9BC-CA04-1DF9-3EB9-824EA5A8BE8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2" creationId="{588A5A55-6A46-4F1A-DB75-FA1C2788C38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3" creationId="{12123841-A340-836B-17AD-DC8C653371C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6" creationId="{E27D453D-EA76-21BC-B7DC-5C4A0B040FC8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7" creationId="{5F1A4F72-1540-22CB-9919-B97906C4C02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8" creationId="{79716ED5-2E41-A697-8CBB-BF65FFC758D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19" creationId="{53DAC8A0-B362-B1B2-DA6D-820A9F33123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0" creationId="{4F944C58-A7B6-BFF0-FB20-B8D174FD7B3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1" creationId="{1ECB4E23-4632-E3DD-B8F0-BB5924C810A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2" creationId="{DF52DF3A-F780-C626-D53B-FF932E0BDAA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3" creationId="{B4312417-F4C2-3057-22E1-54366BE6068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4" creationId="{E8AE2AC6-477D-67F3-609D-58A3B2D6D3B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5" creationId="{63DEC003-C05F-C36C-2C62-3F71E1821E1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6" creationId="{6588ACEF-82BC-DDFA-F968-19BFC2A3940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27" creationId="{34FB9A84-8E93-2ACB-3294-595E88B3AFE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0" creationId="{414CB596-CCAD-D142-982E-9A4342946CF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1" creationId="{C71F5C95-6D87-1D1A-F09C-88F979455CF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2" creationId="{43E38086-00C3-D43E-1BF7-6F67341CE29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3" creationId="{C2873F84-C825-B29A-FF95-BCF898FF0A1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4" creationId="{26593072-ED61-3B2B-6BFD-8B6B249C835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5" creationId="{E35F342E-3C71-A99D-40BC-775A12ED136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6" creationId="{2843FCF9-DB0F-B342-0C00-1F42E7906120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7" creationId="{AF31A9AD-6A4C-7079-5B17-D33E6835C23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8" creationId="{481F235D-8884-C679-8CC3-F205D387339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39" creationId="{4AF57140-A55A-7A47-2D6A-AADB0653FFA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0" creationId="{1B00997C-8AB2-1EAB-A847-FDD42C4BDAC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1" creationId="{F93F678F-1BEE-16A4-1137-18B6E1CC2FF4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4" creationId="{E7CA0A3D-2692-5066-93EF-690A748E5E82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5" creationId="{7E195306-058C-44A6-7DC3-1CF9CC256A6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6" creationId="{F2AEB83F-7BA6-9E6D-71A6-513D1FE5375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7" creationId="{08741016-535F-A4C8-CB1E-5B1E7ADF0E1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8" creationId="{2B17117C-8C4C-D32D-7865-B310C463EF0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49" creationId="{90160FFE-D092-6903-D94E-D3096659CFCC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0" creationId="{C4DE0D22-28DA-82EE-DE19-E3BF5EE68A9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1" creationId="{1AA65A9E-22F1-1783-E93D-F25E3971BFE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2" creationId="{DA5C5F6D-B839-B7C3-2ABE-482E146A9D9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3" creationId="{AF391F1A-40C5-3895-8B3A-80558FF18C3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4" creationId="{FE73A337-BCD2-600E-6F90-B44509D48EB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5" creationId="{CDD78140-04CE-D243-A235-BD45D6E40A7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8" creationId="{66878D24-FEB3-B98F-4310-F01484B7EC7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59" creationId="{3A024C4F-EA2B-E67D-DBC6-87C16A4D1A4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0" creationId="{77B4F71F-3346-EDAA-9593-B6BF0B5B93E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1" creationId="{BC0A4C7B-8C8A-139E-32C6-1CB2A9A2B669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2" creationId="{D229635A-2438-B782-CCB4-745EA914468B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3" creationId="{B0CC62BE-96E8-9DDE-C9DC-63D870910A1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4" creationId="{F28412C0-DB5B-2932-FC00-583667D04B7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5" creationId="{F844ACF8-E875-8626-58F5-0EB45A2F3F0D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6" creationId="{AF908746-D61D-AA71-3DFF-C9B802E377D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7" creationId="{59DD2FAE-2607-7C20-25C6-34F4F53E593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8" creationId="{987D83EA-941E-05D4-66A5-B2B0A0A06DA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69" creationId="{6A5FCF21-E113-2791-D0E2-3C77DD5C0D0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2" creationId="{E40438CD-257A-EBF5-DCEE-DB9E7D7093B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3" creationId="{9FA427CE-4F16-8DC6-C7DF-59243C5B527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4" creationId="{2B0DF9E6-2480-90D5-94ED-9A9140C7E627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5" creationId="{38838E95-2B00-E4BB-FFB4-E3E4BDBA3FC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6" creationId="{B87AC9BC-5A83-6CE4-0338-9F51501CAB8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7" creationId="{020788DC-1540-7BBB-E23E-F4254499845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8" creationId="{445AF96C-6CA2-064A-2C84-71727295E87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79" creationId="{C1F68A27-7D2C-401D-6E8B-0A38C4508C55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0" creationId="{122B8057-E56C-FE23-F7AE-3D188BF67EB3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1" creationId="{15E9E93F-65BC-F6A7-6938-A37BBE0AF79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2" creationId="{7DC36DAF-D342-B8A6-3B37-5567CB09B59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3" creationId="{26F7F0E9-EF17-D8A0-1F0F-816AA80930BA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6" creationId="{02BDCAF1-8F42-AE08-8616-46099A71B1BF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87" creationId="{FA398505-8A26-4F49-BEAE-357A0E03BD26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90" creationId="{FAE4B0BB-6957-938F-98DE-EEFE7257431E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91" creationId="{2A4EE2BD-48F1-787B-3FBD-392C6C8F6381}"/>
          </ac:spMkLst>
        </pc:spChg>
        <pc:spChg chg="add mod">
          <ac:chgData name="Louise Aspinall" userId="eacc5060-8c80-4c8d-9162-1f5ba8b77383" providerId="ADAL" clId="{795FD880-9E79-4390-98A7-316EBBC1DF0F}" dt="2023-12-07T10:58:12.160" v="6006"/>
          <ac:spMkLst>
            <pc:docMk/>
            <pc:sldMk cId="1396835040" sldId="260"/>
            <ac:spMk id="292" creationId="{995D98A6-A4F8-6F23-E98B-B7D48BA34E8D}"/>
          </ac:spMkLst>
        </pc:sp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5" creationId="{8490C572-D3E6-2064-7E65-D7C047D8407F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6" creationId="{349EC1A3-EC7A-0434-FA74-93E54563DE7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9" creationId="{411C511C-8B9E-ACB8-18E3-5A55B7FD6BDE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30" creationId="{F2CDDA86-F8C1-1450-1E8D-A3672158B004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43" creationId="{BD39BFF3-4B05-BBB5-5E2D-822DA2571E7E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44" creationId="{8A7358F3-FAB9-CE5E-E5BF-DD70626BCFCD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57" creationId="{624A9C27-BEDF-EE2A-0045-3DE57A02E9D6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58" creationId="{57797B3C-215B-4871-B76A-6A4D2C0CAB15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71" creationId="{576E8B97-C369-89DB-2B57-EF74FCB94CD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72" creationId="{BE62EFC0-0B33-9F8D-0C9F-32C6A6710C45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85" creationId="{0DA4A998-9C15-6370-5B2E-C19900AC59B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86" creationId="{56EF19C2-939D-DE34-3E37-C45B56F10645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99" creationId="{A40ADA8B-2418-86F2-96D0-3FA78F28552D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00" creationId="{25E1F72E-CF0B-F5F2-21B6-8B98F13095B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13" creationId="{C9FFC21D-1DFD-3EE4-018C-55B03D3043B6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14" creationId="{B00F21A0-2E97-3A47-60DD-E73BD467E655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27" creationId="{47A10BDC-088D-DF7C-5030-D21018CB8FB2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28" creationId="{9AFA5A07-FC11-2F27-11D3-57B8BCBA67B5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41" creationId="{442830E6-5292-A767-F3EE-E451DD8C72CA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42" creationId="{4032491D-8605-067A-7542-A77F87BD3B54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58" creationId="{67A72AAD-2626-D7E5-12B2-0BBF67650F8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59" creationId="{EC5E9F98-06D3-4C24-4FA2-3CCF5360A5CF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72" creationId="{516C95B3-FCCA-A13B-EF83-382657F0EC3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73" creationId="{2E7B0B05-8D68-532B-CF47-6DD425A754E0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86" creationId="{3F3FE49D-2F1A-777E-79B8-7C21F1FCF007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187" creationId="{29E64727-5490-CD36-0F73-60A236454DF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00" creationId="{C6904706-A1C8-6BAE-FEC3-4760DC7332B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01" creationId="{D637FCC4-2675-F24F-7C39-3CBE37893DF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14" creationId="{510BFEAB-5077-3F3F-600F-D37221DED982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15" creationId="{01E8FBCB-1494-ED80-15C2-8BCFC2EAC451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28" creationId="{A1349531-AF00-630F-0BFB-85E7A4E3AEB4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29" creationId="{D8D5262D-403A-57C1-09A3-EF3DE5F275A2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42" creationId="{3A6EC524-B2D1-826A-018C-3B4EA717A69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43" creationId="{DD8474F5-89E8-4A47-46FD-8C07D3ADFC30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56" creationId="{BF6180F5-2CF0-A9F9-3CBB-8496E3043F4F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57" creationId="{DDD468A6-46CE-A03F-279F-0C7BEB402629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70" creationId="{B77E70B4-7702-D202-D2CB-8E9067E2CBEC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71" creationId="{31F11C99-180E-90D9-6151-AC2981067948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84" creationId="{A9D84F22-F688-EE86-ED4D-2C5D7903D284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85" creationId="{831ED666-0819-A658-EF3C-202A5C26054B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88" creationId="{26027E6A-5F5C-89A4-DA6D-936D934B1EA3}"/>
          </ac:cxnSpMkLst>
        </pc:cxnChg>
        <pc:cxnChg chg="add mod">
          <ac:chgData name="Louise Aspinall" userId="eacc5060-8c80-4c8d-9162-1f5ba8b77383" providerId="ADAL" clId="{795FD880-9E79-4390-98A7-316EBBC1DF0F}" dt="2023-12-07T10:58:12.160" v="6006"/>
          <ac:cxnSpMkLst>
            <pc:docMk/>
            <pc:sldMk cId="1396835040" sldId="260"/>
            <ac:cxnSpMk id="289" creationId="{FB44FD04-1A9D-9296-F663-49423D5CF40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63D5D-6462-4309-B458-E93D641A8D3E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C7971-34CF-4D0C-8814-3F9520348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58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Music credit: Up on a Housetop by Kevin MacLeod (incompetech.com)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C7971-34CF-4D0C-8814-3F9520348CB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8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0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0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BCBDE"/>
          </p15:clr>
        </p15:guide>
        <p15:guide id="2" pos="7680" userDrawn="1">
          <p15:clr>
            <a:srgbClr val="FBCBDE"/>
          </p15:clr>
        </p15:guide>
        <p15:guide id="3" pos="226" userDrawn="1">
          <p15:clr>
            <a:srgbClr val="FBCBDE"/>
          </p15:clr>
        </p15:guide>
        <p15:guide id="4" pos="725" userDrawn="1">
          <p15:clr>
            <a:srgbClr val="FBCBDE"/>
          </p15:clr>
        </p15:guide>
        <p15:guide id="5" pos="838" userDrawn="1">
          <p15:clr>
            <a:srgbClr val="FBCBDE"/>
          </p15:clr>
        </p15:guide>
        <p15:guide id="6" pos="1336" userDrawn="1">
          <p15:clr>
            <a:srgbClr val="FBCBDE"/>
          </p15:clr>
        </p15:guide>
        <p15:guide id="7" pos="1450" userDrawn="1">
          <p15:clr>
            <a:srgbClr val="FBCBDE"/>
          </p15:clr>
        </p15:guide>
        <p15:guide id="8" pos="1948" userDrawn="1">
          <p15:clr>
            <a:srgbClr val="FBCBDE"/>
          </p15:clr>
        </p15:guide>
        <p15:guide id="9" pos="2061" userDrawn="1">
          <p15:clr>
            <a:srgbClr val="FBCBDE"/>
          </p15:clr>
        </p15:guide>
        <p15:guide id="10" pos="2560" userDrawn="1">
          <p15:clr>
            <a:srgbClr val="FBCBDE"/>
          </p15:clr>
        </p15:guide>
        <p15:guide id="11" pos="2673" userDrawn="1">
          <p15:clr>
            <a:srgbClr val="FBCBDE"/>
          </p15:clr>
        </p15:guide>
        <p15:guide id="12" pos="3171" userDrawn="1">
          <p15:clr>
            <a:srgbClr val="FBCBDE"/>
          </p15:clr>
        </p15:guide>
        <p15:guide id="13" pos="3285" userDrawn="1">
          <p15:clr>
            <a:srgbClr val="FBCBDE"/>
          </p15:clr>
        </p15:guide>
        <p15:guide id="14" pos="3783" userDrawn="1">
          <p15:clr>
            <a:srgbClr val="FBCBDE"/>
          </p15:clr>
        </p15:guide>
        <p15:guide id="15" pos="3896" userDrawn="1">
          <p15:clr>
            <a:srgbClr val="FBCBDE"/>
          </p15:clr>
        </p15:guide>
        <p15:guide id="16" pos="4394" userDrawn="1">
          <p15:clr>
            <a:srgbClr val="FBCBDE"/>
          </p15:clr>
        </p15:guide>
        <p15:guide id="17" pos="4508" userDrawn="1">
          <p15:clr>
            <a:srgbClr val="FBCBDE"/>
          </p15:clr>
        </p15:guide>
        <p15:guide id="18" pos="5006" userDrawn="1">
          <p15:clr>
            <a:srgbClr val="FBCBDE"/>
          </p15:clr>
        </p15:guide>
        <p15:guide id="19" pos="5120" userDrawn="1">
          <p15:clr>
            <a:srgbClr val="FBCBDE"/>
          </p15:clr>
        </p15:guide>
        <p15:guide id="20" pos="5618" userDrawn="1">
          <p15:clr>
            <a:srgbClr val="FBCBDE"/>
          </p15:clr>
        </p15:guide>
        <p15:guide id="21" pos="5731" userDrawn="1">
          <p15:clr>
            <a:srgbClr val="FBCBDE"/>
          </p15:clr>
        </p15:guide>
        <p15:guide id="22" pos="6229" userDrawn="1">
          <p15:clr>
            <a:srgbClr val="FBCBDE"/>
          </p15:clr>
        </p15:guide>
        <p15:guide id="23" pos="6343" userDrawn="1">
          <p15:clr>
            <a:srgbClr val="FBCBDE"/>
          </p15:clr>
        </p15:guide>
        <p15:guide id="24" pos="6841" userDrawn="1">
          <p15:clr>
            <a:srgbClr val="FBCBDE"/>
          </p15:clr>
        </p15:guide>
        <p15:guide id="25" pos="6954" userDrawn="1">
          <p15:clr>
            <a:srgbClr val="FBCBDE"/>
          </p15:clr>
        </p15:guide>
        <p15:guide id="26" pos="7453" userDrawn="1">
          <p15:clr>
            <a:srgbClr val="FBCBDE"/>
          </p15:clr>
        </p15:guide>
        <p15:guide id="27" orient="horz" userDrawn="1">
          <p15:clr>
            <a:srgbClr val="FBCBDE"/>
          </p15:clr>
        </p15:guide>
        <p15:guide id="28" orient="horz" pos="4320" userDrawn="1">
          <p15:clr>
            <a:srgbClr val="FBCBDE"/>
          </p15:clr>
        </p15:guide>
        <p15:guide id="29" orient="horz" pos="226" userDrawn="1">
          <p15:clr>
            <a:srgbClr val="FBCBDE"/>
          </p15:clr>
        </p15:guide>
        <p15:guide id="30" orient="horz" pos="4093" userDrawn="1">
          <p15:clr>
            <a:srgbClr val="FBCBDE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.xml"/><Relationship Id="rId7" Type="http://schemas.openxmlformats.org/officeDocument/2006/relationships/image" Target="../media/image2.sv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6186EA-14B8-EF66-47F2-AB510E0C7A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A84975-A66F-EF95-01A0-8BECFB095E81}"/>
              </a:ext>
            </a:extLst>
          </p:cNvPr>
          <p:cNvGrpSpPr/>
          <p:nvPr/>
        </p:nvGrpSpPr>
        <p:grpSpPr>
          <a:xfrm>
            <a:off x="12443698" y="3053084"/>
            <a:ext cx="11284020" cy="3447115"/>
            <a:chOff x="402798" y="3053084"/>
            <a:chExt cx="11284020" cy="344711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B07B955-4A00-F19B-07B4-294E7D47A229}"/>
                </a:ext>
              </a:extLst>
            </p:cNvPr>
            <p:cNvSpPr/>
            <p:nvPr/>
          </p:nvSpPr>
          <p:spPr>
            <a:xfrm>
              <a:off x="8770097" y="5799095"/>
              <a:ext cx="380447" cy="328713"/>
            </a:xfrm>
            <a:custGeom>
              <a:avLst/>
              <a:gdLst>
                <a:gd name="connsiteX0" fmla="*/ 319970 w 380447"/>
                <a:gd name="connsiteY0" fmla="*/ 284327 h 328713"/>
                <a:gd name="connsiteX1" fmla="*/ 173459 w 380447"/>
                <a:gd name="connsiteY1" fmla="*/ 327899 h 328713"/>
                <a:gd name="connsiteX2" fmla="*/ 361 w 380447"/>
                <a:gd name="connsiteY2" fmla="*/ 170435 h 328713"/>
                <a:gd name="connsiteX3" fmla="*/ 207190 w 380447"/>
                <a:gd name="connsiteY3" fmla="*/ 749 h 328713"/>
                <a:gd name="connsiteX4" fmla="*/ 380448 w 380447"/>
                <a:gd name="connsiteY4" fmla="*/ 46782 h 328713"/>
                <a:gd name="connsiteX5" fmla="*/ 177031 w 380447"/>
                <a:gd name="connsiteY5" fmla="*/ 113291 h 328713"/>
                <a:gd name="connsiteX6" fmla="*/ 186873 w 380447"/>
                <a:gd name="connsiteY6" fmla="*/ 114561 h 328713"/>
                <a:gd name="connsiteX7" fmla="*/ 207429 w 380447"/>
                <a:gd name="connsiteY7" fmla="*/ 115990 h 328713"/>
                <a:gd name="connsiteX8" fmla="*/ 327829 w 380447"/>
                <a:gd name="connsiteY8" fmla="*/ 145038 h 328713"/>
                <a:gd name="connsiteX9" fmla="*/ 216635 w 380447"/>
                <a:gd name="connsiteY9" fmla="*/ 212897 h 328713"/>
                <a:gd name="connsiteX10" fmla="*/ 320050 w 380447"/>
                <a:gd name="connsiteY10" fmla="*/ 284406 h 32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0447" h="328713">
                  <a:moveTo>
                    <a:pt x="319970" y="284327"/>
                  </a:moveTo>
                  <a:cubicBezTo>
                    <a:pt x="284732" y="313137"/>
                    <a:pt x="230445" y="333058"/>
                    <a:pt x="173459" y="327899"/>
                  </a:cubicBezTo>
                  <a:cubicBezTo>
                    <a:pt x="60679" y="317740"/>
                    <a:pt x="-5512" y="236072"/>
                    <a:pt x="361" y="170435"/>
                  </a:cubicBezTo>
                  <a:cubicBezTo>
                    <a:pt x="8535" y="79719"/>
                    <a:pt x="98379" y="-9093"/>
                    <a:pt x="207190" y="749"/>
                  </a:cubicBezTo>
                  <a:cubicBezTo>
                    <a:pt x="267113" y="6146"/>
                    <a:pt x="322511" y="31781"/>
                    <a:pt x="380448" y="46782"/>
                  </a:cubicBezTo>
                  <a:cubicBezTo>
                    <a:pt x="348623" y="68449"/>
                    <a:pt x="215683" y="100989"/>
                    <a:pt x="177031" y="113291"/>
                  </a:cubicBezTo>
                  <a:cubicBezTo>
                    <a:pt x="180285" y="113847"/>
                    <a:pt x="183619" y="114244"/>
                    <a:pt x="186873" y="114561"/>
                  </a:cubicBezTo>
                  <a:cubicBezTo>
                    <a:pt x="193698" y="115196"/>
                    <a:pt x="200524" y="115355"/>
                    <a:pt x="207429" y="115990"/>
                  </a:cubicBezTo>
                  <a:cubicBezTo>
                    <a:pt x="229334" y="117974"/>
                    <a:pt x="316002" y="141070"/>
                    <a:pt x="327829" y="145038"/>
                  </a:cubicBezTo>
                  <a:cubicBezTo>
                    <a:pt x="302034" y="161943"/>
                    <a:pt x="256715" y="201944"/>
                    <a:pt x="216635" y="212897"/>
                  </a:cubicBezTo>
                  <a:cubicBezTo>
                    <a:pt x="217429" y="213532"/>
                    <a:pt x="266319" y="247897"/>
                    <a:pt x="320050" y="28440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1FF239-3BA2-C941-6312-825A1DE06059}"/>
                </a:ext>
              </a:extLst>
            </p:cNvPr>
            <p:cNvSpPr/>
            <p:nvPr/>
          </p:nvSpPr>
          <p:spPr>
            <a:xfrm>
              <a:off x="8727448" y="5693571"/>
              <a:ext cx="243556" cy="242546"/>
            </a:xfrm>
            <a:custGeom>
              <a:avLst/>
              <a:gdLst>
                <a:gd name="connsiteX0" fmla="*/ 78328 w 243556"/>
                <a:gd name="connsiteY0" fmla="*/ 242546 h 242546"/>
                <a:gd name="connsiteX1" fmla="*/ 75867 w 243556"/>
                <a:gd name="connsiteY1" fmla="*/ 242467 h 242546"/>
                <a:gd name="connsiteX2" fmla="*/ 16739 w 243556"/>
                <a:gd name="connsiteY2" fmla="*/ 130956 h 242546"/>
                <a:gd name="connsiteX3" fmla="*/ 9596 w 243556"/>
                <a:gd name="connsiteY3" fmla="*/ 99765 h 242546"/>
                <a:gd name="connsiteX4" fmla="*/ 7136 w 243556"/>
                <a:gd name="connsiteY4" fmla="*/ 93495 h 242546"/>
                <a:gd name="connsiteX5" fmla="*/ 152 w 243556"/>
                <a:gd name="connsiteY5" fmla="*/ 62859 h 242546"/>
                <a:gd name="connsiteX6" fmla="*/ 97376 w 243556"/>
                <a:gd name="connsiteY6" fmla="*/ 239 h 242546"/>
                <a:gd name="connsiteX7" fmla="*/ 243491 w 243556"/>
                <a:gd name="connsiteY7" fmla="*/ 131988 h 242546"/>
                <a:gd name="connsiteX8" fmla="*/ 197140 w 243556"/>
                <a:gd name="connsiteY8" fmla="*/ 166830 h 242546"/>
                <a:gd name="connsiteX9" fmla="*/ 180314 w 243556"/>
                <a:gd name="connsiteY9" fmla="*/ 163179 h 242546"/>
                <a:gd name="connsiteX10" fmla="*/ 180314 w 243556"/>
                <a:gd name="connsiteY10" fmla="*/ 163893 h 242546"/>
                <a:gd name="connsiteX11" fmla="*/ 170473 w 243556"/>
                <a:gd name="connsiteY11" fmla="*/ 191831 h 242546"/>
                <a:gd name="connsiteX12" fmla="*/ 141028 w 243556"/>
                <a:gd name="connsiteY12" fmla="*/ 203974 h 242546"/>
                <a:gd name="connsiteX13" fmla="*/ 118170 w 243556"/>
                <a:gd name="connsiteY13" fmla="*/ 196354 h 242546"/>
                <a:gd name="connsiteX14" fmla="*/ 78487 w 243556"/>
                <a:gd name="connsiteY14" fmla="*/ 242546 h 242546"/>
                <a:gd name="connsiteX15" fmla="*/ 90788 w 243556"/>
                <a:gd name="connsiteY15" fmla="*/ 23652 h 242546"/>
                <a:gd name="connsiteX16" fmla="*/ 23803 w 243556"/>
                <a:gd name="connsiteY16" fmla="*/ 64923 h 242546"/>
                <a:gd name="connsiteX17" fmla="*/ 29121 w 243556"/>
                <a:gd name="connsiteY17" fmla="*/ 84368 h 242546"/>
                <a:gd name="connsiteX18" fmla="*/ 32137 w 243556"/>
                <a:gd name="connsiteY18" fmla="*/ 91987 h 242546"/>
                <a:gd name="connsiteX19" fmla="*/ 32374 w 243556"/>
                <a:gd name="connsiteY19" fmla="*/ 92701 h 242546"/>
                <a:gd name="connsiteX20" fmla="*/ 40073 w 243556"/>
                <a:gd name="connsiteY20" fmla="*/ 126036 h 242546"/>
                <a:gd name="connsiteX21" fmla="*/ 78010 w 243556"/>
                <a:gd name="connsiteY21" fmla="*/ 218736 h 242546"/>
                <a:gd name="connsiteX22" fmla="*/ 97772 w 243556"/>
                <a:gd name="connsiteY22" fmla="*/ 175322 h 242546"/>
                <a:gd name="connsiteX23" fmla="*/ 104757 w 243556"/>
                <a:gd name="connsiteY23" fmla="*/ 165798 h 242546"/>
                <a:gd name="connsiteX24" fmla="*/ 116504 w 243556"/>
                <a:gd name="connsiteY24" fmla="*/ 166909 h 242546"/>
                <a:gd name="connsiteX25" fmla="*/ 143091 w 243556"/>
                <a:gd name="connsiteY25" fmla="*/ 180243 h 242546"/>
                <a:gd name="connsiteX26" fmla="*/ 151742 w 243556"/>
                <a:gd name="connsiteY26" fmla="*/ 176989 h 242546"/>
                <a:gd name="connsiteX27" fmla="*/ 156583 w 243556"/>
                <a:gd name="connsiteY27" fmla="*/ 161671 h 242546"/>
                <a:gd name="connsiteX28" fmla="*/ 155472 w 243556"/>
                <a:gd name="connsiteY28" fmla="*/ 147226 h 242546"/>
                <a:gd name="connsiteX29" fmla="*/ 159520 w 243556"/>
                <a:gd name="connsiteY29" fmla="*/ 134210 h 242546"/>
                <a:gd name="connsiteX30" fmla="*/ 173091 w 243556"/>
                <a:gd name="connsiteY30" fmla="*/ 133575 h 242546"/>
                <a:gd name="connsiteX31" fmla="*/ 199283 w 243556"/>
                <a:gd name="connsiteY31" fmla="*/ 143020 h 242546"/>
                <a:gd name="connsiteX32" fmla="*/ 219759 w 243556"/>
                <a:gd name="connsiteY32" fmla="*/ 129766 h 242546"/>
                <a:gd name="connsiteX33" fmla="*/ 94519 w 243556"/>
                <a:gd name="connsiteY33" fmla="*/ 23811 h 242546"/>
                <a:gd name="connsiteX34" fmla="*/ 90867 w 243556"/>
                <a:gd name="connsiteY34" fmla="*/ 23652 h 24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3556" h="242546">
                  <a:moveTo>
                    <a:pt x="78328" y="242546"/>
                  </a:moveTo>
                  <a:cubicBezTo>
                    <a:pt x="77534" y="242546"/>
                    <a:pt x="76661" y="242546"/>
                    <a:pt x="75867" y="242467"/>
                  </a:cubicBezTo>
                  <a:cubicBezTo>
                    <a:pt x="39279" y="239133"/>
                    <a:pt x="26739" y="179132"/>
                    <a:pt x="16739" y="130956"/>
                  </a:cubicBezTo>
                  <a:cubicBezTo>
                    <a:pt x="14279" y="119051"/>
                    <a:pt x="11898" y="107781"/>
                    <a:pt x="9596" y="99765"/>
                  </a:cubicBezTo>
                  <a:cubicBezTo>
                    <a:pt x="8882" y="97781"/>
                    <a:pt x="8009" y="95638"/>
                    <a:pt x="7136" y="93495"/>
                  </a:cubicBezTo>
                  <a:cubicBezTo>
                    <a:pt x="3564" y="84844"/>
                    <a:pt x="-880" y="74130"/>
                    <a:pt x="152" y="62859"/>
                  </a:cubicBezTo>
                  <a:cubicBezTo>
                    <a:pt x="3564" y="24446"/>
                    <a:pt x="62296" y="-2856"/>
                    <a:pt x="97376" y="239"/>
                  </a:cubicBezTo>
                  <a:cubicBezTo>
                    <a:pt x="117138" y="1985"/>
                    <a:pt x="246903" y="94130"/>
                    <a:pt x="243491" y="131988"/>
                  </a:cubicBezTo>
                  <a:cubicBezTo>
                    <a:pt x="241823" y="150639"/>
                    <a:pt x="226586" y="169449"/>
                    <a:pt x="197140" y="166830"/>
                  </a:cubicBezTo>
                  <a:cubicBezTo>
                    <a:pt x="191743" y="166354"/>
                    <a:pt x="186028" y="165084"/>
                    <a:pt x="180314" y="163179"/>
                  </a:cubicBezTo>
                  <a:cubicBezTo>
                    <a:pt x="180314" y="163417"/>
                    <a:pt x="180314" y="163655"/>
                    <a:pt x="180314" y="163893"/>
                  </a:cubicBezTo>
                  <a:cubicBezTo>
                    <a:pt x="179282" y="175481"/>
                    <a:pt x="175949" y="184846"/>
                    <a:pt x="170473" y="191831"/>
                  </a:cubicBezTo>
                  <a:cubicBezTo>
                    <a:pt x="163409" y="200720"/>
                    <a:pt x="152933" y="205005"/>
                    <a:pt x="141028" y="203974"/>
                  </a:cubicBezTo>
                  <a:cubicBezTo>
                    <a:pt x="132614" y="203180"/>
                    <a:pt x="124996" y="200164"/>
                    <a:pt x="118170" y="196354"/>
                  </a:cubicBezTo>
                  <a:cubicBezTo>
                    <a:pt x="111741" y="221196"/>
                    <a:pt x="98170" y="242546"/>
                    <a:pt x="78487" y="242546"/>
                  </a:cubicBezTo>
                  <a:close/>
                  <a:moveTo>
                    <a:pt x="90788" y="23652"/>
                  </a:moveTo>
                  <a:cubicBezTo>
                    <a:pt x="65232" y="23652"/>
                    <a:pt x="25628" y="44605"/>
                    <a:pt x="23803" y="64923"/>
                  </a:cubicBezTo>
                  <a:cubicBezTo>
                    <a:pt x="23326" y="70399"/>
                    <a:pt x="26263" y="77463"/>
                    <a:pt x="29121" y="84368"/>
                  </a:cubicBezTo>
                  <a:cubicBezTo>
                    <a:pt x="30231" y="86987"/>
                    <a:pt x="31263" y="89527"/>
                    <a:pt x="32137" y="91987"/>
                  </a:cubicBezTo>
                  <a:cubicBezTo>
                    <a:pt x="32215" y="92225"/>
                    <a:pt x="32295" y="92463"/>
                    <a:pt x="32374" y="92701"/>
                  </a:cubicBezTo>
                  <a:cubicBezTo>
                    <a:pt x="34994" y="101590"/>
                    <a:pt x="37295" y="112940"/>
                    <a:pt x="40073" y="126036"/>
                  </a:cubicBezTo>
                  <a:cubicBezTo>
                    <a:pt x="46660" y="157862"/>
                    <a:pt x="58963" y="216990"/>
                    <a:pt x="78010" y="218736"/>
                  </a:cubicBezTo>
                  <a:cubicBezTo>
                    <a:pt x="83725" y="219530"/>
                    <a:pt x="94756" y="200799"/>
                    <a:pt x="97772" y="175322"/>
                  </a:cubicBezTo>
                  <a:cubicBezTo>
                    <a:pt x="98249" y="171116"/>
                    <a:pt x="100868" y="167544"/>
                    <a:pt x="104757" y="165798"/>
                  </a:cubicBezTo>
                  <a:cubicBezTo>
                    <a:pt x="108567" y="164132"/>
                    <a:pt x="113011" y="164529"/>
                    <a:pt x="116504" y="166909"/>
                  </a:cubicBezTo>
                  <a:cubicBezTo>
                    <a:pt x="125551" y="173259"/>
                    <a:pt x="134361" y="179449"/>
                    <a:pt x="143091" y="180243"/>
                  </a:cubicBezTo>
                  <a:cubicBezTo>
                    <a:pt x="148092" y="180719"/>
                    <a:pt x="150313" y="178894"/>
                    <a:pt x="151742" y="176989"/>
                  </a:cubicBezTo>
                  <a:cubicBezTo>
                    <a:pt x="154281" y="173814"/>
                    <a:pt x="155949" y="168417"/>
                    <a:pt x="156583" y="161671"/>
                  </a:cubicBezTo>
                  <a:cubicBezTo>
                    <a:pt x="157140" y="155401"/>
                    <a:pt x="156425" y="150084"/>
                    <a:pt x="155472" y="147226"/>
                  </a:cubicBezTo>
                  <a:cubicBezTo>
                    <a:pt x="153965" y="142465"/>
                    <a:pt x="155631" y="137306"/>
                    <a:pt x="159520" y="134210"/>
                  </a:cubicBezTo>
                  <a:cubicBezTo>
                    <a:pt x="163488" y="131194"/>
                    <a:pt x="168886" y="130877"/>
                    <a:pt x="173091" y="133575"/>
                  </a:cubicBezTo>
                  <a:cubicBezTo>
                    <a:pt x="181505" y="138814"/>
                    <a:pt x="191028" y="142306"/>
                    <a:pt x="199283" y="143020"/>
                  </a:cubicBezTo>
                  <a:cubicBezTo>
                    <a:pt x="211426" y="144131"/>
                    <a:pt x="218886" y="139290"/>
                    <a:pt x="219759" y="129766"/>
                  </a:cubicBezTo>
                  <a:cubicBezTo>
                    <a:pt x="218331" y="110241"/>
                    <a:pt x="113884" y="28811"/>
                    <a:pt x="94519" y="23811"/>
                  </a:cubicBezTo>
                  <a:cubicBezTo>
                    <a:pt x="93328" y="23732"/>
                    <a:pt x="92138" y="23652"/>
                    <a:pt x="90867" y="23652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A972CEA-EC58-28DB-F5B4-5548D496E312}"/>
                </a:ext>
              </a:extLst>
            </p:cNvPr>
            <p:cNvSpPr/>
            <p:nvPr/>
          </p:nvSpPr>
          <p:spPr>
            <a:xfrm>
              <a:off x="9401424" y="5808892"/>
              <a:ext cx="297546" cy="258259"/>
            </a:xfrm>
            <a:custGeom>
              <a:avLst/>
              <a:gdLst>
                <a:gd name="connsiteX0" fmla="*/ 0 w 297546"/>
                <a:gd name="connsiteY0" fmla="*/ 234688 h 258259"/>
                <a:gd name="connsiteX1" fmla="*/ 98335 w 297546"/>
                <a:gd name="connsiteY1" fmla="*/ 258260 h 258259"/>
                <a:gd name="connsiteX2" fmla="*/ 297546 w 297546"/>
                <a:gd name="connsiteY2" fmla="*/ 102225 h 258259"/>
                <a:gd name="connsiteX3" fmla="*/ 262863 w 297546"/>
                <a:gd name="connsiteY3" fmla="*/ 0 h 258259"/>
                <a:gd name="connsiteX4" fmla="*/ 170718 w 297546"/>
                <a:gd name="connsiteY4" fmla="*/ 150003 h 258259"/>
                <a:gd name="connsiteX5" fmla="*/ 123892 w 297546"/>
                <a:gd name="connsiteY5" fmla="*/ 88018 h 258259"/>
                <a:gd name="connsiteX6" fmla="*/ 31905 w 297546"/>
                <a:gd name="connsiteY6" fmla="*/ 196909 h 258259"/>
                <a:gd name="connsiteX7" fmla="*/ 0 w 297546"/>
                <a:gd name="connsiteY7" fmla="*/ 234767 h 2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6" h="258259">
                  <a:moveTo>
                    <a:pt x="0" y="234688"/>
                  </a:moveTo>
                  <a:cubicBezTo>
                    <a:pt x="22619" y="252466"/>
                    <a:pt x="87461" y="258260"/>
                    <a:pt x="98335" y="258260"/>
                  </a:cubicBezTo>
                  <a:cubicBezTo>
                    <a:pt x="195481" y="258260"/>
                    <a:pt x="297546" y="131352"/>
                    <a:pt x="297546" y="102225"/>
                  </a:cubicBezTo>
                  <a:cubicBezTo>
                    <a:pt x="297546" y="82462"/>
                    <a:pt x="271355" y="31667"/>
                    <a:pt x="262863" y="0"/>
                  </a:cubicBezTo>
                  <a:cubicBezTo>
                    <a:pt x="236989" y="16429"/>
                    <a:pt x="247227" y="25794"/>
                    <a:pt x="170718" y="150003"/>
                  </a:cubicBezTo>
                  <a:cubicBezTo>
                    <a:pt x="150955" y="135955"/>
                    <a:pt x="133415" y="110558"/>
                    <a:pt x="123892" y="88018"/>
                  </a:cubicBezTo>
                  <a:cubicBezTo>
                    <a:pt x="103335" y="98177"/>
                    <a:pt x="45239" y="178337"/>
                    <a:pt x="31905" y="196909"/>
                  </a:cubicBezTo>
                  <a:cubicBezTo>
                    <a:pt x="22381" y="210084"/>
                    <a:pt x="8095" y="220878"/>
                    <a:pt x="0" y="23476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627B5C-C66D-2548-980A-1B3A0F817C35}"/>
                </a:ext>
              </a:extLst>
            </p:cNvPr>
            <p:cNvSpPr/>
            <p:nvPr/>
          </p:nvSpPr>
          <p:spPr>
            <a:xfrm>
              <a:off x="9128481" y="6262473"/>
              <a:ext cx="236830" cy="198417"/>
            </a:xfrm>
            <a:custGeom>
              <a:avLst/>
              <a:gdLst>
                <a:gd name="connsiteX0" fmla="*/ 82462 w 236830"/>
                <a:gd name="connsiteY0" fmla="*/ 1349 h 198417"/>
                <a:gd name="connsiteX1" fmla="*/ 236830 w 236830"/>
                <a:gd name="connsiteY1" fmla="*/ 90320 h 198417"/>
                <a:gd name="connsiteX2" fmla="*/ 64049 w 236830"/>
                <a:gd name="connsiteY2" fmla="*/ 198417 h 198417"/>
                <a:gd name="connsiteX3" fmla="*/ 61033 w 236830"/>
                <a:gd name="connsiteY3" fmla="*/ 169924 h 198417"/>
                <a:gd name="connsiteX4" fmla="*/ 78176 w 236830"/>
                <a:gd name="connsiteY4" fmla="*/ 83573 h 198417"/>
                <a:gd name="connsiteX5" fmla="*/ 79684 w 236830"/>
                <a:gd name="connsiteY5" fmla="*/ 82065 h 198417"/>
                <a:gd name="connsiteX6" fmla="*/ 14127 w 236830"/>
                <a:gd name="connsiteY6" fmla="*/ 66113 h 198417"/>
                <a:gd name="connsiteX7" fmla="*/ 0 w 236830"/>
                <a:gd name="connsiteY7" fmla="*/ 67065 h 198417"/>
                <a:gd name="connsiteX8" fmla="*/ 70715 w 236830"/>
                <a:gd name="connsiteY8" fmla="*/ 0 h 198417"/>
                <a:gd name="connsiteX9" fmla="*/ 82462 w 236830"/>
                <a:gd name="connsiteY9" fmla="*/ 1349 h 198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830" h="198417">
                  <a:moveTo>
                    <a:pt x="82462" y="1349"/>
                  </a:moveTo>
                  <a:cubicBezTo>
                    <a:pt x="136908" y="23175"/>
                    <a:pt x="194608" y="48255"/>
                    <a:pt x="236830" y="90320"/>
                  </a:cubicBezTo>
                  <a:cubicBezTo>
                    <a:pt x="185877" y="137305"/>
                    <a:pt x="116828" y="155162"/>
                    <a:pt x="64049" y="198417"/>
                  </a:cubicBezTo>
                  <a:cubicBezTo>
                    <a:pt x="61906" y="188576"/>
                    <a:pt x="61033" y="179131"/>
                    <a:pt x="61033" y="169924"/>
                  </a:cubicBezTo>
                  <a:cubicBezTo>
                    <a:pt x="61033" y="140718"/>
                    <a:pt x="70081" y="113574"/>
                    <a:pt x="78176" y="83573"/>
                  </a:cubicBezTo>
                  <a:cubicBezTo>
                    <a:pt x="78811" y="83177"/>
                    <a:pt x="79208" y="82621"/>
                    <a:pt x="79684" y="82065"/>
                  </a:cubicBezTo>
                  <a:cubicBezTo>
                    <a:pt x="60874" y="72700"/>
                    <a:pt x="36588" y="66113"/>
                    <a:pt x="14127" y="66113"/>
                  </a:cubicBezTo>
                  <a:cubicBezTo>
                    <a:pt x="9285" y="66113"/>
                    <a:pt x="4603" y="66430"/>
                    <a:pt x="0" y="67065"/>
                  </a:cubicBezTo>
                  <a:cubicBezTo>
                    <a:pt x="4762" y="34921"/>
                    <a:pt x="36032" y="0"/>
                    <a:pt x="70715" y="0"/>
                  </a:cubicBezTo>
                  <a:cubicBezTo>
                    <a:pt x="74605" y="0"/>
                    <a:pt x="78494" y="476"/>
                    <a:pt x="82462" y="134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A5E94C-1F9C-9779-BBAB-F17D052009B5}"/>
                </a:ext>
              </a:extLst>
            </p:cNvPr>
            <p:cNvSpPr/>
            <p:nvPr/>
          </p:nvSpPr>
          <p:spPr>
            <a:xfrm>
              <a:off x="5115255" y="5676111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E400BB0-7342-B85C-7592-F208404F6869}"/>
                </a:ext>
              </a:extLst>
            </p:cNvPr>
            <p:cNvSpPr/>
            <p:nvPr/>
          </p:nvSpPr>
          <p:spPr>
            <a:xfrm>
              <a:off x="3349511" y="5412220"/>
              <a:ext cx="174714" cy="134214"/>
            </a:xfrm>
            <a:custGeom>
              <a:avLst/>
              <a:gdLst>
                <a:gd name="connsiteX0" fmla="*/ 163129 w 174714"/>
                <a:gd name="connsiteY0" fmla="*/ 78569 h 134214"/>
                <a:gd name="connsiteX1" fmla="*/ 105349 w 174714"/>
                <a:gd name="connsiteY1" fmla="*/ 51108 h 134214"/>
                <a:gd name="connsiteX2" fmla="*/ 47412 w 174714"/>
                <a:gd name="connsiteY2" fmla="*/ 7774 h 134214"/>
                <a:gd name="connsiteX3" fmla="*/ 8125 w 174714"/>
                <a:gd name="connsiteY3" fmla="*/ 45076 h 134214"/>
                <a:gd name="connsiteX4" fmla="*/ 63523 w 174714"/>
                <a:gd name="connsiteY4" fmla="*/ 88728 h 134214"/>
                <a:gd name="connsiteX5" fmla="*/ 91540 w 174714"/>
                <a:gd name="connsiteY5" fmla="*/ 103887 h 134214"/>
                <a:gd name="connsiteX6" fmla="*/ 109477 w 174714"/>
                <a:gd name="connsiteY6" fmla="*/ 111506 h 134214"/>
                <a:gd name="connsiteX7" fmla="*/ 113207 w 174714"/>
                <a:gd name="connsiteY7" fmla="*/ 113253 h 134214"/>
                <a:gd name="connsiteX8" fmla="*/ 119080 w 174714"/>
                <a:gd name="connsiteY8" fmla="*/ 122935 h 134214"/>
                <a:gd name="connsiteX9" fmla="*/ 163208 w 174714"/>
                <a:gd name="connsiteY9" fmla="*/ 78490 h 13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714" h="134214">
                  <a:moveTo>
                    <a:pt x="163129" y="78569"/>
                  </a:moveTo>
                  <a:cubicBezTo>
                    <a:pt x="147811" y="64839"/>
                    <a:pt x="123366" y="60870"/>
                    <a:pt x="105349" y="51108"/>
                  </a:cubicBezTo>
                  <a:cubicBezTo>
                    <a:pt x="83841" y="39441"/>
                    <a:pt x="64873" y="24838"/>
                    <a:pt x="47412" y="7774"/>
                  </a:cubicBezTo>
                  <a:cubicBezTo>
                    <a:pt x="23046" y="-16036"/>
                    <a:pt x="-17352" y="20155"/>
                    <a:pt x="8125" y="45076"/>
                  </a:cubicBezTo>
                  <a:cubicBezTo>
                    <a:pt x="24951" y="61505"/>
                    <a:pt x="43443" y="76347"/>
                    <a:pt x="63523" y="88728"/>
                  </a:cubicBezTo>
                  <a:cubicBezTo>
                    <a:pt x="72571" y="94284"/>
                    <a:pt x="81936" y="99363"/>
                    <a:pt x="91540" y="103887"/>
                  </a:cubicBezTo>
                  <a:cubicBezTo>
                    <a:pt x="97413" y="106665"/>
                    <a:pt x="103445" y="109125"/>
                    <a:pt x="109477" y="111506"/>
                  </a:cubicBezTo>
                  <a:cubicBezTo>
                    <a:pt x="110191" y="111824"/>
                    <a:pt x="111620" y="112538"/>
                    <a:pt x="113207" y="113253"/>
                  </a:cubicBezTo>
                  <a:cubicBezTo>
                    <a:pt x="114715" y="116824"/>
                    <a:pt x="116778" y="120157"/>
                    <a:pt x="119080" y="122935"/>
                  </a:cubicBezTo>
                  <a:cubicBezTo>
                    <a:pt x="146382" y="155793"/>
                    <a:pt x="197653" y="109443"/>
                    <a:pt x="163208" y="784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8A064BA-7A3F-5DE0-3667-3A5B184C2533}"/>
                </a:ext>
              </a:extLst>
            </p:cNvPr>
            <p:cNvSpPr/>
            <p:nvPr/>
          </p:nvSpPr>
          <p:spPr>
            <a:xfrm>
              <a:off x="9652587" y="5460184"/>
              <a:ext cx="330906" cy="85468"/>
            </a:xfrm>
            <a:custGeom>
              <a:avLst/>
              <a:gdLst>
                <a:gd name="connsiteX0" fmla="*/ 296389 w 330906"/>
                <a:gd name="connsiteY0" fmla="*/ 21637 h 85468"/>
                <a:gd name="connsiteX1" fmla="*/ 33367 w 330906"/>
                <a:gd name="connsiteY1" fmla="*/ 1954 h 85468"/>
                <a:gd name="connsiteX2" fmla="*/ 18605 w 330906"/>
                <a:gd name="connsiteY2" fmla="*/ 52828 h 85468"/>
                <a:gd name="connsiteX3" fmla="*/ 311151 w 330906"/>
                <a:gd name="connsiteY3" fmla="*/ 72511 h 85468"/>
                <a:gd name="connsiteX4" fmla="*/ 296389 w 330906"/>
                <a:gd name="connsiteY4" fmla="*/ 21637 h 8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906" h="85468">
                  <a:moveTo>
                    <a:pt x="296389" y="21637"/>
                  </a:moveTo>
                  <a:cubicBezTo>
                    <a:pt x="207418" y="41717"/>
                    <a:pt x="118448" y="34336"/>
                    <a:pt x="33367" y="1954"/>
                  </a:cubicBezTo>
                  <a:cubicBezTo>
                    <a:pt x="509" y="-10506"/>
                    <a:pt x="-14571" y="40209"/>
                    <a:pt x="18605" y="52828"/>
                  </a:cubicBezTo>
                  <a:cubicBezTo>
                    <a:pt x="112734" y="88623"/>
                    <a:pt x="213054" y="94655"/>
                    <a:pt x="311151" y="72511"/>
                  </a:cubicBezTo>
                  <a:cubicBezTo>
                    <a:pt x="346152" y="64575"/>
                    <a:pt x="330516" y="13859"/>
                    <a:pt x="296389" y="2163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A79AF50-F3D0-65B9-D2DE-EE2ED41A1236}"/>
                </a:ext>
              </a:extLst>
            </p:cNvPr>
            <p:cNvSpPr/>
            <p:nvPr/>
          </p:nvSpPr>
          <p:spPr>
            <a:xfrm>
              <a:off x="8001858" y="5867196"/>
              <a:ext cx="281084" cy="106769"/>
            </a:xfrm>
            <a:custGeom>
              <a:avLst/>
              <a:gdLst>
                <a:gd name="connsiteX0" fmla="*/ 239777 w 281084"/>
                <a:gd name="connsiteY0" fmla="*/ 3920 h 106769"/>
                <a:gd name="connsiteX1" fmla="*/ 26518 w 281084"/>
                <a:gd name="connsiteY1" fmla="*/ 52968 h 106769"/>
                <a:gd name="connsiteX2" fmla="*/ 26518 w 281084"/>
                <a:gd name="connsiteY2" fmla="*/ 105748 h 106769"/>
                <a:gd name="connsiteX3" fmla="*/ 267794 w 281084"/>
                <a:gd name="connsiteY3" fmla="*/ 49476 h 106769"/>
                <a:gd name="connsiteX4" fmla="*/ 239777 w 281084"/>
                <a:gd name="connsiteY4" fmla="*/ 3920 h 10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084" h="106769">
                  <a:moveTo>
                    <a:pt x="239777" y="3920"/>
                  </a:moveTo>
                  <a:cubicBezTo>
                    <a:pt x="173903" y="42095"/>
                    <a:pt x="102393" y="58286"/>
                    <a:pt x="26518" y="52968"/>
                  </a:cubicBezTo>
                  <a:cubicBezTo>
                    <a:pt x="-8958" y="50508"/>
                    <a:pt x="-8720" y="103287"/>
                    <a:pt x="26518" y="105748"/>
                  </a:cubicBezTo>
                  <a:cubicBezTo>
                    <a:pt x="111441" y="111621"/>
                    <a:pt x="194221" y="92096"/>
                    <a:pt x="267794" y="49476"/>
                  </a:cubicBezTo>
                  <a:cubicBezTo>
                    <a:pt x="298826" y="31540"/>
                    <a:pt x="269699" y="-13462"/>
                    <a:pt x="239777" y="392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EB873F9-7A56-0E61-2862-984080BDAC13}"/>
                </a:ext>
              </a:extLst>
            </p:cNvPr>
            <p:cNvSpPr/>
            <p:nvPr/>
          </p:nvSpPr>
          <p:spPr>
            <a:xfrm>
              <a:off x="7112781" y="5883544"/>
              <a:ext cx="244620" cy="146056"/>
            </a:xfrm>
            <a:custGeom>
              <a:avLst/>
              <a:gdLst>
                <a:gd name="connsiteX0" fmla="*/ 239073 w 244620"/>
                <a:gd name="connsiteY0" fmla="*/ 108526 h 146056"/>
                <a:gd name="connsiteX1" fmla="*/ 26608 w 244620"/>
                <a:gd name="connsiteY1" fmla="*/ 32 h 146056"/>
                <a:gd name="connsiteX2" fmla="*/ 26608 w 244620"/>
                <a:gd name="connsiteY2" fmla="*/ 52811 h 146056"/>
                <a:gd name="connsiteX3" fmla="*/ 191135 w 244620"/>
                <a:gd name="connsiteY3" fmla="*/ 135193 h 146056"/>
                <a:gd name="connsiteX4" fmla="*/ 239073 w 244620"/>
                <a:gd name="connsiteY4" fmla="*/ 108526 h 14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20" h="146056">
                  <a:moveTo>
                    <a:pt x="239073" y="108526"/>
                  </a:moveTo>
                  <a:cubicBezTo>
                    <a:pt x="185818" y="42175"/>
                    <a:pt x="111927" y="3683"/>
                    <a:pt x="26608" y="32"/>
                  </a:cubicBezTo>
                  <a:cubicBezTo>
                    <a:pt x="-8949" y="-1476"/>
                    <a:pt x="-8790" y="51303"/>
                    <a:pt x="26608" y="52811"/>
                  </a:cubicBezTo>
                  <a:cubicBezTo>
                    <a:pt x="90895" y="55589"/>
                    <a:pt x="150579" y="84716"/>
                    <a:pt x="191135" y="135193"/>
                  </a:cubicBezTo>
                  <a:cubicBezTo>
                    <a:pt x="212009" y="161146"/>
                    <a:pt x="261058" y="135908"/>
                    <a:pt x="239073" y="10852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B617C0D-1843-BD56-2ACC-1CC8AD54E874}"/>
                </a:ext>
              </a:extLst>
            </p:cNvPr>
            <p:cNvSpPr/>
            <p:nvPr/>
          </p:nvSpPr>
          <p:spPr>
            <a:xfrm>
              <a:off x="10459468" y="5756314"/>
              <a:ext cx="326006" cy="92404"/>
            </a:xfrm>
            <a:custGeom>
              <a:avLst/>
              <a:gdLst>
                <a:gd name="connsiteX0" fmla="*/ 291273 w 326006"/>
                <a:gd name="connsiteY0" fmla="*/ 34879 h 92404"/>
                <a:gd name="connsiteX1" fmla="*/ 42377 w 326006"/>
                <a:gd name="connsiteY1" fmla="*/ 2577 h 92404"/>
                <a:gd name="connsiteX2" fmla="*/ 14361 w 326006"/>
                <a:gd name="connsiteY2" fmla="*/ 48134 h 92404"/>
                <a:gd name="connsiteX3" fmla="*/ 306035 w 326006"/>
                <a:gd name="connsiteY3" fmla="*/ 85754 h 92404"/>
                <a:gd name="connsiteX4" fmla="*/ 291273 w 326006"/>
                <a:gd name="connsiteY4" fmla="*/ 34879 h 9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006" h="92404">
                  <a:moveTo>
                    <a:pt x="291273" y="34879"/>
                  </a:moveTo>
                  <a:cubicBezTo>
                    <a:pt x="206667" y="48213"/>
                    <a:pt x="120792" y="36943"/>
                    <a:pt x="42377" y="2577"/>
                  </a:cubicBezTo>
                  <a:cubicBezTo>
                    <a:pt x="11107" y="-11153"/>
                    <a:pt x="-18497" y="33768"/>
                    <a:pt x="14361" y="48134"/>
                  </a:cubicBezTo>
                  <a:cubicBezTo>
                    <a:pt x="107617" y="89087"/>
                    <a:pt x="205476" y="101627"/>
                    <a:pt x="306035" y="85754"/>
                  </a:cubicBezTo>
                  <a:cubicBezTo>
                    <a:pt x="341432" y="80198"/>
                    <a:pt x="325559" y="29482"/>
                    <a:pt x="291273" y="348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BE118B0-ED79-2216-4460-FADFFBA80D12}"/>
                </a:ext>
              </a:extLst>
            </p:cNvPr>
            <p:cNvSpPr/>
            <p:nvPr/>
          </p:nvSpPr>
          <p:spPr>
            <a:xfrm>
              <a:off x="10882464" y="5428359"/>
              <a:ext cx="224753" cy="168058"/>
            </a:xfrm>
            <a:custGeom>
              <a:avLst/>
              <a:gdLst>
                <a:gd name="connsiteX0" fmla="*/ 219553 w 224753"/>
                <a:gd name="connsiteY0" fmla="*/ 130210 h 168058"/>
                <a:gd name="connsiteX1" fmla="*/ 34073 w 224753"/>
                <a:gd name="connsiteY1" fmla="*/ 1318 h 168058"/>
                <a:gd name="connsiteX2" fmla="*/ 19311 w 224753"/>
                <a:gd name="connsiteY2" fmla="*/ 52192 h 168058"/>
                <a:gd name="connsiteX3" fmla="*/ 171537 w 224753"/>
                <a:gd name="connsiteY3" fmla="*/ 156798 h 168058"/>
                <a:gd name="connsiteX4" fmla="*/ 219475 w 224753"/>
                <a:gd name="connsiteY4" fmla="*/ 130131 h 168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53" h="168058">
                  <a:moveTo>
                    <a:pt x="219553" y="130210"/>
                  </a:moveTo>
                  <a:cubicBezTo>
                    <a:pt x="172012" y="67907"/>
                    <a:pt x="109313" y="23858"/>
                    <a:pt x="34073" y="1318"/>
                  </a:cubicBezTo>
                  <a:cubicBezTo>
                    <a:pt x="421" y="-8761"/>
                    <a:pt x="-14975" y="41954"/>
                    <a:pt x="19311" y="52192"/>
                  </a:cubicBezTo>
                  <a:cubicBezTo>
                    <a:pt x="80027" y="70367"/>
                    <a:pt x="133044" y="106320"/>
                    <a:pt x="171537" y="156798"/>
                  </a:cubicBezTo>
                  <a:cubicBezTo>
                    <a:pt x="191854" y="183386"/>
                    <a:pt x="240824" y="158147"/>
                    <a:pt x="219475" y="1301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560B6C-845A-AAA8-0797-E200539ADF4D}"/>
                </a:ext>
              </a:extLst>
            </p:cNvPr>
            <p:cNvSpPr/>
            <p:nvPr/>
          </p:nvSpPr>
          <p:spPr>
            <a:xfrm>
              <a:off x="1217995" y="4351307"/>
              <a:ext cx="1615264" cy="380655"/>
            </a:xfrm>
            <a:custGeom>
              <a:avLst/>
              <a:gdLst>
                <a:gd name="connsiteX0" fmla="*/ 1602962 w 1615264"/>
                <a:gd name="connsiteY0" fmla="*/ 259780 h 380655"/>
                <a:gd name="connsiteX1" fmla="*/ 1448356 w 1615264"/>
                <a:gd name="connsiteY1" fmla="*/ 380656 h 380655"/>
                <a:gd name="connsiteX2" fmla="*/ 1269939 w 1615264"/>
                <a:gd name="connsiteY2" fmla="*/ 367878 h 380655"/>
                <a:gd name="connsiteX3" fmla="*/ 1183905 w 1615264"/>
                <a:gd name="connsiteY3" fmla="*/ 364068 h 380655"/>
                <a:gd name="connsiteX4" fmla="*/ 925487 w 1615264"/>
                <a:gd name="connsiteY4" fmla="*/ 345972 h 380655"/>
                <a:gd name="connsiteX5" fmla="*/ 697148 w 1615264"/>
                <a:gd name="connsiteY5" fmla="*/ 324146 h 380655"/>
                <a:gd name="connsiteX6" fmla="*/ 87928 w 1615264"/>
                <a:gd name="connsiteY6" fmla="*/ 300495 h 380655"/>
                <a:gd name="connsiteX7" fmla="*/ 624 w 1615264"/>
                <a:gd name="connsiteY7" fmla="*/ 86046 h 380655"/>
                <a:gd name="connsiteX8" fmla="*/ 99039 w 1615264"/>
                <a:gd name="connsiteY8" fmla="*/ 568 h 380655"/>
                <a:gd name="connsiteX9" fmla="*/ 111976 w 1615264"/>
                <a:gd name="connsiteY9" fmla="*/ 1917 h 380655"/>
                <a:gd name="connsiteX10" fmla="*/ 1294860 w 1615264"/>
                <a:gd name="connsiteY10" fmla="*/ 38743 h 380655"/>
                <a:gd name="connsiteX11" fmla="*/ 1414942 w 1615264"/>
                <a:gd name="connsiteY11" fmla="*/ 50648 h 380655"/>
                <a:gd name="connsiteX12" fmla="*/ 1452800 w 1615264"/>
                <a:gd name="connsiteY12" fmla="*/ 53585 h 380655"/>
                <a:gd name="connsiteX13" fmla="*/ 1452959 w 1615264"/>
                <a:gd name="connsiteY13" fmla="*/ 53505 h 380655"/>
                <a:gd name="connsiteX14" fmla="*/ 1615264 w 1615264"/>
                <a:gd name="connsiteY14" fmla="*/ 183429 h 380655"/>
                <a:gd name="connsiteX15" fmla="*/ 1603042 w 1615264"/>
                <a:gd name="connsiteY15" fmla="*/ 259859 h 38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5264" h="380655">
                  <a:moveTo>
                    <a:pt x="1602962" y="259780"/>
                  </a:moveTo>
                  <a:cubicBezTo>
                    <a:pt x="1600819" y="316210"/>
                    <a:pt x="1600502" y="380656"/>
                    <a:pt x="1448356" y="380656"/>
                  </a:cubicBezTo>
                  <a:cubicBezTo>
                    <a:pt x="1389148" y="380656"/>
                    <a:pt x="1338909" y="377719"/>
                    <a:pt x="1269939" y="367878"/>
                  </a:cubicBezTo>
                  <a:cubicBezTo>
                    <a:pt x="1241129" y="363750"/>
                    <a:pt x="1212557" y="367322"/>
                    <a:pt x="1183905" y="364068"/>
                  </a:cubicBezTo>
                  <a:cubicBezTo>
                    <a:pt x="1101681" y="356687"/>
                    <a:pt x="1076363" y="359544"/>
                    <a:pt x="925487" y="345972"/>
                  </a:cubicBezTo>
                  <a:cubicBezTo>
                    <a:pt x="849374" y="339147"/>
                    <a:pt x="773261" y="331051"/>
                    <a:pt x="697148" y="324146"/>
                  </a:cubicBezTo>
                  <a:cubicBezTo>
                    <a:pt x="415713" y="298828"/>
                    <a:pt x="89515" y="300574"/>
                    <a:pt x="87928" y="300495"/>
                  </a:cubicBezTo>
                  <a:cubicBezTo>
                    <a:pt x="-2312" y="292400"/>
                    <a:pt x="-1677" y="111284"/>
                    <a:pt x="624" y="86046"/>
                  </a:cubicBezTo>
                  <a:cubicBezTo>
                    <a:pt x="6180" y="24537"/>
                    <a:pt x="42768" y="-4512"/>
                    <a:pt x="99039" y="568"/>
                  </a:cubicBezTo>
                  <a:cubicBezTo>
                    <a:pt x="103325" y="965"/>
                    <a:pt x="107611" y="1441"/>
                    <a:pt x="111976" y="1917"/>
                  </a:cubicBezTo>
                  <a:cubicBezTo>
                    <a:pt x="791912" y="39854"/>
                    <a:pt x="1090014" y="20330"/>
                    <a:pt x="1294860" y="38743"/>
                  </a:cubicBezTo>
                  <a:cubicBezTo>
                    <a:pt x="1334861" y="42315"/>
                    <a:pt x="1374862" y="47077"/>
                    <a:pt x="1414942" y="50648"/>
                  </a:cubicBezTo>
                  <a:cubicBezTo>
                    <a:pt x="1429307" y="51918"/>
                    <a:pt x="1441847" y="52870"/>
                    <a:pt x="1452800" y="53585"/>
                  </a:cubicBezTo>
                  <a:cubicBezTo>
                    <a:pt x="1452800" y="53585"/>
                    <a:pt x="1452959" y="53585"/>
                    <a:pt x="1452959" y="53505"/>
                  </a:cubicBezTo>
                  <a:cubicBezTo>
                    <a:pt x="1555421" y="69141"/>
                    <a:pt x="1615264" y="85728"/>
                    <a:pt x="1615264" y="183429"/>
                  </a:cubicBezTo>
                  <a:cubicBezTo>
                    <a:pt x="1615264" y="207636"/>
                    <a:pt x="1608121" y="237954"/>
                    <a:pt x="1603042" y="259859"/>
                  </a:cubicBezTo>
                  <a:close/>
                </a:path>
              </a:pathLst>
            </a:custGeom>
            <a:solidFill>
              <a:srgbClr val="A350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3E097E8-52E2-C58A-695E-A138BA43667D}"/>
                </a:ext>
              </a:extLst>
            </p:cNvPr>
            <p:cNvSpPr/>
            <p:nvPr/>
          </p:nvSpPr>
          <p:spPr>
            <a:xfrm>
              <a:off x="2176986" y="3053084"/>
              <a:ext cx="8590262" cy="2885813"/>
            </a:xfrm>
            <a:custGeom>
              <a:avLst/>
              <a:gdLst>
                <a:gd name="connsiteX0" fmla="*/ 7244281 w 8590262"/>
                <a:gd name="connsiteY0" fmla="*/ 2097698 h 2885813"/>
                <a:gd name="connsiteX1" fmla="*/ 7293805 w 8590262"/>
                <a:gd name="connsiteY1" fmla="*/ 2151747 h 2885813"/>
                <a:gd name="connsiteX2" fmla="*/ 7118483 w 8590262"/>
                <a:gd name="connsiteY2" fmla="*/ 2213971 h 2885813"/>
                <a:gd name="connsiteX3" fmla="*/ 7114198 w 8590262"/>
                <a:gd name="connsiteY3" fmla="*/ 2213971 h 2885813"/>
                <a:gd name="connsiteX4" fmla="*/ 7100150 w 8590262"/>
                <a:gd name="connsiteY4" fmla="*/ 2213971 h 2885813"/>
                <a:gd name="connsiteX5" fmla="*/ 7023481 w 8590262"/>
                <a:gd name="connsiteY5" fmla="*/ 2210717 h 2885813"/>
                <a:gd name="connsiteX6" fmla="*/ 6270846 w 8590262"/>
                <a:gd name="connsiteY6" fmla="*/ 2089603 h 2885813"/>
                <a:gd name="connsiteX7" fmla="*/ 6462358 w 8590262"/>
                <a:gd name="connsiteY7" fmla="*/ 2363339 h 2885813"/>
                <a:gd name="connsiteX8" fmla="*/ 5964013 w 8590262"/>
                <a:gd name="connsiteY8" fmla="*/ 2438896 h 2885813"/>
                <a:gd name="connsiteX9" fmla="*/ 4894465 w 8590262"/>
                <a:gd name="connsiteY9" fmla="*/ 2243336 h 2885813"/>
                <a:gd name="connsiteX10" fmla="*/ 5183440 w 8590262"/>
                <a:gd name="connsiteY10" fmla="*/ 2449928 h 2885813"/>
                <a:gd name="connsiteX11" fmla="*/ 4637317 w 8590262"/>
                <a:gd name="connsiteY11" fmla="*/ 2518422 h 2885813"/>
                <a:gd name="connsiteX12" fmla="*/ 3595626 w 8590262"/>
                <a:gd name="connsiteY12" fmla="*/ 2317862 h 2885813"/>
                <a:gd name="connsiteX13" fmla="*/ 3909046 w 8590262"/>
                <a:gd name="connsiteY13" fmla="*/ 2610567 h 2885813"/>
                <a:gd name="connsiteX14" fmla="*/ 3392447 w 8590262"/>
                <a:gd name="connsiteY14" fmla="*/ 2731125 h 2885813"/>
                <a:gd name="connsiteX15" fmla="*/ 2530205 w 8590262"/>
                <a:gd name="connsiteY15" fmla="*/ 2473500 h 2885813"/>
                <a:gd name="connsiteX16" fmla="*/ 2900372 w 8590262"/>
                <a:gd name="connsiteY16" fmla="*/ 2754062 h 2885813"/>
                <a:gd name="connsiteX17" fmla="*/ 2751083 w 8590262"/>
                <a:gd name="connsiteY17" fmla="*/ 2815016 h 2885813"/>
                <a:gd name="connsiteX18" fmla="*/ 2269168 w 8590262"/>
                <a:gd name="connsiteY18" fmla="*/ 2740649 h 2885813"/>
                <a:gd name="connsiteX19" fmla="*/ 2023209 w 8590262"/>
                <a:gd name="connsiteY19" fmla="*/ 2697950 h 2885813"/>
                <a:gd name="connsiteX20" fmla="*/ 1997971 w 8590262"/>
                <a:gd name="connsiteY20" fmla="*/ 2696363 h 2885813"/>
                <a:gd name="connsiteX21" fmla="*/ 2034797 w 8590262"/>
                <a:gd name="connsiteY21" fmla="*/ 2786206 h 2885813"/>
                <a:gd name="connsiteX22" fmla="*/ 1584707 w 8590262"/>
                <a:gd name="connsiteY22" fmla="*/ 2881684 h 2885813"/>
                <a:gd name="connsiteX23" fmla="*/ 1575818 w 8590262"/>
                <a:gd name="connsiteY23" fmla="*/ 2880891 h 2885813"/>
                <a:gd name="connsiteX24" fmla="*/ 1568834 w 8590262"/>
                <a:gd name="connsiteY24" fmla="*/ 2880255 h 2885813"/>
                <a:gd name="connsiteX25" fmla="*/ 1453594 w 8590262"/>
                <a:gd name="connsiteY25" fmla="*/ 2874620 h 2885813"/>
                <a:gd name="connsiteX26" fmla="*/ 9751 w 8590262"/>
                <a:gd name="connsiteY26" fmla="*/ 1377047 h 2885813"/>
                <a:gd name="connsiteX27" fmla="*/ 1459308 w 8590262"/>
                <a:gd name="connsiteY27" fmla="*/ 508 h 2885813"/>
                <a:gd name="connsiteX28" fmla="*/ 1518357 w 8590262"/>
                <a:gd name="connsiteY28" fmla="*/ 105987 h 2885813"/>
                <a:gd name="connsiteX29" fmla="*/ 1183508 w 8590262"/>
                <a:gd name="connsiteY29" fmla="*/ 738064 h 2885813"/>
                <a:gd name="connsiteX30" fmla="*/ 2309089 w 8590262"/>
                <a:gd name="connsiteY30" fmla="*/ 281784 h 2885813"/>
                <a:gd name="connsiteX31" fmla="*/ 2406313 w 8590262"/>
                <a:gd name="connsiteY31" fmla="*/ 352262 h 2885813"/>
                <a:gd name="connsiteX32" fmla="*/ 2052575 w 8590262"/>
                <a:gd name="connsiteY32" fmla="*/ 866480 h 2885813"/>
                <a:gd name="connsiteX33" fmla="*/ 3629198 w 8590262"/>
                <a:gd name="connsiteY33" fmla="*/ 431153 h 2885813"/>
                <a:gd name="connsiteX34" fmla="*/ 3833965 w 8590262"/>
                <a:gd name="connsiteY34" fmla="*/ 594490 h 2885813"/>
                <a:gd name="connsiteX35" fmla="*/ 3469115 w 8590262"/>
                <a:gd name="connsiteY35" fmla="*/ 1096565 h 2885813"/>
                <a:gd name="connsiteX36" fmla="*/ 5214155 w 8590262"/>
                <a:gd name="connsiteY36" fmla="*/ 849257 h 2885813"/>
                <a:gd name="connsiteX37" fmla="*/ 5406699 w 8590262"/>
                <a:gd name="connsiteY37" fmla="*/ 955768 h 2885813"/>
                <a:gd name="connsiteX38" fmla="*/ 5139312 w 8590262"/>
                <a:gd name="connsiteY38" fmla="*/ 1240139 h 2885813"/>
                <a:gd name="connsiteX39" fmla="*/ 6403150 w 8590262"/>
                <a:gd name="connsiteY39" fmla="*/ 949339 h 2885813"/>
                <a:gd name="connsiteX40" fmla="*/ 6601250 w 8590262"/>
                <a:gd name="connsiteY40" fmla="*/ 1065056 h 2885813"/>
                <a:gd name="connsiteX41" fmla="*/ 6251559 w 8590262"/>
                <a:gd name="connsiteY41" fmla="*/ 1398635 h 2885813"/>
                <a:gd name="connsiteX42" fmla="*/ 6269655 w 8590262"/>
                <a:gd name="connsiteY42" fmla="*/ 1400381 h 2885813"/>
                <a:gd name="connsiteX43" fmla="*/ 7615479 w 8590262"/>
                <a:gd name="connsiteY43" fmla="*/ 1340221 h 2885813"/>
                <a:gd name="connsiteX44" fmla="*/ 7767308 w 8590262"/>
                <a:gd name="connsiteY44" fmla="*/ 1405302 h 2885813"/>
                <a:gd name="connsiteX45" fmla="*/ 7409204 w 8590262"/>
                <a:gd name="connsiteY45" fmla="*/ 1693562 h 2885813"/>
                <a:gd name="connsiteX46" fmla="*/ 7532143 w 8590262"/>
                <a:gd name="connsiteY46" fmla="*/ 1710547 h 2885813"/>
                <a:gd name="connsiteX47" fmla="*/ 8367084 w 8590262"/>
                <a:gd name="connsiteY47" fmla="*/ 1721340 h 2885813"/>
                <a:gd name="connsiteX48" fmla="*/ 8554548 w 8590262"/>
                <a:gd name="connsiteY48" fmla="*/ 1757532 h 2885813"/>
                <a:gd name="connsiteX49" fmla="*/ 8590263 w 8590262"/>
                <a:gd name="connsiteY49" fmla="*/ 1808009 h 2885813"/>
                <a:gd name="connsiteX50" fmla="*/ 8531770 w 8590262"/>
                <a:gd name="connsiteY50" fmla="*/ 1893725 h 2885813"/>
                <a:gd name="connsiteX51" fmla="*/ 6944512 w 8590262"/>
                <a:gd name="connsiteY51" fmla="*/ 1949441 h 2885813"/>
                <a:gd name="connsiteX52" fmla="*/ 7244360 w 8590262"/>
                <a:gd name="connsiteY52" fmla="*/ 2097539 h 28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590262" h="2885813">
                  <a:moveTo>
                    <a:pt x="7244281" y="2097698"/>
                  </a:moveTo>
                  <a:cubicBezTo>
                    <a:pt x="7263248" y="2111905"/>
                    <a:pt x="7293805" y="2127699"/>
                    <a:pt x="7293805" y="2151747"/>
                  </a:cubicBezTo>
                  <a:cubicBezTo>
                    <a:pt x="7293805" y="2209288"/>
                    <a:pt x="7175945" y="2213971"/>
                    <a:pt x="7118483" y="2213971"/>
                  </a:cubicBezTo>
                  <a:cubicBezTo>
                    <a:pt x="7117055" y="2213971"/>
                    <a:pt x="7115626" y="2213971"/>
                    <a:pt x="7114198" y="2213971"/>
                  </a:cubicBezTo>
                  <a:cubicBezTo>
                    <a:pt x="7109515" y="2213971"/>
                    <a:pt x="7104832" y="2213971"/>
                    <a:pt x="7100150" y="2213971"/>
                  </a:cubicBezTo>
                  <a:cubicBezTo>
                    <a:pt x="7074752" y="2214367"/>
                    <a:pt x="7048958" y="2213018"/>
                    <a:pt x="7023481" y="2210717"/>
                  </a:cubicBezTo>
                  <a:cubicBezTo>
                    <a:pt x="6844747" y="2194684"/>
                    <a:pt x="6522200" y="2114286"/>
                    <a:pt x="6270846" y="2089603"/>
                  </a:cubicBezTo>
                  <a:cubicBezTo>
                    <a:pt x="6349101" y="2215399"/>
                    <a:pt x="6468072" y="2299607"/>
                    <a:pt x="6462358" y="2363339"/>
                  </a:cubicBezTo>
                  <a:cubicBezTo>
                    <a:pt x="6450849" y="2491755"/>
                    <a:pt x="6092508" y="2450484"/>
                    <a:pt x="5964013" y="2438896"/>
                  </a:cubicBezTo>
                  <a:cubicBezTo>
                    <a:pt x="5308919" y="2380006"/>
                    <a:pt x="5177329" y="2292623"/>
                    <a:pt x="4894465" y="2243336"/>
                  </a:cubicBezTo>
                  <a:cubicBezTo>
                    <a:pt x="5087327" y="2350085"/>
                    <a:pt x="5188122" y="2397864"/>
                    <a:pt x="5183440" y="2449928"/>
                  </a:cubicBezTo>
                  <a:cubicBezTo>
                    <a:pt x="5174472" y="2549931"/>
                    <a:pt x="4737636" y="2527390"/>
                    <a:pt x="4637317" y="2518422"/>
                  </a:cubicBezTo>
                  <a:cubicBezTo>
                    <a:pt x="4283102" y="2486596"/>
                    <a:pt x="3941507" y="2400324"/>
                    <a:pt x="3595626" y="2317862"/>
                  </a:cubicBezTo>
                  <a:cubicBezTo>
                    <a:pt x="3745153" y="2449373"/>
                    <a:pt x="3917776" y="2513898"/>
                    <a:pt x="3909046" y="2610567"/>
                  </a:cubicBezTo>
                  <a:cubicBezTo>
                    <a:pt x="3895554" y="2760729"/>
                    <a:pt x="3541498" y="2744538"/>
                    <a:pt x="3392447" y="2731125"/>
                  </a:cubicBezTo>
                  <a:cubicBezTo>
                    <a:pt x="2989422" y="2694934"/>
                    <a:pt x="2813307" y="2542232"/>
                    <a:pt x="2530205" y="2473500"/>
                  </a:cubicBezTo>
                  <a:cubicBezTo>
                    <a:pt x="2765211" y="2623186"/>
                    <a:pt x="2907119" y="2678505"/>
                    <a:pt x="2900372" y="2754062"/>
                  </a:cubicBezTo>
                  <a:cubicBezTo>
                    <a:pt x="2895214" y="2811286"/>
                    <a:pt x="2812116" y="2820492"/>
                    <a:pt x="2751083" y="2815016"/>
                  </a:cubicBezTo>
                  <a:cubicBezTo>
                    <a:pt x="2737591" y="2813825"/>
                    <a:pt x="2537983" y="2784618"/>
                    <a:pt x="2269168" y="2740649"/>
                  </a:cubicBezTo>
                  <a:cubicBezTo>
                    <a:pt x="2186150" y="2732712"/>
                    <a:pt x="2105910" y="2705410"/>
                    <a:pt x="2023209" y="2697950"/>
                  </a:cubicBezTo>
                  <a:cubicBezTo>
                    <a:pt x="2014797" y="2697156"/>
                    <a:pt x="2006384" y="2696680"/>
                    <a:pt x="1997971" y="2696363"/>
                  </a:cubicBezTo>
                  <a:cubicBezTo>
                    <a:pt x="2023209" y="2719538"/>
                    <a:pt x="2037654" y="2754538"/>
                    <a:pt x="2034797" y="2786206"/>
                  </a:cubicBezTo>
                  <a:cubicBezTo>
                    <a:pt x="2024479" y="2900653"/>
                    <a:pt x="1661296" y="2888589"/>
                    <a:pt x="1584707" y="2881684"/>
                  </a:cubicBezTo>
                  <a:cubicBezTo>
                    <a:pt x="1581771" y="2881446"/>
                    <a:pt x="1578755" y="2881129"/>
                    <a:pt x="1575818" y="2880891"/>
                  </a:cubicBezTo>
                  <a:cubicBezTo>
                    <a:pt x="1573517" y="2880652"/>
                    <a:pt x="1571136" y="2880494"/>
                    <a:pt x="1568834" y="2880255"/>
                  </a:cubicBezTo>
                  <a:cubicBezTo>
                    <a:pt x="1533119" y="2880097"/>
                    <a:pt x="1495102" y="2878351"/>
                    <a:pt x="1453594" y="2874620"/>
                  </a:cubicBezTo>
                  <a:cubicBezTo>
                    <a:pt x="601114" y="2798031"/>
                    <a:pt x="-90886" y="2497072"/>
                    <a:pt x="9751" y="1377047"/>
                  </a:cubicBezTo>
                  <a:cubicBezTo>
                    <a:pt x="82610" y="562267"/>
                    <a:pt x="1234461" y="-19651"/>
                    <a:pt x="1459308" y="508"/>
                  </a:cubicBezTo>
                  <a:cubicBezTo>
                    <a:pt x="1504706" y="4556"/>
                    <a:pt x="1522801" y="56541"/>
                    <a:pt x="1518357" y="105987"/>
                  </a:cubicBezTo>
                  <a:cubicBezTo>
                    <a:pt x="1494150" y="374961"/>
                    <a:pt x="1317082" y="555679"/>
                    <a:pt x="1183508" y="738064"/>
                  </a:cubicBezTo>
                  <a:cubicBezTo>
                    <a:pt x="1437165" y="545441"/>
                    <a:pt x="1991780" y="253291"/>
                    <a:pt x="2309089" y="281784"/>
                  </a:cubicBezTo>
                  <a:cubicBezTo>
                    <a:pt x="2370360" y="287260"/>
                    <a:pt x="2411552" y="293927"/>
                    <a:pt x="2406313" y="352262"/>
                  </a:cubicBezTo>
                  <a:cubicBezTo>
                    <a:pt x="2396948" y="456788"/>
                    <a:pt x="2194245" y="614490"/>
                    <a:pt x="2052575" y="866480"/>
                  </a:cubicBezTo>
                  <a:cubicBezTo>
                    <a:pt x="2731559" y="501710"/>
                    <a:pt x="3372447" y="408057"/>
                    <a:pt x="3629198" y="431153"/>
                  </a:cubicBezTo>
                  <a:cubicBezTo>
                    <a:pt x="3739280" y="441073"/>
                    <a:pt x="3843727" y="485598"/>
                    <a:pt x="3833965" y="594490"/>
                  </a:cubicBezTo>
                  <a:cubicBezTo>
                    <a:pt x="3821901" y="728699"/>
                    <a:pt x="3561578" y="992276"/>
                    <a:pt x="3469115" y="1096565"/>
                  </a:cubicBezTo>
                  <a:cubicBezTo>
                    <a:pt x="4009524" y="931164"/>
                    <a:pt x="4646444" y="798224"/>
                    <a:pt x="5214155" y="849257"/>
                  </a:cubicBezTo>
                  <a:cubicBezTo>
                    <a:pt x="5306300" y="857511"/>
                    <a:pt x="5414715" y="866162"/>
                    <a:pt x="5406699" y="955768"/>
                  </a:cubicBezTo>
                  <a:cubicBezTo>
                    <a:pt x="5400112" y="1029499"/>
                    <a:pt x="5343443" y="1043944"/>
                    <a:pt x="5139312" y="1240139"/>
                  </a:cubicBezTo>
                  <a:cubicBezTo>
                    <a:pt x="5254711" y="1199821"/>
                    <a:pt x="5919409" y="905846"/>
                    <a:pt x="6403150" y="949339"/>
                  </a:cubicBezTo>
                  <a:cubicBezTo>
                    <a:pt x="6492914" y="957434"/>
                    <a:pt x="6608710" y="982435"/>
                    <a:pt x="6601250" y="1065056"/>
                  </a:cubicBezTo>
                  <a:cubicBezTo>
                    <a:pt x="6590456" y="1184900"/>
                    <a:pt x="6367752" y="1259663"/>
                    <a:pt x="6251559" y="1398635"/>
                  </a:cubicBezTo>
                  <a:cubicBezTo>
                    <a:pt x="6257591" y="1399270"/>
                    <a:pt x="6263623" y="1399905"/>
                    <a:pt x="6269655" y="1400381"/>
                  </a:cubicBezTo>
                  <a:cubicBezTo>
                    <a:pt x="6466167" y="1418080"/>
                    <a:pt x="7250471" y="1307363"/>
                    <a:pt x="7615479" y="1340221"/>
                  </a:cubicBezTo>
                  <a:cubicBezTo>
                    <a:pt x="7713655" y="1349030"/>
                    <a:pt x="7771673" y="1357046"/>
                    <a:pt x="7767308" y="1405302"/>
                  </a:cubicBezTo>
                  <a:cubicBezTo>
                    <a:pt x="7757149" y="1518717"/>
                    <a:pt x="7501032" y="1647688"/>
                    <a:pt x="7409204" y="1693562"/>
                  </a:cubicBezTo>
                  <a:cubicBezTo>
                    <a:pt x="7449840" y="1701419"/>
                    <a:pt x="7490873" y="1706816"/>
                    <a:pt x="7532143" y="1710547"/>
                  </a:cubicBezTo>
                  <a:cubicBezTo>
                    <a:pt x="7746038" y="1729753"/>
                    <a:pt x="8095966" y="1696975"/>
                    <a:pt x="8367084" y="1721340"/>
                  </a:cubicBezTo>
                  <a:cubicBezTo>
                    <a:pt x="8430815" y="1727055"/>
                    <a:pt x="8493832" y="1737452"/>
                    <a:pt x="8554548" y="1757532"/>
                  </a:cubicBezTo>
                  <a:cubicBezTo>
                    <a:pt x="8571135" y="1766818"/>
                    <a:pt x="8590263" y="1777373"/>
                    <a:pt x="8590263" y="1808009"/>
                  </a:cubicBezTo>
                  <a:cubicBezTo>
                    <a:pt x="8590263" y="1841105"/>
                    <a:pt x="8556928" y="1870074"/>
                    <a:pt x="8531770" y="1893725"/>
                  </a:cubicBezTo>
                  <a:cubicBezTo>
                    <a:pt x="8389862" y="2000394"/>
                    <a:pt x="7986995" y="2024046"/>
                    <a:pt x="6944512" y="1949441"/>
                  </a:cubicBezTo>
                  <a:cubicBezTo>
                    <a:pt x="7034038" y="2002934"/>
                    <a:pt x="7154913" y="2035078"/>
                    <a:pt x="7244360" y="2097539"/>
                  </a:cubicBezTo>
                  <a:close/>
                </a:path>
              </a:pathLst>
            </a:custGeom>
            <a:solidFill>
              <a:srgbClr val="1787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EA7E5DC-5D0E-BC71-399F-F9637255E828}"/>
                </a:ext>
              </a:extLst>
            </p:cNvPr>
            <p:cNvSpPr/>
            <p:nvPr/>
          </p:nvSpPr>
          <p:spPr>
            <a:xfrm>
              <a:off x="3512044" y="3755433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B787235-702D-7E07-2FE4-81A3200796C8}"/>
                </a:ext>
              </a:extLst>
            </p:cNvPr>
            <p:cNvSpPr/>
            <p:nvPr/>
          </p:nvSpPr>
          <p:spPr>
            <a:xfrm>
              <a:off x="2511475" y="5431360"/>
              <a:ext cx="234935" cy="220687"/>
            </a:xfrm>
            <a:custGeom>
              <a:avLst/>
              <a:gdLst>
                <a:gd name="connsiteX0" fmla="*/ 230671 w 234935"/>
                <a:gd name="connsiteY0" fmla="*/ 79668 h 220687"/>
                <a:gd name="connsiteX1" fmla="*/ 219163 w 234935"/>
                <a:gd name="connsiteY1" fmla="*/ 53795 h 220687"/>
                <a:gd name="connsiteX2" fmla="*/ 189797 w 234935"/>
                <a:gd name="connsiteY2" fmla="*/ 23397 h 220687"/>
                <a:gd name="connsiteX3" fmla="*/ 164638 w 234935"/>
                <a:gd name="connsiteY3" fmla="*/ 9429 h 220687"/>
                <a:gd name="connsiteX4" fmla="*/ 120668 w 234935"/>
                <a:gd name="connsiteY4" fmla="*/ 63 h 220687"/>
                <a:gd name="connsiteX5" fmla="*/ 90350 w 234935"/>
                <a:gd name="connsiteY5" fmla="*/ 3952 h 220687"/>
                <a:gd name="connsiteX6" fmla="*/ 39952 w 234935"/>
                <a:gd name="connsiteY6" fmla="*/ 31810 h 220687"/>
                <a:gd name="connsiteX7" fmla="*/ 34714 w 234935"/>
                <a:gd name="connsiteY7" fmla="*/ 37604 h 220687"/>
                <a:gd name="connsiteX8" fmla="*/ 32888 w 234935"/>
                <a:gd name="connsiteY8" fmla="*/ 38953 h 220687"/>
                <a:gd name="connsiteX9" fmla="*/ 9713 w 234935"/>
                <a:gd name="connsiteY9" fmla="*/ 73240 h 220687"/>
                <a:gd name="connsiteX10" fmla="*/ 2094 w 234935"/>
                <a:gd name="connsiteY10" fmla="*/ 100066 h 220687"/>
                <a:gd name="connsiteX11" fmla="*/ 4078 w 234935"/>
                <a:gd name="connsiteY11" fmla="*/ 142527 h 220687"/>
                <a:gd name="connsiteX12" fmla="*/ 15348 w 234935"/>
                <a:gd name="connsiteY12" fmla="*/ 167924 h 220687"/>
                <a:gd name="connsiteX13" fmla="*/ 32888 w 234935"/>
                <a:gd name="connsiteY13" fmla="*/ 189433 h 220687"/>
                <a:gd name="connsiteX14" fmla="*/ 68921 w 234935"/>
                <a:gd name="connsiteY14" fmla="*/ 211417 h 220687"/>
                <a:gd name="connsiteX15" fmla="*/ 112097 w 234935"/>
                <a:gd name="connsiteY15" fmla="*/ 220624 h 220687"/>
                <a:gd name="connsiteX16" fmla="*/ 161066 w 234935"/>
                <a:gd name="connsiteY16" fmla="*/ 210147 h 220687"/>
                <a:gd name="connsiteX17" fmla="*/ 177098 w 234935"/>
                <a:gd name="connsiteY17" fmla="*/ 203322 h 220687"/>
                <a:gd name="connsiteX18" fmla="*/ 219242 w 234935"/>
                <a:gd name="connsiteY18" fmla="*/ 163083 h 220687"/>
                <a:gd name="connsiteX19" fmla="*/ 232814 w 234935"/>
                <a:gd name="connsiteY19" fmla="*/ 122764 h 220687"/>
                <a:gd name="connsiteX20" fmla="*/ 230750 w 234935"/>
                <a:gd name="connsiteY20" fmla="*/ 79510 h 2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935" h="220687">
                  <a:moveTo>
                    <a:pt x="230671" y="79668"/>
                  </a:moveTo>
                  <a:cubicBezTo>
                    <a:pt x="226861" y="71017"/>
                    <a:pt x="222972" y="62366"/>
                    <a:pt x="219163" y="53795"/>
                  </a:cubicBezTo>
                  <a:cubicBezTo>
                    <a:pt x="211861" y="41017"/>
                    <a:pt x="202019" y="30858"/>
                    <a:pt x="189797" y="23397"/>
                  </a:cubicBezTo>
                  <a:cubicBezTo>
                    <a:pt x="182575" y="16651"/>
                    <a:pt x="174162" y="11968"/>
                    <a:pt x="164638" y="9429"/>
                  </a:cubicBezTo>
                  <a:cubicBezTo>
                    <a:pt x="150907" y="2603"/>
                    <a:pt x="136303" y="-492"/>
                    <a:pt x="120668" y="63"/>
                  </a:cubicBezTo>
                  <a:cubicBezTo>
                    <a:pt x="110589" y="1333"/>
                    <a:pt x="100430" y="2682"/>
                    <a:pt x="90350" y="3952"/>
                  </a:cubicBezTo>
                  <a:cubicBezTo>
                    <a:pt x="71223" y="9032"/>
                    <a:pt x="54397" y="18318"/>
                    <a:pt x="39952" y="31810"/>
                  </a:cubicBezTo>
                  <a:cubicBezTo>
                    <a:pt x="38127" y="33715"/>
                    <a:pt x="36381" y="35620"/>
                    <a:pt x="34714" y="37604"/>
                  </a:cubicBezTo>
                  <a:cubicBezTo>
                    <a:pt x="34079" y="38080"/>
                    <a:pt x="33524" y="38477"/>
                    <a:pt x="32888" y="38953"/>
                  </a:cubicBezTo>
                  <a:cubicBezTo>
                    <a:pt x="22015" y="48477"/>
                    <a:pt x="14317" y="59906"/>
                    <a:pt x="9713" y="73240"/>
                  </a:cubicBezTo>
                  <a:cubicBezTo>
                    <a:pt x="4634" y="81494"/>
                    <a:pt x="2094" y="90462"/>
                    <a:pt x="2094" y="100066"/>
                  </a:cubicBezTo>
                  <a:cubicBezTo>
                    <a:pt x="-1239" y="114193"/>
                    <a:pt x="-604" y="128399"/>
                    <a:pt x="4078" y="142527"/>
                  </a:cubicBezTo>
                  <a:cubicBezTo>
                    <a:pt x="7809" y="151019"/>
                    <a:pt x="11618" y="159511"/>
                    <a:pt x="15348" y="167924"/>
                  </a:cubicBezTo>
                  <a:cubicBezTo>
                    <a:pt x="21222" y="175067"/>
                    <a:pt x="27015" y="182290"/>
                    <a:pt x="32888" y="189433"/>
                  </a:cubicBezTo>
                  <a:cubicBezTo>
                    <a:pt x="43206" y="199909"/>
                    <a:pt x="55191" y="207211"/>
                    <a:pt x="68921" y="211417"/>
                  </a:cubicBezTo>
                  <a:cubicBezTo>
                    <a:pt x="82334" y="218084"/>
                    <a:pt x="96779" y="221179"/>
                    <a:pt x="112097" y="220624"/>
                  </a:cubicBezTo>
                  <a:cubicBezTo>
                    <a:pt x="137256" y="219275"/>
                    <a:pt x="141463" y="218005"/>
                    <a:pt x="161066" y="210147"/>
                  </a:cubicBezTo>
                  <a:cubicBezTo>
                    <a:pt x="167733" y="207449"/>
                    <a:pt x="171860" y="206259"/>
                    <a:pt x="177098" y="203322"/>
                  </a:cubicBezTo>
                  <a:cubicBezTo>
                    <a:pt x="196464" y="192528"/>
                    <a:pt x="206702" y="181099"/>
                    <a:pt x="219242" y="163083"/>
                  </a:cubicBezTo>
                  <a:cubicBezTo>
                    <a:pt x="227575" y="150702"/>
                    <a:pt x="232099" y="137289"/>
                    <a:pt x="232814" y="122764"/>
                  </a:cubicBezTo>
                  <a:cubicBezTo>
                    <a:pt x="236227" y="108320"/>
                    <a:pt x="235512" y="93954"/>
                    <a:pt x="230750" y="7951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7D41EB1-3FD8-AF9C-A395-48717577EFF9}"/>
                </a:ext>
              </a:extLst>
            </p:cNvPr>
            <p:cNvSpPr/>
            <p:nvPr/>
          </p:nvSpPr>
          <p:spPr>
            <a:xfrm>
              <a:off x="2723495" y="5245943"/>
              <a:ext cx="204766" cy="194448"/>
            </a:xfrm>
            <a:custGeom>
              <a:avLst/>
              <a:gdLst>
                <a:gd name="connsiteX0" fmla="*/ 204767 w 204766"/>
                <a:gd name="connsiteY0" fmla="*/ 97224 h 194448"/>
                <a:gd name="connsiteX1" fmla="*/ 102383 w 204766"/>
                <a:gd name="connsiteY1" fmla="*/ 194449 h 194448"/>
                <a:gd name="connsiteX2" fmla="*/ 0 w 204766"/>
                <a:gd name="connsiteY2" fmla="*/ 97224 h 194448"/>
                <a:gd name="connsiteX3" fmla="*/ 102383 w 204766"/>
                <a:gd name="connsiteY3" fmla="*/ 0 h 194448"/>
                <a:gd name="connsiteX4" fmla="*/ 204767 w 204766"/>
                <a:gd name="connsiteY4" fmla="*/ 97224 h 194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66" h="194448">
                  <a:moveTo>
                    <a:pt x="204767" y="97224"/>
                  </a:moveTo>
                  <a:cubicBezTo>
                    <a:pt x="204767" y="150920"/>
                    <a:pt x="158928" y="194449"/>
                    <a:pt x="102383" y="194449"/>
                  </a:cubicBezTo>
                  <a:cubicBezTo>
                    <a:pt x="45839" y="194449"/>
                    <a:pt x="0" y="150920"/>
                    <a:pt x="0" y="97224"/>
                  </a:cubicBezTo>
                  <a:cubicBezTo>
                    <a:pt x="0" y="43529"/>
                    <a:pt x="45839" y="0"/>
                    <a:pt x="102383" y="0"/>
                  </a:cubicBezTo>
                  <a:cubicBezTo>
                    <a:pt x="158928" y="0"/>
                    <a:pt x="204767" y="43529"/>
                    <a:pt x="204767" y="972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4D8A5B-8029-FBE5-AFA8-8EBFC664E9FB}"/>
                </a:ext>
              </a:extLst>
            </p:cNvPr>
            <p:cNvSpPr/>
            <p:nvPr/>
          </p:nvSpPr>
          <p:spPr>
            <a:xfrm>
              <a:off x="2898753" y="5034132"/>
              <a:ext cx="219989" cy="203536"/>
            </a:xfrm>
            <a:custGeom>
              <a:avLst/>
              <a:gdLst>
                <a:gd name="connsiteX0" fmla="*/ 169274 w 219989"/>
                <a:gd name="connsiteY0" fmla="*/ 17758 h 203536"/>
                <a:gd name="connsiteX1" fmla="*/ 135622 w 219989"/>
                <a:gd name="connsiteY1" fmla="*/ 3631 h 203536"/>
                <a:gd name="connsiteX2" fmla="*/ 78716 w 219989"/>
                <a:gd name="connsiteY2" fmla="*/ 3631 h 203536"/>
                <a:gd name="connsiteX3" fmla="*/ 31413 w 219989"/>
                <a:gd name="connsiteY3" fmla="*/ 29822 h 203536"/>
                <a:gd name="connsiteX4" fmla="*/ 14667 w 219989"/>
                <a:gd name="connsiteY4" fmla="*/ 50378 h 203536"/>
                <a:gd name="connsiteX5" fmla="*/ 63 w 219989"/>
                <a:gd name="connsiteY5" fmla="*/ 101729 h 203536"/>
                <a:gd name="connsiteX6" fmla="*/ 9270 w 219989"/>
                <a:gd name="connsiteY6" fmla="*/ 140936 h 203536"/>
                <a:gd name="connsiteX7" fmla="*/ 31413 w 219989"/>
                <a:gd name="connsiteY7" fmla="*/ 173714 h 203536"/>
                <a:gd name="connsiteX8" fmla="*/ 78716 w 219989"/>
                <a:gd name="connsiteY8" fmla="*/ 199905 h 203536"/>
                <a:gd name="connsiteX9" fmla="*/ 135622 w 219989"/>
                <a:gd name="connsiteY9" fmla="*/ 199905 h 203536"/>
                <a:gd name="connsiteX10" fmla="*/ 169274 w 219989"/>
                <a:gd name="connsiteY10" fmla="*/ 185778 h 203536"/>
                <a:gd name="connsiteX11" fmla="*/ 219989 w 219989"/>
                <a:gd name="connsiteY11" fmla="*/ 101808 h 203536"/>
                <a:gd name="connsiteX12" fmla="*/ 169274 w 219989"/>
                <a:gd name="connsiteY12" fmla="*/ 17838 h 20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89" h="203536">
                  <a:moveTo>
                    <a:pt x="169274" y="17758"/>
                  </a:moveTo>
                  <a:cubicBezTo>
                    <a:pt x="158321" y="12282"/>
                    <a:pt x="147210" y="8076"/>
                    <a:pt x="135622" y="3631"/>
                  </a:cubicBezTo>
                  <a:cubicBezTo>
                    <a:pt x="116653" y="-1210"/>
                    <a:pt x="97685" y="-1210"/>
                    <a:pt x="78716" y="3631"/>
                  </a:cubicBezTo>
                  <a:cubicBezTo>
                    <a:pt x="60779" y="8393"/>
                    <a:pt x="44985" y="17123"/>
                    <a:pt x="31413" y="29822"/>
                  </a:cubicBezTo>
                  <a:cubicBezTo>
                    <a:pt x="25858" y="36648"/>
                    <a:pt x="20223" y="43553"/>
                    <a:pt x="14667" y="50378"/>
                  </a:cubicBezTo>
                  <a:cubicBezTo>
                    <a:pt x="4984" y="66093"/>
                    <a:pt x="143" y="83236"/>
                    <a:pt x="63" y="101729"/>
                  </a:cubicBezTo>
                  <a:cubicBezTo>
                    <a:pt x="-492" y="115856"/>
                    <a:pt x="2603" y="128872"/>
                    <a:pt x="9270" y="140936"/>
                  </a:cubicBezTo>
                  <a:cubicBezTo>
                    <a:pt x="13635" y="153714"/>
                    <a:pt x="21016" y="164587"/>
                    <a:pt x="31413" y="173714"/>
                  </a:cubicBezTo>
                  <a:cubicBezTo>
                    <a:pt x="44985" y="186413"/>
                    <a:pt x="60700" y="195143"/>
                    <a:pt x="78716" y="199905"/>
                  </a:cubicBezTo>
                  <a:cubicBezTo>
                    <a:pt x="97685" y="204747"/>
                    <a:pt x="116653" y="204747"/>
                    <a:pt x="135622" y="199905"/>
                  </a:cubicBezTo>
                  <a:cubicBezTo>
                    <a:pt x="147130" y="195461"/>
                    <a:pt x="158321" y="191254"/>
                    <a:pt x="169274" y="185778"/>
                  </a:cubicBezTo>
                  <a:cubicBezTo>
                    <a:pt x="199909" y="170381"/>
                    <a:pt x="219989" y="135698"/>
                    <a:pt x="219989" y="101808"/>
                  </a:cubicBezTo>
                  <a:cubicBezTo>
                    <a:pt x="219989" y="67918"/>
                    <a:pt x="199989" y="33235"/>
                    <a:pt x="169274" y="1783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D5D3B3-B82A-FE2E-9A9A-AD30DF37D2E3}"/>
                </a:ext>
              </a:extLst>
            </p:cNvPr>
            <p:cNvSpPr/>
            <p:nvPr/>
          </p:nvSpPr>
          <p:spPr>
            <a:xfrm>
              <a:off x="3094228" y="4848410"/>
              <a:ext cx="186809" cy="177586"/>
            </a:xfrm>
            <a:custGeom>
              <a:avLst/>
              <a:gdLst>
                <a:gd name="connsiteX0" fmla="*/ 183486 w 186809"/>
                <a:gd name="connsiteY0" fmla="*/ 65144 h 177586"/>
                <a:gd name="connsiteX1" fmla="*/ 174042 w 186809"/>
                <a:gd name="connsiteY1" fmla="*/ 43953 h 177586"/>
                <a:gd name="connsiteX2" fmla="*/ 159438 w 186809"/>
                <a:gd name="connsiteY2" fmla="*/ 26016 h 177586"/>
                <a:gd name="connsiteX3" fmla="*/ 129358 w 186809"/>
                <a:gd name="connsiteY3" fmla="*/ 7682 h 177586"/>
                <a:gd name="connsiteX4" fmla="*/ 105786 w 186809"/>
                <a:gd name="connsiteY4" fmla="*/ 1650 h 177586"/>
                <a:gd name="connsiteX5" fmla="*/ 68563 w 186809"/>
                <a:gd name="connsiteY5" fmla="*/ 3238 h 177586"/>
                <a:gd name="connsiteX6" fmla="*/ 46261 w 186809"/>
                <a:gd name="connsiteY6" fmla="*/ 12206 h 177586"/>
                <a:gd name="connsiteX7" fmla="*/ 27372 w 186809"/>
                <a:gd name="connsiteY7" fmla="*/ 26095 h 177586"/>
                <a:gd name="connsiteX8" fmla="*/ 8086 w 186809"/>
                <a:gd name="connsiteY8" fmla="*/ 54667 h 177586"/>
                <a:gd name="connsiteX9" fmla="*/ 1736 w 186809"/>
                <a:gd name="connsiteY9" fmla="*/ 77049 h 177586"/>
                <a:gd name="connsiteX10" fmla="*/ 3403 w 186809"/>
                <a:gd name="connsiteY10" fmla="*/ 112446 h 177586"/>
                <a:gd name="connsiteX11" fmla="*/ 12848 w 186809"/>
                <a:gd name="connsiteY11" fmla="*/ 133637 h 177586"/>
                <a:gd name="connsiteX12" fmla="*/ 27451 w 186809"/>
                <a:gd name="connsiteY12" fmla="*/ 151574 h 177586"/>
                <a:gd name="connsiteX13" fmla="*/ 68643 w 186809"/>
                <a:gd name="connsiteY13" fmla="*/ 174353 h 177586"/>
                <a:gd name="connsiteX14" fmla="*/ 68881 w 186809"/>
                <a:gd name="connsiteY14" fmla="*/ 174432 h 177586"/>
                <a:gd name="connsiteX15" fmla="*/ 118247 w 186809"/>
                <a:gd name="connsiteY15" fmla="*/ 174432 h 177586"/>
                <a:gd name="connsiteX16" fmla="*/ 159279 w 186809"/>
                <a:gd name="connsiteY16" fmla="*/ 151733 h 177586"/>
                <a:gd name="connsiteX17" fmla="*/ 159438 w 186809"/>
                <a:gd name="connsiteY17" fmla="*/ 151574 h 177586"/>
                <a:gd name="connsiteX18" fmla="*/ 178724 w 186809"/>
                <a:gd name="connsiteY18" fmla="*/ 123002 h 177586"/>
                <a:gd name="connsiteX19" fmla="*/ 185074 w 186809"/>
                <a:gd name="connsiteY19" fmla="*/ 100621 h 177586"/>
                <a:gd name="connsiteX20" fmla="*/ 183407 w 186809"/>
                <a:gd name="connsiteY20" fmla="*/ 65223 h 1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809" h="177586">
                  <a:moveTo>
                    <a:pt x="183486" y="65144"/>
                  </a:moveTo>
                  <a:cubicBezTo>
                    <a:pt x="180312" y="58080"/>
                    <a:pt x="177216" y="51017"/>
                    <a:pt x="174042" y="43953"/>
                  </a:cubicBezTo>
                  <a:cubicBezTo>
                    <a:pt x="169200" y="38000"/>
                    <a:pt x="164280" y="31968"/>
                    <a:pt x="159438" y="26016"/>
                  </a:cubicBezTo>
                  <a:cubicBezTo>
                    <a:pt x="150866" y="17286"/>
                    <a:pt x="140866" y="11174"/>
                    <a:pt x="129358" y="7682"/>
                  </a:cubicBezTo>
                  <a:cubicBezTo>
                    <a:pt x="122056" y="3634"/>
                    <a:pt x="114199" y="1650"/>
                    <a:pt x="105786" y="1650"/>
                  </a:cubicBezTo>
                  <a:cubicBezTo>
                    <a:pt x="93405" y="-969"/>
                    <a:pt x="80944" y="-493"/>
                    <a:pt x="68563" y="3238"/>
                  </a:cubicBezTo>
                  <a:cubicBezTo>
                    <a:pt x="61103" y="6254"/>
                    <a:pt x="53722" y="9190"/>
                    <a:pt x="46261" y="12206"/>
                  </a:cubicBezTo>
                  <a:cubicBezTo>
                    <a:pt x="39991" y="16809"/>
                    <a:pt x="33642" y="21413"/>
                    <a:pt x="27372" y="26095"/>
                  </a:cubicBezTo>
                  <a:cubicBezTo>
                    <a:pt x="18324" y="34032"/>
                    <a:pt x="11895" y="43556"/>
                    <a:pt x="8086" y="54667"/>
                  </a:cubicBezTo>
                  <a:cubicBezTo>
                    <a:pt x="3879" y="61493"/>
                    <a:pt x="1736" y="68953"/>
                    <a:pt x="1736" y="77049"/>
                  </a:cubicBezTo>
                  <a:cubicBezTo>
                    <a:pt x="-1042" y="88874"/>
                    <a:pt x="-486" y="100621"/>
                    <a:pt x="3403" y="112446"/>
                  </a:cubicBezTo>
                  <a:cubicBezTo>
                    <a:pt x="6498" y="119510"/>
                    <a:pt x="9673" y="126574"/>
                    <a:pt x="12848" y="133637"/>
                  </a:cubicBezTo>
                  <a:cubicBezTo>
                    <a:pt x="17689" y="139590"/>
                    <a:pt x="22610" y="145622"/>
                    <a:pt x="27451" y="151574"/>
                  </a:cubicBezTo>
                  <a:cubicBezTo>
                    <a:pt x="39277" y="162686"/>
                    <a:pt x="53007" y="170225"/>
                    <a:pt x="68643" y="174353"/>
                  </a:cubicBezTo>
                  <a:cubicBezTo>
                    <a:pt x="68722" y="174353"/>
                    <a:pt x="68801" y="174353"/>
                    <a:pt x="68881" y="174432"/>
                  </a:cubicBezTo>
                  <a:cubicBezTo>
                    <a:pt x="85309" y="178638"/>
                    <a:pt x="101818" y="178638"/>
                    <a:pt x="118247" y="174432"/>
                  </a:cubicBezTo>
                  <a:cubicBezTo>
                    <a:pt x="133803" y="170305"/>
                    <a:pt x="147533" y="162765"/>
                    <a:pt x="159279" y="151733"/>
                  </a:cubicBezTo>
                  <a:cubicBezTo>
                    <a:pt x="159279" y="151733"/>
                    <a:pt x="159359" y="151574"/>
                    <a:pt x="159438" y="151574"/>
                  </a:cubicBezTo>
                  <a:cubicBezTo>
                    <a:pt x="168486" y="143638"/>
                    <a:pt x="174915" y="134114"/>
                    <a:pt x="178724" y="123002"/>
                  </a:cubicBezTo>
                  <a:cubicBezTo>
                    <a:pt x="182931" y="116177"/>
                    <a:pt x="185074" y="108716"/>
                    <a:pt x="185074" y="100621"/>
                  </a:cubicBezTo>
                  <a:cubicBezTo>
                    <a:pt x="187851" y="88795"/>
                    <a:pt x="187296" y="77049"/>
                    <a:pt x="183407" y="6522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18622F-8C07-4E6F-EFA7-4266C433ABF4}"/>
                </a:ext>
              </a:extLst>
            </p:cNvPr>
            <p:cNvSpPr/>
            <p:nvPr/>
          </p:nvSpPr>
          <p:spPr>
            <a:xfrm>
              <a:off x="3290155" y="4679104"/>
              <a:ext cx="140896" cy="139368"/>
            </a:xfrm>
            <a:custGeom>
              <a:avLst/>
              <a:gdLst>
                <a:gd name="connsiteX0" fmla="*/ 70418 w 140896"/>
                <a:gd name="connsiteY0" fmla="*/ 0 h 139368"/>
                <a:gd name="connsiteX1" fmla="*/ 70418 w 140896"/>
                <a:gd name="connsiteY1" fmla="*/ 139368 h 139368"/>
                <a:gd name="connsiteX2" fmla="*/ 70418 w 140896"/>
                <a:gd name="connsiteY2" fmla="*/ 0 h 13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896" h="139368">
                  <a:moveTo>
                    <a:pt x="70418" y="0"/>
                  </a:moveTo>
                  <a:cubicBezTo>
                    <a:pt x="-23393" y="0"/>
                    <a:pt x="-23552" y="139368"/>
                    <a:pt x="70418" y="139368"/>
                  </a:cubicBezTo>
                  <a:cubicBezTo>
                    <a:pt x="164389" y="139368"/>
                    <a:pt x="164389" y="0"/>
                    <a:pt x="7041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E7B8651-019D-B29B-F190-8BFE765D496D}"/>
                </a:ext>
              </a:extLst>
            </p:cNvPr>
            <p:cNvSpPr/>
            <p:nvPr/>
          </p:nvSpPr>
          <p:spPr>
            <a:xfrm>
              <a:off x="3449861" y="4418464"/>
              <a:ext cx="211115" cy="200639"/>
            </a:xfrm>
            <a:custGeom>
              <a:avLst/>
              <a:gdLst>
                <a:gd name="connsiteX0" fmla="*/ 211116 w 211115"/>
                <a:gd name="connsiteY0" fmla="*/ 100320 h 200639"/>
                <a:gd name="connsiteX1" fmla="*/ 105558 w 211115"/>
                <a:gd name="connsiteY1" fmla="*/ 200639 h 200639"/>
                <a:gd name="connsiteX2" fmla="*/ 0 w 211115"/>
                <a:gd name="connsiteY2" fmla="*/ 100320 h 200639"/>
                <a:gd name="connsiteX3" fmla="*/ 105558 w 211115"/>
                <a:gd name="connsiteY3" fmla="*/ 0 h 200639"/>
                <a:gd name="connsiteX4" fmla="*/ 211116 w 211115"/>
                <a:gd name="connsiteY4" fmla="*/ 100320 h 20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115" h="200639">
                  <a:moveTo>
                    <a:pt x="211116" y="100320"/>
                  </a:moveTo>
                  <a:cubicBezTo>
                    <a:pt x="211116" y="155725"/>
                    <a:pt x="163856" y="200639"/>
                    <a:pt x="105558" y="200639"/>
                  </a:cubicBezTo>
                  <a:cubicBezTo>
                    <a:pt x="47260" y="200639"/>
                    <a:pt x="0" y="155725"/>
                    <a:pt x="0" y="100320"/>
                  </a:cubicBezTo>
                  <a:cubicBezTo>
                    <a:pt x="0" y="44915"/>
                    <a:pt x="47260" y="0"/>
                    <a:pt x="105558" y="0"/>
                  </a:cubicBezTo>
                  <a:cubicBezTo>
                    <a:pt x="163856" y="0"/>
                    <a:pt x="211116" y="44915"/>
                    <a:pt x="211116" y="10032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E7A3328-907B-5B93-B840-1DC806AA3A71}"/>
                </a:ext>
              </a:extLst>
            </p:cNvPr>
            <p:cNvSpPr/>
            <p:nvPr/>
          </p:nvSpPr>
          <p:spPr>
            <a:xfrm>
              <a:off x="3707422" y="4161884"/>
              <a:ext cx="214417" cy="203787"/>
            </a:xfrm>
            <a:custGeom>
              <a:avLst/>
              <a:gdLst>
                <a:gd name="connsiteX0" fmla="*/ 210544 w 214417"/>
                <a:gd name="connsiteY0" fmla="*/ 74830 h 203787"/>
                <a:gd name="connsiteX1" fmla="*/ 183004 w 214417"/>
                <a:gd name="connsiteY1" fmla="*/ 29908 h 203787"/>
                <a:gd name="connsiteX2" fmla="*/ 161337 w 214417"/>
                <a:gd name="connsiteY2" fmla="*/ 13956 h 203787"/>
                <a:gd name="connsiteX3" fmla="*/ 107209 w 214417"/>
                <a:gd name="connsiteY3" fmla="*/ 66 h 203787"/>
                <a:gd name="connsiteX4" fmla="*/ 65938 w 214417"/>
                <a:gd name="connsiteY4" fmla="*/ 8876 h 203787"/>
                <a:gd name="connsiteX5" fmla="*/ 31413 w 214417"/>
                <a:gd name="connsiteY5" fmla="*/ 29908 h 203787"/>
                <a:gd name="connsiteX6" fmla="*/ 9270 w 214417"/>
                <a:gd name="connsiteY6" fmla="*/ 62687 h 203787"/>
                <a:gd name="connsiteX7" fmla="*/ 63 w 214417"/>
                <a:gd name="connsiteY7" fmla="*/ 101894 h 203787"/>
                <a:gd name="connsiteX8" fmla="*/ 3873 w 214417"/>
                <a:gd name="connsiteY8" fmla="*/ 128958 h 203787"/>
                <a:gd name="connsiteX9" fmla="*/ 31413 w 214417"/>
                <a:gd name="connsiteY9" fmla="*/ 173880 h 203787"/>
                <a:gd name="connsiteX10" fmla="*/ 53080 w 214417"/>
                <a:gd name="connsiteY10" fmla="*/ 189832 h 203787"/>
                <a:gd name="connsiteX11" fmla="*/ 107209 w 214417"/>
                <a:gd name="connsiteY11" fmla="*/ 203722 h 203787"/>
                <a:gd name="connsiteX12" fmla="*/ 148479 w 214417"/>
                <a:gd name="connsiteY12" fmla="*/ 194912 h 203787"/>
                <a:gd name="connsiteX13" fmla="*/ 183004 w 214417"/>
                <a:gd name="connsiteY13" fmla="*/ 173880 h 203787"/>
                <a:gd name="connsiteX14" fmla="*/ 205147 w 214417"/>
                <a:gd name="connsiteY14" fmla="*/ 141101 h 203787"/>
                <a:gd name="connsiteX15" fmla="*/ 214354 w 214417"/>
                <a:gd name="connsiteY15" fmla="*/ 101894 h 203787"/>
                <a:gd name="connsiteX16" fmla="*/ 210544 w 214417"/>
                <a:gd name="connsiteY16" fmla="*/ 74830 h 20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417" h="203787">
                  <a:moveTo>
                    <a:pt x="210544" y="74830"/>
                  </a:moveTo>
                  <a:cubicBezTo>
                    <a:pt x="205306" y="57369"/>
                    <a:pt x="196179" y="42448"/>
                    <a:pt x="183004" y="29908"/>
                  </a:cubicBezTo>
                  <a:cubicBezTo>
                    <a:pt x="175782" y="24591"/>
                    <a:pt x="168559" y="19273"/>
                    <a:pt x="161337" y="13956"/>
                  </a:cubicBezTo>
                  <a:cubicBezTo>
                    <a:pt x="144511" y="4749"/>
                    <a:pt x="126495" y="66"/>
                    <a:pt x="107209" y="66"/>
                  </a:cubicBezTo>
                  <a:cubicBezTo>
                    <a:pt x="92526" y="-489"/>
                    <a:pt x="78795" y="2447"/>
                    <a:pt x="65938" y="8876"/>
                  </a:cubicBezTo>
                  <a:cubicBezTo>
                    <a:pt x="52763" y="12924"/>
                    <a:pt x="41255" y="19908"/>
                    <a:pt x="31413" y="29908"/>
                  </a:cubicBezTo>
                  <a:cubicBezTo>
                    <a:pt x="21016" y="39035"/>
                    <a:pt x="13635" y="49909"/>
                    <a:pt x="9270" y="62687"/>
                  </a:cubicBezTo>
                  <a:cubicBezTo>
                    <a:pt x="2603" y="74750"/>
                    <a:pt x="-492" y="87846"/>
                    <a:pt x="63" y="101894"/>
                  </a:cubicBezTo>
                  <a:cubicBezTo>
                    <a:pt x="1333" y="110942"/>
                    <a:pt x="2603" y="119910"/>
                    <a:pt x="3873" y="128958"/>
                  </a:cubicBezTo>
                  <a:cubicBezTo>
                    <a:pt x="9111" y="146419"/>
                    <a:pt x="18239" y="161340"/>
                    <a:pt x="31413" y="173880"/>
                  </a:cubicBezTo>
                  <a:cubicBezTo>
                    <a:pt x="38636" y="179197"/>
                    <a:pt x="45858" y="184515"/>
                    <a:pt x="53080" y="189832"/>
                  </a:cubicBezTo>
                  <a:cubicBezTo>
                    <a:pt x="69906" y="199039"/>
                    <a:pt x="87923" y="203722"/>
                    <a:pt x="107209" y="203722"/>
                  </a:cubicBezTo>
                  <a:cubicBezTo>
                    <a:pt x="121892" y="204277"/>
                    <a:pt x="135622" y="201341"/>
                    <a:pt x="148479" y="194912"/>
                  </a:cubicBezTo>
                  <a:cubicBezTo>
                    <a:pt x="161654" y="190864"/>
                    <a:pt x="173163" y="183880"/>
                    <a:pt x="183004" y="173880"/>
                  </a:cubicBezTo>
                  <a:cubicBezTo>
                    <a:pt x="193401" y="164753"/>
                    <a:pt x="200782" y="153879"/>
                    <a:pt x="205147" y="141101"/>
                  </a:cubicBezTo>
                  <a:cubicBezTo>
                    <a:pt x="211814" y="129037"/>
                    <a:pt x="214910" y="115942"/>
                    <a:pt x="214354" y="101894"/>
                  </a:cubicBezTo>
                  <a:cubicBezTo>
                    <a:pt x="213084" y="92846"/>
                    <a:pt x="211814" y="83878"/>
                    <a:pt x="210544" y="7483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344A080-79CA-07E5-8F1E-92AE3EF62EC7}"/>
                </a:ext>
              </a:extLst>
            </p:cNvPr>
            <p:cNvSpPr/>
            <p:nvPr/>
          </p:nvSpPr>
          <p:spPr>
            <a:xfrm>
              <a:off x="3965497" y="3968454"/>
              <a:ext cx="181224" cy="179210"/>
            </a:xfrm>
            <a:custGeom>
              <a:avLst/>
              <a:gdLst>
                <a:gd name="connsiteX0" fmla="*/ 90567 w 181224"/>
                <a:gd name="connsiteY0" fmla="*/ 0 h 179210"/>
                <a:gd name="connsiteX1" fmla="*/ 90567 w 181224"/>
                <a:gd name="connsiteY1" fmla="*/ 179210 h 179210"/>
                <a:gd name="connsiteX2" fmla="*/ 90567 w 181224"/>
                <a:gd name="connsiteY2" fmla="*/ 0 h 17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224" h="179210">
                  <a:moveTo>
                    <a:pt x="90567" y="0"/>
                  </a:moveTo>
                  <a:cubicBezTo>
                    <a:pt x="-30070" y="0"/>
                    <a:pt x="-30308" y="179210"/>
                    <a:pt x="90567" y="179210"/>
                  </a:cubicBezTo>
                  <a:cubicBezTo>
                    <a:pt x="211443" y="179210"/>
                    <a:pt x="211443" y="0"/>
                    <a:pt x="9056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CBB1D8-EF95-BD26-E4FD-207E83978238}"/>
                </a:ext>
              </a:extLst>
            </p:cNvPr>
            <p:cNvSpPr/>
            <p:nvPr/>
          </p:nvSpPr>
          <p:spPr>
            <a:xfrm>
              <a:off x="4203715" y="3724346"/>
              <a:ext cx="196773" cy="186939"/>
            </a:xfrm>
            <a:custGeom>
              <a:avLst/>
              <a:gdLst>
                <a:gd name="connsiteX0" fmla="*/ 193230 w 196773"/>
                <a:gd name="connsiteY0" fmla="*/ 68628 h 186939"/>
                <a:gd name="connsiteX1" fmla="*/ 167912 w 196773"/>
                <a:gd name="connsiteY1" fmla="*/ 27436 h 186939"/>
                <a:gd name="connsiteX2" fmla="*/ 147991 w 196773"/>
                <a:gd name="connsiteY2" fmla="*/ 12833 h 186939"/>
                <a:gd name="connsiteX3" fmla="*/ 98386 w 196773"/>
                <a:gd name="connsiteY3" fmla="*/ 55 h 186939"/>
                <a:gd name="connsiteX4" fmla="*/ 60529 w 196773"/>
                <a:gd name="connsiteY4" fmla="*/ 8071 h 186939"/>
                <a:gd name="connsiteX5" fmla="*/ 28861 w 196773"/>
                <a:gd name="connsiteY5" fmla="*/ 27357 h 186939"/>
                <a:gd name="connsiteX6" fmla="*/ 8543 w 196773"/>
                <a:gd name="connsiteY6" fmla="*/ 57437 h 186939"/>
                <a:gd name="connsiteX7" fmla="*/ 51 w 196773"/>
                <a:gd name="connsiteY7" fmla="*/ 93470 h 186939"/>
                <a:gd name="connsiteX8" fmla="*/ 3543 w 196773"/>
                <a:gd name="connsiteY8" fmla="*/ 118312 h 186939"/>
                <a:gd name="connsiteX9" fmla="*/ 28861 w 196773"/>
                <a:gd name="connsiteY9" fmla="*/ 159503 h 186939"/>
                <a:gd name="connsiteX10" fmla="*/ 48782 w 196773"/>
                <a:gd name="connsiteY10" fmla="*/ 174106 h 186939"/>
                <a:gd name="connsiteX11" fmla="*/ 98386 w 196773"/>
                <a:gd name="connsiteY11" fmla="*/ 186885 h 186939"/>
                <a:gd name="connsiteX12" fmla="*/ 136245 w 196773"/>
                <a:gd name="connsiteY12" fmla="*/ 178868 h 186939"/>
                <a:gd name="connsiteX13" fmla="*/ 167912 w 196773"/>
                <a:gd name="connsiteY13" fmla="*/ 159582 h 186939"/>
                <a:gd name="connsiteX14" fmla="*/ 188230 w 196773"/>
                <a:gd name="connsiteY14" fmla="*/ 129502 h 186939"/>
                <a:gd name="connsiteX15" fmla="*/ 196722 w 196773"/>
                <a:gd name="connsiteY15" fmla="*/ 93470 h 186939"/>
                <a:gd name="connsiteX16" fmla="*/ 193230 w 196773"/>
                <a:gd name="connsiteY16" fmla="*/ 68628 h 18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6773" h="186939">
                  <a:moveTo>
                    <a:pt x="193230" y="68628"/>
                  </a:moveTo>
                  <a:cubicBezTo>
                    <a:pt x="188468" y="52675"/>
                    <a:pt x="180055" y="38865"/>
                    <a:pt x="167912" y="27436"/>
                  </a:cubicBezTo>
                  <a:cubicBezTo>
                    <a:pt x="161245" y="22595"/>
                    <a:pt x="154658" y="17674"/>
                    <a:pt x="147991" y="12833"/>
                  </a:cubicBezTo>
                  <a:cubicBezTo>
                    <a:pt x="132514" y="4341"/>
                    <a:pt x="116006" y="134"/>
                    <a:pt x="98386" y="55"/>
                  </a:cubicBezTo>
                  <a:cubicBezTo>
                    <a:pt x="84894" y="-421"/>
                    <a:pt x="72275" y="2198"/>
                    <a:pt x="60529" y="8071"/>
                  </a:cubicBezTo>
                  <a:cubicBezTo>
                    <a:pt x="48465" y="11801"/>
                    <a:pt x="37909" y="18230"/>
                    <a:pt x="28861" y="27357"/>
                  </a:cubicBezTo>
                  <a:cubicBezTo>
                    <a:pt x="19337" y="35691"/>
                    <a:pt x="12591" y="45691"/>
                    <a:pt x="8543" y="57437"/>
                  </a:cubicBezTo>
                  <a:cubicBezTo>
                    <a:pt x="2432" y="68469"/>
                    <a:pt x="-425" y="80454"/>
                    <a:pt x="51" y="93470"/>
                  </a:cubicBezTo>
                  <a:cubicBezTo>
                    <a:pt x="1242" y="101724"/>
                    <a:pt x="2432" y="110057"/>
                    <a:pt x="3543" y="118312"/>
                  </a:cubicBezTo>
                  <a:cubicBezTo>
                    <a:pt x="8305" y="134264"/>
                    <a:pt x="16718" y="148074"/>
                    <a:pt x="28861" y="159503"/>
                  </a:cubicBezTo>
                  <a:cubicBezTo>
                    <a:pt x="35528" y="164344"/>
                    <a:pt x="42115" y="169265"/>
                    <a:pt x="48782" y="174106"/>
                  </a:cubicBezTo>
                  <a:cubicBezTo>
                    <a:pt x="64259" y="182599"/>
                    <a:pt x="80767" y="186805"/>
                    <a:pt x="98386" y="186885"/>
                  </a:cubicBezTo>
                  <a:cubicBezTo>
                    <a:pt x="111879" y="187361"/>
                    <a:pt x="124498" y="184742"/>
                    <a:pt x="136245" y="178868"/>
                  </a:cubicBezTo>
                  <a:cubicBezTo>
                    <a:pt x="148308" y="175138"/>
                    <a:pt x="158864" y="168709"/>
                    <a:pt x="167912" y="159582"/>
                  </a:cubicBezTo>
                  <a:cubicBezTo>
                    <a:pt x="177436" y="151249"/>
                    <a:pt x="184182" y="141249"/>
                    <a:pt x="188230" y="129502"/>
                  </a:cubicBezTo>
                  <a:cubicBezTo>
                    <a:pt x="194341" y="118470"/>
                    <a:pt x="197198" y="106486"/>
                    <a:pt x="196722" y="93470"/>
                  </a:cubicBezTo>
                  <a:cubicBezTo>
                    <a:pt x="195532" y="85216"/>
                    <a:pt x="194420" y="76882"/>
                    <a:pt x="193230" y="6862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8DBEB0B-C55B-E36C-D4C7-C669FCAF7E33}"/>
                </a:ext>
              </a:extLst>
            </p:cNvPr>
            <p:cNvSpPr/>
            <p:nvPr/>
          </p:nvSpPr>
          <p:spPr>
            <a:xfrm>
              <a:off x="4957777" y="3562991"/>
              <a:ext cx="188682" cy="179243"/>
            </a:xfrm>
            <a:custGeom>
              <a:avLst/>
              <a:gdLst>
                <a:gd name="connsiteX0" fmla="*/ 185296 w 188682"/>
                <a:gd name="connsiteY0" fmla="*/ 65851 h 179243"/>
                <a:gd name="connsiteX1" fmla="*/ 161010 w 188682"/>
                <a:gd name="connsiteY1" fmla="*/ 26327 h 179243"/>
                <a:gd name="connsiteX2" fmla="*/ 141962 w 188682"/>
                <a:gd name="connsiteY2" fmla="*/ 12279 h 179243"/>
                <a:gd name="connsiteX3" fmla="*/ 94341 w 188682"/>
                <a:gd name="connsiteY3" fmla="*/ 56 h 179243"/>
                <a:gd name="connsiteX4" fmla="*/ 57991 w 188682"/>
                <a:gd name="connsiteY4" fmla="*/ 7755 h 179243"/>
                <a:gd name="connsiteX5" fmla="*/ 27674 w 188682"/>
                <a:gd name="connsiteY5" fmla="*/ 26247 h 179243"/>
                <a:gd name="connsiteX6" fmla="*/ 8149 w 188682"/>
                <a:gd name="connsiteY6" fmla="*/ 55058 h 179243"/>
                <a:gd name="connsiteX7" fmla="*/ 54 w 188682"/>
                <a:gd name="connsiteY7" fmla="*/ 89582 h 179243"/>
                <a:gd name="connsiteX8" fmla="*/ 3387 w 188682"/>
                <a:gd name="connsiteY8" fmla="*/ 113392 h 179243"/>
                <a:gd name="connsiteX9" fmla="*/ 27674 w 188682"/>
                <a:gd name="connsiteY9" fmla="*/ 152917 h 179243"/>
                <a:gd name="connsiteX10" fmla="*/ 46721 w 188682"/>
                <a:gd name="connsiteY10" fmla="*/ 166965 h 179243"/>
                <a:gd name="connsiteX11" fmla="*/ 94341 w 188682"/>
                <a:gd name="connsiteY11" fmla="*/ 179187 h 179243"/>
                <a:gd name="connsiteX12" fmla="*/ 130692 w 188682"/>
                <a:gd name="connsiteY12" fmla="*/ 171489 h 179243"/>
                <a:gd name="connsiteX13" fmla="*/ 161010 w 188682"/>
                <a:gd name="connsiteY13" fmla="*/ 152996 h 179243"/>
                <a:gd name="connsiteX14" fmla="*/ 180534 w 188682"/>
                <a:gd name="connsiteY14" fmla="*/ 124186 h 179243"/>
                <a:gd name="connsiteX15" fmla="*/ 188629 w 188682"/>
                <a:gd name="connsiteY15" fmla="*/ 89662 h 179243"/>
                <a:gd name="connsiteX16" fmla="*/ 185296 w 188682"/>
                <a:gd name="connsiteY16" fmla="*/ 65851 h 17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682" h="179243">
                  <a:moveTo>
                    <a:pt x="185296" y="65851"/>
                  </a:moveTo>
                  <a:cubicBezTo>
                    <a:pt x="180693" y="50534"/>
                    <a:pt x="172597" y="37359"/>
                    <a:pt x="161010" y="26327"/>
                  </a:cubicBezTo>
                  <a:lnTo>
                    <a:pt x="141962" y="12279"/>
                  </a:lnTo>
                  <a:cubicBezTo>
                    <a:pt x="127120" y="4183"/>
                    <a:pt x="111247" y="56"/>
                    <a:pt x="94341" y="56"/>
                  </a:cubicBezTo>
                  <a:cubicBezTo>
                    <a:pt x="81405" y="-420"/>
                    <a:pt x="69341" y="2120"/>
                    <a:pt x="57991" y="7755"/>
                  </a:cubicBezTo>
                  <a:cubicBezTo>
                    <a:pt x="46404" y="11326"/>
                    <a:pt x="36324" y="17517"/>
                    <a:pt x="27674" y="26247"/>
                  </a:cubicBezTo>
                  <a:cubicBezTo>
                    <a:pt x="18546" y="34263"/>
                    <a:pt x="12038" y="43867"/>
                    <a:pt x="8149" y="55058"/>
                  </a:cubicBezTo>
                  <a:cubicBezTo>
                    <a:pt x="2276" y="65693"/>
                    <a:pt x="-423" y="77122"/>
                    <a:pt x="54" y="89582"/>
                  </a:cubicBezTo>
                  <a:cubicBezTo>
                    <a:pt x="1165" y="97519"/>
                    <a:pt x="2276" y="105456"/>
                    <a:pt x="3387" y="113392"/>
                  </a:cubicBezTo>
                  <a:cubicBezTo>
                    <a:pt x="7990" y="128710"/>
                    <a:pt x="16006" y="141885"/>
                    <a:pt x="27674" y="152917"/>
                  </a:cubicBezTo>
                  <a:lnTo>
                    <a:pt x="46721" y="166965"/>
                  </a:lnTo>
                  <a:cubicBezTo>
                    <a:pt x="61563" y="175060"/>
                    <a:pt x="77436" y="179187"/>
                    <a:pt x="94341" y="179187"/>
                  </a:cubicBezTo>
                  <a:cubicBezTo>
                    <a:pt x="107278" y="179664"/>
                    <a:pt x="119342" y="177124"/>
                    <a:pt x="130692" y="171489"/>
                  </a:cubicBezTo>
                  <a:cubicBezTo>
                    <a:pt x="142279" y="167917"/>
                    <a:pt x="152359" y="161727"/>
                    <a:pt x="161010" y="152996"/>
                  </a:cubicBezTo>
                  <a:cubicBezTo>
                    <a:pt x="170137" y="144980"/>
                    <a:pt x="176645" y="135377"/>
                    <a:pt x="180534" y="124186"/>
                  </a:cubicBezTo>
                  <a:cubicBezTo>
                    <a:pt x="186407" y="113551"/>
                    <a:pt x="189106" y="102122"/>
                    <a:pt x="188629" y="89662"/>
                  </a:cubicBezTo>
                  <a:cubicBezTo>
                    <a:pt x="187518" y="81725"/>
                    <a:pt x="186407" y="73788"/>
                    <a:pt x="185296" y="6585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CED2054-FA6F-B5A3-1396-D73528CE9DF6}"/>
                </a:ext>
              </a:extLst>
            </p:cNvPr>
            <p:cNvSpPr/>
            <p:nvPr/>
          </p:nvSpPr>
          <p:spPr>
            <a:xfrm>
              <a:off x="4836013" y="3842260"/>
              <a:ext cx="170390" cy="168495"/>
            </a:xfrm>
            <a:custGeom>
              <a:avLst/>
              <a:gdLst>
                <a:gd name="connsiteX0" fmla="*/ 85151 w 170390"/>
                <a:gd name="connsiteY0" fmla="*/ 0 h 168495"/>
                <a:gd name="connsiteX1" fmla="*/ 85151 w 170390"/>
                <a:gd name="connsiteY1" fmla="*/ 168496 h 168495"/>
                <a:gd name="connsiteX2" fmla="*/ 85151 w 170390"/>
                <a:gd name="connsiteY2" fmla="*/ 0 h 1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390" h="168495">
                  <a:moveTo>
                    <a:pt x="85151" y="0"/>
                  </a:moveTo>
                  <a:cubicBezTo>
                    <a:pt x="-28264" y="0"/>
                    <a:pt x="-28503" y="168496"/>
                    <a:pt x="85151" y="168496"/>
                  </a:cubicBezTo>
                  <a:cubicBezTo>
                    <a:pt x="198804" y="168496"/>
                    <a:pt x="198804" y="0"/>
                    <a:pt x="85151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5C1860-15A6-6979-0F6C-B5EF303CD5D0}"/>
                </a:ext>
              </a:extLst>
            </p:cNvPr>
            <p:cNvSpPr/>
            <p:nvPr/>
          </p:nvSpPr>
          <p:spPr>
            <a:xfrm>
              <a:off x="4796026" y="4115224"/>
              <a:ext cx="185750" cy="170061"/>
            </a:xfrm>
            <a:custGeom>
              <a:avLst/>
              <a:gdLst>
                <a:gd name="connsiteX0" fmla="*/ 182440 w 185750"/>
                <a:gd name="connsiteY0" fmla="*/ 62678 h 170061"/>
                <a:gd name="connsiteX1" fmla="*/ 159662 w 185750"/>
                <a:gd name="connsiteY1" fmla="*/ 25455 h 170061"/>
                <a:gd name="connsiteX2" fmla="*/ 141725 w 185750"/>
                <a:gd name="connsiteY2" fmla="*/ 12280 h 170061"/>
                <a:gd name="connsiteX3" fmla="*/ 96962 w 185750"/>
                <a:gd name="connsiteY3" fmla="*/ 772 h 170061"/>
                <a:gd name="connsiteX4" fmla="*/ 89502 w 185750"/>
                <a:gd name="connsiteY4" fmla="*/ 58 h 170061"/>
                <a:gd name="connsiteX5" fmla="*/ 55056 w 185750"/>
                <a:gd name="connsiteY5" fmla="*/ 7360 h 170061"/>
                <a:gd name="connsiteX6" fmla="*/ 26246 w 185750"/>
                <a:gd name="connsiteY6" fmla="*/ 24900 h 170061"/>
                <a:gd name="connsiteX7" fmla="*/ 7754 w 185750"/>
                <a:gd name="connsiteY7" fmla="*/ 52281 h 170061"/>
                <a:gd name="connsiteX8" fmla="*/ 55 w 185750"/>
                <a:gd name="connsiteY8" fmla="*/ 85060 h 170061"/>
                <a:gd name="connsiteX9" fmla="*/ 3230 w 185750"/>
                <a:gd name="connsiteY9" fmla="*/ 107679 h 170061"/>
                <a:gd name="connsiteX10" fmla="*/ 26246 w 185750"/>
                <a:gd name="connsiteY10" fmla="*/ 145220 h 170061"/>
                <a:gd name="connsiteX11" fmla="*/ 44342 w 185750"/>
                <a:gd name="connsiteY11" fmla="*/ 158474 h 170061"/>
                <a:gd name="connsiteX12" fmla="*/ 89502 w 185750"/>
                <a:gd name="connsiteY12" fmla="*/ 170062 h 170061"/>
                <a:gd name="connsiteX13" fmla="*/ 96962 w 185750"/>
                <a:gd name="connsiteY13" fmla="*/ 169348 h 170061"/>
                <a:gd name="connsiteX14" fmla="*/ 131169 w 185750"/>
                <a:gd name="connsiteY14" fmla="*/ 162125 h 170061"/>
                <a:gd name="connsiteX15" fmla="*/ 159741 w 185750"/>
                <a:gd name="connsiteY15" fmla="*/ 144664 h 170061"/>
                <a:gd name="connsiteX16" fmla="*/ 178075 w 185750"/>
                <a:gd name="connsiteY16" fmla="*/ 117521 h 170061"/>
                <a:gd name="connsiteX17" fmla="*/ 185694 w 185750"/>
                <a:gd name="connsiteY17" fmla="*/ 85060 h 170061"/>
                <a:gd name="connsiteX18" fmla="*/ 182520 w 185750"/>
                <a:gd name="connsiteY18" fmla="*/ 62678 h 17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5750" h="170061">
                  <a:moveTo>
                    <a:pt x="182440" y="62678"/>
                  </a:moveTo>
                  <a:cubicBezTo>
                    <a:pt x="178154" y="48234"/>
                    <a:pt x="170535" y="35852"/>
                    <a:pt x="159662" y="25455"/>
                  </a:cubicBezTo>
                  <a:lnTo>
                    <a:pt x="141725" y="12280"/>
                  </a:lnTo>
                  <a:cubicBezTo>
                    <a:pt x="127757" y="4661"/>
                    <a:pt x="112836" y="772"/>
                    <a:pt x="96962" y="772"/>
                  </a:cubicBezTo>
                  <a:lnTo>
                    <a:pt x="89502" y="58"/>
                  </a:lnTo>
                  <a:cubicBezTo>
                    <a:pt x="77279" y="-418"/>
                    <a:pt x="65771" y="2042"/>
                    <a:pt x="55056" y="7360"/>
                  </a:cubicBezTo>
                  <a:cubicBezTo>
                    <a:pt x="44104" y="10693"/>
                    <a:pt x="34500" y="16566"/>
                    <a:pt x="26246" y="24900"/>
                  </a:cubicBezTo>
                  <a:cubicBezTo>
                    <a:pt x="17595" y="32519"/>
                    <a:pt x="11404" y="41567"/>
                    <a:pt x="7754" y="52281"/>
                  </a:cubicBezTo>
                  <a:cubicBezTo>
                    <a:pt x="2198" y="62361"/>
                    <a:pt x="-421" y="73234"/>
                    <a:pt x="55" y="85060"/>
                  </a:cubicBezTo>
                  <a:cubicBezTo>
                    <a:pt x="1087" y="92600"/>
                    <a:pt x="2198" y="100140"/>
                    <a:pt x="3230" y="107679"/>
                  </a:cubicBezTo>
                  <a:cubicBezTo>
                    <a:pt x="7595" y="122204"/>
                    <a:pt x="15214" y="134744"/>
                    <a:pt x="26246" y="145220"/>
                  </a:cubicBezTo>
                  <a:cubicBezTo>
                    <a:pt x="32278" y="149664"/>
                    <a:pt x="38310" y="154109"/>
                    <a:pt x="44342" y="158474"/>
                  </a:cubicBezTo>
                  <a:cubicBezTo>
                    <a:pt x="58390" y="166173"/>
                    <a:pt x="73469" y="170062"/>
                    <a:pt x="89502" y="170062"/>
                  </a:cubicBezTo>
                  <a:lnTo>
                    <a:pt x="96962" y="169348"/>
                  </a:lnTo>
                  <a:cubicBezTo>
                    <a:pt x="109106" y="169824"/>
                    <a:pt x="120534" y="167363"/>
                    <a:pt x="131169" y="162125"/>
                  </a:cubicBezTo>
                  <a:cubicBezTo>
                    <a:pt x="142042" y="158792"/>
                    <a:pt x="151567" y="152998"/>
                    <a:pt x="159741" y="144664"/>
                  </a:cubicBezTo>
                  <a:cubicBezTo>
                    <a:pt x="168313" y="137125"/>
                    <a:pt x="174424" y="128077"/>
                    <a:pt x="178075" y="117521"/>
                  </a:cubicBezTo>
                  <a:cubicBezTo>
                    <a:pt x="183631" y="107521"/>
                    <a:pt x="186170" y="96727"/>
                    <a:pt x="185694" y="85060"/>
                  </a:cubicBezTo>
                  <a:cubicBezTo>
                    <a:pt x="184662" y="77599"/>
                    <a:pt x="183551" y="70139"/>
                    <a:pt x="182520" y="6267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500FAE-3C28-3B7B-22DC-EA7F5D3EE4B8}"/>
                </a:ext>
              </a:extLst>
            </p:cNvPr>
            <p:cNvSpPr/>
            <p:nvPr/>
          </p:nvSpPr>
          <p:spPr>
            <a:xfrm>
              <a:off x="4800944" y="4353343"/>
              <a:ext cx="219779" cy="212663"/>
            </a:xfrm>
            <a:custGeom>
              <a:avLst/>
              <a:gdLst>
                <a:gd name="connsiteX0" fmla="*/ 215777 w 219779"/>
                <a:gd name="connsiteY0" fmla="*/ 75359 h 212663"/>
                <a:gd name="connsiteX1" fmla="*/ 196412 w 219779"/>
                <a:gd name="connsiteY1" fmla="*/ 40437 h 212663"/>
                <a:gd name="connsiteX2" fmla="*/ 166094 w 219779"/>
                <a:gd name="connsiteY2" fmla="*/ 14008 h 212663"/>
                <a:gd name="connsiteX3" fmla="*/ 140299 w 219779"/>
                <a:gd name="connsiteY3" fmla="*/ 3691 h 212663"/>
                <a:gd name="connsiteX4" fmla="*/ 82838 w 219779"/>
                <a:gd name="connsiteY4" fmla="*/ 3691 h 212663"/>
                <a:gd name="connsiteX5" fmla="*/ 57044 w 219779"/>
                <a:gd name="connsiteY5" fmla="*/ 14008 h 212663"/>
                <a:gd name="connsiteX6" fmla="*/ 18312 w 219779"/>
                <a:gd name="connsiteY6" fmla="*/ 50834 h 212663"/>
                <a:gd name="connsiteX7" fmla="*/ 3947 w 219779"/>
                <a:gd name="connsiteY7" fmla="*/ 82740 h 212663"/>
                <a:gd name="connsiteX8" fmla="*/ 2042 w 219779"/>
                <a:gd name="connsiteY8" fmla="*/ 123693 h 212663"/>
                <a:gd name="connsiteX9" fmla="*/ 14900 w 219779"/>
                <a:gd name="connsiteY9" fmla="*/ 161869 h 212663"/>
                <a:gd name="connsiteX10" fmla="*/ 42757 w 219779"/>
                <a:gd name="connsiteY10" fmla="*/ 190679 h 212663"/>
                <a:gd name="connsiteX11" fmla="*/ 79504 w 219779"/>
                <a:gd name="connsiteY11" fmla="*/ 209013 h 212663"/>
                <a:gd name="connsiteX12" fmla="*/ 108235 w 219779"/>
                <a:gd name="connsiteY12" fmla="*/ 212664 h 212663"/>
                <a:gd name="connsiteX13" fmla="*/ 162760 w 219779"/>
                <a:gd name="connsiteY13" fmla="*/ 198616 h 212663"/>
                <a:gd name="connsiteX14" fmla="*/ 184586 w 219779"/>
                <a:gd name="connsiteY14" fmla="*/ 182584 h 212663"/>
                <a:gd name="connsiteX15" fmla="*/ 207999 w 219779"/>
                <a:gd name="connsiteY15" fmla="*/ 149170 h 212663"/>
                <a:gd name="connsiteX16" fmla="*/ 217761 w 219779"/>
                <a:gd name="connsiteY16" fmla="*/ 116233 h 212663"/>
                <a:gd name="connsiteX17" fmla="*/ 215856 w 219779"/>
                <a:gd name="connsiteY17" fmla="*/ 75279 h 21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779" h="212663">
                  <a:moveTo>
                    <a:pt x="215777" y="75359"/>
                  </a:moveTo>
                  <a:cubicBezTo>
                    <a:pt x="212364" y="61866"/>
                    <a:pt x="205935" y="50279"/>
                    <a:pt x="196412" y="40437"/>
                  </a:cubicBezTo>
                  <a:cubicBezTo>
                    <a:pt x="188713" y="29167"/>
                    <a:pt x="178554" y="20358"/>
                    <a:pt x="166094" y="14008"/>
                  </a:cubicBezTo>
                  <a:cubicBezTo>
                    <a:pt x="157522" y="10596"/>
                    <a:pt x="148871" y="7103"/>
                    <a:pt x="140299" y="3691"/>
                  </a:cubicBezTo>
                  <a:cubicBezTo>
                    <a:pt x="121172" y="-1230"/>
                    <a:pt x="102044" y="-1230"/>
                    <a:pt x="82838" y="3691"/>
                  </a:cubicBezTo>
                  <a:lnTo>
                    <a:pt x="57044" y="14008"/>
                  </a:lnTo>
                  <a:cubicBezTo>
                    <a:pt x="41011" y="22977"/>
                    <a:pt x="28074" y="35279"/>
                    <a:pt x="18312" y="50834"/>
                  </a:cubicBezTo>
                  <a:cubicBezTo>
                    <a:pt x="11487" y="60200"/>
                    <a:pt x="6804" y="71549"/>
                    <a:pt x="3947" y="82740"/>
                  </a:cubicBezTo>
                  <a:cubicBezTo>
                    <a:pt x="-577" y="96391"/>
                    <a:pt x="-1212" y="110042"/>
                    <a:pt x="2042" y="123693"/>
                  </a:cubicBezTo>
                  <a:cubicBezTo>
                    <a:pt x="2756" y="137424"/>
                    <a:pt x="6963" y="150123"/>
                    <a:pt x="14900" y="161869"/>
                  </a:cubicBezTo>
                  <a:cubicBezTo>
                    <a:pt x="21805" y="173933"/>
                    <a:pt x="31090" y="183536"/>
                    <a:pt x="42757" y="190679"/>
                  </a:cubicBezTo>
                  <a:cubicBezTo>
                    <a:pt x="53313" y="199806"/>
                    <a:pt x="65535" y="205917"/>
                    <a:pt x="79504" y="209013"/>
                  </a:cubicBezTo>
                  <a:cubicBezTo>
                    <a:pt x="89108" y="210203"/>
                    <a:pt x="98632" y="211473"/>
                    <a:pt x="108235" y="212664"/>
                  </a:cubicBezTo>
                  <a:cubicBezTo>
                    <a:pt x="127600" y="212664"/>
                    <a:pt x="145776" y="207981"/>
                    <a:pt x="162760" y="198616"/>
                  </a:cubicBezTo>
                  <a:cubicBezTo>
                    <a:pt x="170062" y="193298"/>
                    <a:pt x="177363" y="187901"/>
                    <a:pt x="184586" y="182584"/>
                  </a:cubicBezTo>
                  <a:cubicBezTo>
                    <a:pt x="194745" y="172901"/>
                    <a:pt x="202523" y="161789"/>
                    <a:pt x="207999" y="149170"/>
                  </a:cubicBezTo>
                  <a:cubicBezTo>
                    <a:pt x="213793" y="138932"/>
                    <a:pt x="217206" y="127979"/>
                    <a:pt x="217761" y="116233"/>
                  </a:cubicBezTo>
                  <a:cubicBezTo>
                    <a:pt x="221015" y="102582"/>
                    <a:pt x="220301" y="88931"/>
                    <a:pt x="215856" y="7527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780357F-F236-A3C3-5655-4CEFF3802FD2}"/>
                </a:ext>
              </a:extLst>
            </p:cNvPr>
            <p:cNvSpPr/>
            <p:nvPr/>
          </p:nvSpPr>
          <p:spPr>
            <a:xfrm>
              <a:off x="4900088" y="4695090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6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6 w 161202"/>
                <a:gd name="connsiteY11" fmla="*/ 130843 h 153270"/>
                <a:gd name="connsiteX12" fmla="*/ 154254 w 161202"/>
                <a:gd name="connsiteY12" fmla="*/ 106160 h 153270"/>
                <a:gd name="connsiteX13" fmla="*/ 161159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7" y="31952"/>
                    <a:pt x="137586" y="22507"/>
                  </a:cubicBezTo>
                  <a:cubicBezTo>
                    <a:pt x="121633" y="8539"/>
                    <a:pt x="102110" y="46"/>
                    <a:pt x="80601" y="46"/>
                  </a:cubicBezTo>
                  <a:cubicBezTo>
                    <a:pt x="69569" y="-350"/>
                    <a:pt x="59251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9" y="56159"/>
                    <a:pt x="-353" y="66000"/>
                    <a:pt x="44" y="76635"/>
                  </a:cubicBezTo>
                  <a:cubicBezTo>
                    <a:pt x="996" y="83382"/>
                    <a:pt x="1949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5" y="143621"/>
                    <a:pt x="130205" y="138304"/>
                    <a:pt x="137586" y="130843"/>
                  </a:cubicBezTo>
                  <a:cubicBezTo>
                    <a:pt x="145365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9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E3154DF-049B-2556-13FA-12D40F7785BD}"/>
                </a:ext>
              </a:extLst>
            </p:cNvPr>
            <p:cNvSpPr/>
            <p:nvPr/>
          </p:nvSpPr>
          <p:spPr>
            <a:xfrm>
              <a:off x="5004774" y="4966606"/>
              <a:ext cx="166120" cy="157871"/>
            </a:xfrm>
            <a:custGeom>
              <a:avLst/>
              <a:gdLst>
                <a:gd name="connsiteX0" fmla="*/ 163141 w 166120"/>
                <a:gd name="connsiteY0" fmla="*/ 57983 h 157871"/>
                <a:gd name="connsiteX1" fmla="*/ 141792 w 166120"/>
                <a:gd name="connsiteY1" fmla="*/ 23141 h 157871"/>
                <a:gd name="connsiteX2" fmla="*/ 83060 w 166120"/>
                <a:gd name="connsiteY2" fmla="*/ 45 h 157871"/>
                <a:gd name="connsiteX3" fmla="*/ 51075 w 166120"/>
                <a:gd name="connsiteY3" fmla="*/ 6871 h 157871"/>
                <a:gd name="connsiteX4" fmla="*/ 24329 w 166120"/>
                <a:gd name="connsiteY4" fmla="*/ 23141 h 157871"/>
                <a:gd name="connsiteX5" fmla="*/ 7185 w 166120"/>
                <a:gd name="connsiteY5" fmla="*/ 48538 h 157871"/>
                <a:gd name="connsiteX6" fmla="*/ 43 w 166120"/>
                <a:gd name="connsiteY6" fmla="*/ 78936 h 157871"/>
                <a:gd name="connsiteX7" fmla="*/ 2979 w 166120"/>
                <a:gd name="connsiteY7" fmla="*/ 99888 h 157871"/>
                <a:gd name="connsiteX8" fmla="*/ 24329 w 166120"/>
                <a:gd name="connsiteY8" fmla="*/ 134731 h 157871"/>
                <a:gd name="connsiteX9" fmla="*/ 83060 w 166120"/>
                <a:gd name="connsiteY9" fmla="*/ 157826 h 157871"/>
                <a:gd name="connsiteX10" fmla="*/ 115045 w 166120"/>
                <a:gd name="connsiteY10" fmla="*/ 151001 h 157871"/>
                <a:gd name="connsiteX11" fmla="*/ 141792 w 166120"/>
                <a:gd name="connsiteY11" fmla="*/ 134731 h 157871"/>
                <a:gd name="connsiteX12" fmla="*/ 158935 w 166120"/>
                <a:gd name="connsiteY12" fmla="*/ 109333 h 157871"/>
                <a:gd name="connsiteX13" fmla="*/ 166078 w 166120"/>
                <a:gd name="connsiteY13" fmla="*/ 78936 h 157871"/>
                <a:gd name="connsiteX14" fmla="*/ 163141 w 166120"/>
                <a:gd name="connsiteY14" fmla="*/ 57983 h 15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6120" h="157871">
                  <a:moveTo>
                    <a:pt x="163141" y="57983"/>
                  </a:moveTo>
                  <a:cubicBezTo>
                    <a:pt x="159094" y="44490"/>
                    <a:pt x="152030" y="32903"/>
                    <a:pt x="141792" y="23141"/>
                  </a:cubicBezTo>
                  <a:cubicBezTo>
                    <a:pt x="125363" y="8775"/>
                    <a:pt x="105283" y="45"/>
                    <a:pt x="83060" y="45"/>
                  </a:cubicBezTo>
                  <a:cubicBezTo>
                    <a:pt x="71711" y="-352"/>
                    <a:pt x="60996" y="1870"/>
                    <a:pt x="51075" y="6871"/>
                  </a:cubicBezTo>
                  <a:cubicBezTo>
                    <a:pt x="40916" y="9966"/>
                    <a:pt x="31948" y="15442"/>
                    <a:pt x="24329" y="23141"/>
                  </a:cubicBezTo>
                  <a:cubicBezTo>
                    <a:pt x="16313" y="30204"/>
                    <a:pt x="10598" y="38617"/>
                    <a:pt x="7185" y="48538"/>
                  </a:cubicBezTo>
                  <a:cubicBezTo>
                    <a:pt x="2027" y="57903"/>
                    <a:pt x="-355" y="67983"/>
                    <a:pt x="43" y="78936"/>
                  </a:cubicBezTo>
                  <a:cubicBezTo>
                    <a:pt x="995" y="85920"/>
                    <a:pt x="2027" y="92904"/>
                    <a:pt x="2979" y="99888"/>
                  </a:cubicBezTo>
                  <a:cubicBezTo>
                    <a:pt x="7026" y="113381"/>
                    <a:pt x="14090" y="124968"/>
                    <a:pt x="24329" y="134731"/>
                  </a:cubicBezTo>
                  <a:cubicBezTo>
                    <a:pt x="40757" y="149096"/>
                    <a:pt x="60837" y="157826"/>
                    <a:pt x="83060" y="157826"/>
                  </a:cubicBezTo>
                  <a:cubicBezTo>
                    <a:pt x="94409" y="158223"/>
                    <a:pt x="105124" y="156001"/>
                    <a:pt x="115045" y="151001"/>
                  </a:cubicBezTo>
                  <a:cubicBezTo>
                    <a:pt x="125204" y="147906"/>
                    <a:pt x="134172" y="142429"/>
                    <a:pt x="141792" y="134731"/>
                  </a:cubicBezTo>
                  <a:cubicBezTo>
                    <a:pt x="149808" y="127667"/>
                    <a:pt x="155522" y="119254"/>
                    <a:pt x="158935" y="109333"/>
                  </a:cubicBezTo>
                  <a:cubicBezTo>
                    <a:pt x="164094" y="99968"/>
                    <a:pt x="166475" y="89888"/>
                    <a:pt x="166078" y="78936"/>
                  </a:cubicBezTo>
                  <a:cubicBezTo>
                    <a:pt x="165126" y="71951"/>
                    <a:pt x="164094" y="64967"/>
                    <a:pt x="163141" y="579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A3CC90D-C069-FF2A-9AED-D7BAABC8E852}"/>
                </a:ext>
              </a:extLst>
            </p:cNvPr>
            <p:cNvSpPr/>
            <p:nvPr/>
          </p:nvSpPr>
          <p:spPr>
            <a:xfrm>
              <a:off x="5080874" y="5233504"/>
              <a:ext cx="180669" cy="171627"/>
            </a:xfrm>
            <a:custGeom>
              <a:avLst/>
              <a:gdLst>
                <a:gd name="connsiteX0" fmla="*/ 177361 w 180669"/>
                <a:gd name="connsiteY0" fmla="*/ 63075 h 171627"/>
                <a:gd name="connsiteX1" fmla="*/ 154106 w 180669"/>
                <a:gd name="connsiteY1" fmla="*/ 25217 h 171627"/>
                <a:gd name="connsiteX2" fmla="*/ 135852 w 180669"/>
                <a:gd name="connsiteY2" fmla="*/ 11804 h 171627"/>
                <a:gd name="connsiteX3" fmla="*/ 90295 w 180669"/>
                <a:gd name="connsiteY3" fmla="*/ 58 h 171627"/>
                <a:gd name="connsiteX4" fmla="*/ 55532 w 180669"/>
                <a:gd name="connsiteY4" fmla="*/ 7439 h 171627"/>
                <a:gd name="connsiteX5" fmla="*/ 26484 w 180669"/>
                <a:gd name="connsiteY5" fmla="*/ 25138 h 171627"/>
                <a:gd name="connsiteX6" fmla="*/ 7833 w 180669"/>
                <a:gd name="connsiteY6" fmla="*/ 52757 h 171627"/>
                <a:gd name="connsiteX7" fmla="*/ 55 w 180669"/>
                <a:gd name="connsiteY7" fmla="*/ 85774 h 171627"/>
                <a:gd name="connsiteX8" fmla="*/ 3309 w 180669"/>
                <a:gd name="connsiteY8" fmla="*/ 108552 h 171627"/>
                <a:gd name="connsiteX9" fmla="*/ 26564 w 180669"/>
                <a:gd name="connsiteY9" fmla="*/ 146410 h 171627"/>
                <a:gd name="connsiteX10" fmla="*/ 44818 w 180669"/>
                <a:gd name="connsiteY10" fmla="*/ 159823 h 171627"/>
                <a:gd name="connsiteX11" fmla="*/ 90375 w 180669"/>
                <a:gd name="connsiteY11" fmla="*/ 171570 h 171627"/>
                <a:gd name="connsiteX12" fmla="*/ 125137 w 180669"/>
                <a:gd name="connsiteY12" fmla="*/ 164189 h 171627"/>
                <a:gd name="connsiteX13" fmla="*/ 154185 w 180669"/>
                <a:gd name="connsiteY13" fmla="*/ 146490 h 171627"/>
                <a:gd name="connsiteX14" fmla="*/ 172837 w 180669"/>
                <a:gd name="connsiteY14" fmla="*/ 118870 h 171627"/>
                <a:gd name="connsiteX15" fmla="*/ 180615 w 180669"/>
                <a:gd name="connsiteY15" fmla="*/ 85853 h 171627"/>
                <a:gd name="connsiteX16" fmla="*/ 177361 w 180669"/>
                <a:gd name="connsiteY16" fmla="*/ 63075 h 17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669" h="171627">
                  <a:moveTo>
                    <a:pt x="177361" y="63075"/>
                  </a:moveTo>
                  <a:cubicBezTo>
                    <a:pt x="172995" y="48392"/>
                    <a:pt x="165217" y="35773"/>
                    <a:pt x="154106" y="25217"/>
                  </a:cubicBezTo>
                  <a:cubicBezTo>
                    <a:pt x="147995" y="20773"/>
                    <a:pt x="141963" y="16249"/>
                    <a:pt x="135852" y="11804"/>
                  </a:cubicBezTo>
                  <a:cubicBezTo>
                    <a:pt x="121645" y="4026"/>
                    <a:pt x="106486" y="137"/>
                    <a:pt x="90295" y="58"/>
                  </a:cubicBezTo>
                  <a:cubicBezTo>
                    <a:pt x="77914" y="-418"/>
                    <a:pt x="66327" y="2042"/>
                    <a:pt x="55532" y="7439"/>
                  </a:cubicBezTo>
                  <a:cubicBezTo>
                    <a:pt x="44421" y="10852"/>
                    <a:pt x="34738" y="16725"/>
                    <a:pt x="26484" y="25138"/>
                  </a:cubicBezTo>
                  <a:cubicBezTo>
                    <a:pt x="17754" y="32757"/>
                    <a:pt x="11484" y="41964"/>
                    <a:pt x="7833" y="52757"/>
                  </a:cubicBezTo>
                  <a:cubicBezTo>
                    <a:pt x="2198" y="62916"/>
                    <a:pt x="-421" y="73948"/>
                    <a:pt x="55" y="85774"/>
                  </a:cubicBezTo>
                  <a:lnTo>
                    <a:pt x="3309" y="108552"/>
                  </a:lnTo>
                  <a:cubicBezTo>
                    <a:pt x="7674" y="123235"/>
                    <a:pt x="15452" y="135855"/>
                    <a:pt x="26564" y="146410"/>
                  </a:cubicBezTo>
                  <a:lnTo>
                    <a:pt x="44818" y="159823"/>
                  </a:lnTo>
                  <a:cubicBezTo>
                    <a:pt x="59025" y="167601"/>
                    <a:pt x="74184" y="171490"/>
                    <a:pt x="90375" y="171570"/>
                  </a:cubicBezTo>
                  <a:cubicBezTo>
                    <a:pt x="102756" y="172046"/>
                    <a:pt x="114343" y="169585"/>
                    <a:pt x="125137" y="164189"/>
                  </a:cubicBezTo>
                  <a:cubicBezTo>
                    <a:pt x="136249" y="160776"/>
                    <a:pt x="145931" y="154903"/>
                    <a:pt x="154185" y="146490"/>
                  </a:cubicBezTo>
                  <a:cubicBezTo>
                    <a:pt x="162916" y="138870"/>
                    <a:pt x="169186" y="129664"/>
                    <a:pt x="172837" y="118870"/>
                  </a:cubicBezTo>
                  <a:cubicBezTo>
                    <a:pt x="178472" y="108711"/>
                    <a:pt x="181091" y="97679"/>
                    <a:pt x="180615" y="85853"/>
                  </a:cubicBezTo>
                  <a:lnTo>
                    <a:pt x="177361" y="63075"/>
                  </a:ln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D2FE18F-EEF5-B11E-2043-A356ECAC077B}"/>
                </a:ext>
              </a:extLst>
            </p:cNvPr>
            <p:cNvSpPr/>
            <p:nvPr/>
          </p:nvSpPr>
          <p:spPr>
            <a:xfrm>
              <a:off x="5160137" y="5480273"/>
              <a:ext cx="212782" cy="202253"/>
            </a:xfrm>
            <a:custGeom>
              <a:avLst/>
              <a:gdLst>
                <a:gd name="connsiteX0" fmla="*/ 208894 w 212782"/>
                <a:gd name="connsiteY0" fmla="*/ 74168 h 202253"/>
                <a:gd name="connsiteX1" fmla="*/ 198179 w 212782"/>
                <a:gd name="connsiteY1" fmla="*/ 50041 h 202253"/>
                <a:gd name="connsiteX2" fmla="*/ 170798 w 212782"/>
                <a:gd name="connsiteY2" fmla="*/ 21707 h 202253"/>
                <a:gd name="connsiteX3" fmla="*/ 147305 w 212782"/>
                <a:gd name="connsiteY3" fmla="*/ 8691 h 202253"/>
                <a:gd name="connsiteX4" fmla="*/ 120479 w 212782"/>
                <a:gd name="connsiteY4" fmla="*/ 1786 h 202253"/>
                <a:gd name="connsiteX5" fmla="*/ 92225 w 212782"/>
                <a:gd name="connsiteY5" fmla="*/ 1786 h 202253"/>
                <a:gd name="connsiteX6" fmla="*/ 65399 w 212782"/>
                <a:gd name="connsiteY6" fmla="*/ 8691 h 202253"/>
                <a:gd name="connsiteX7" fmla="*/ 31192 w 212782"/>
                <a:gd name="connsiteY7" fmla="*/ 29564 h 202253"/>
                <a:gd name="connsiteX8" fmla="*/ 14524 w 212782"/>
                <a:gd name="connsiteY8" fmla="*/ 50041 h 202253"/>
                <a:gd name="connsiteX9" fmla="*/ 3810 w 212782"/>
                <a:gd name="connsiteY9" fmla="*/ 74168 h 202253"/>
                <a:gd name="connsiteX10" fmla="*/ 0 w 212782"/>
                <a:gd name="connsiteY10" fmla="*/ 101074 h 202253"/>
                <a:gd name="connsiteX11" fmla="*/ 3810 w 212782"/>
                <a:gd name="connsiteY11" fmla="*/ 127979 h 202253"/>
                <a:gd name="connsiteX12" fmla="*/ 14524 w 212782"/>
                <a:gd name="connsiteY12" fmla="*/ 152107 h 202253"/>
                <a:gd name="connsiteX13" fmla="*/ 41906 w 212782"/>
                <a:gd name="connsiteY13" fmla="*/ 180441 h 202253"/>
                <a:gd name="connsiteX14" fmla="*/ 65399 w 212782"/>
                <a:gd name="connsiteY14" fmla="*/ 193457 h 202253"/>
                <a:gd name="connsiteX15" fmla="*/ 106352 w 212782"/>
                <a:gd name="connsiteY15" fmla="*/ 202187 h 202253"/>
                <a:gd name="connsiteX16" fmla="*/ 182147 w 212782"/>
                <a:gd name="connsiteY16" fmla="*/ 173218 h 202253"/>
                <a:gd name="connsiteX17" fmla="*/ 198179 w 212782"/>
                <a:gd name="connsiteY17" fmla="*/ 153535 h 202253"/>
                <a:gd name="connsiteX18" fmla="*/ 208894 w 212782"/>
                <a:gd name="connsiteY18" fmla="*/ 129567 h 202253"/>
                <a:gd name="connsiteX19" fmla="*/ 212624 w 212782"/>
                <a:gd name="connsiteY19" fmla="*/ 103296 h 202253"/>
                <a:gd name="connsiteX20" fmla="*/ 212783 w 212782"/>
                <a:gd name="connsiteY20" fmla="*/ 101153 h 202253"/>
                <a:gd name="connsiteX21" fmla="*/ 208973 w 212782"/>
                <a:gd name="connsiteY21" fmla="*/ 74248 h 20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2782" h="202253">
                  <a:moveTo>
                    <a:pt x="208894" y="74168"/>
                  </a:moveTo>
                  <a:cubicBezTo>
                    <a:pt x="205323" y="66152"/>
                    <a:pt x="201751" y="58057"/>
                    <a:pt x="198179" y="50041"/>
                  </a:cubicBezTo>
                  <a:cubicBezTo>
                    <a:pt x="191354" y="38136"/>
                    <a:pt x="182227" y="28691"/>
                    <a:pt x="170798" y="21707"/>
                  </a:cubicBezTo>
                  <a:cubicBezTo>
                    <a:pt x="164052" y="15358"/>
                    <a:pt x="156273" y="11072"/>
                    <a:pt x="147305" y="8691"/>
                  </a:cubicBezTo>
                  <a:cubicBezTo>
                    <a:pt x="138971" y="4087"/>
                    <a:pt x="130003" y="1786"/>
                    <a:pt x="120479" y="1786"/>
                  </a:cubicBezTo>
                  <a:cubicBezTo>
                    <a:pt x="111035" y="-595"/>
                    <a:pt x="101590" y="-595"/>
                    <a:pt x="92225" y="1786"/>
                  </a:cubicBezTo>
                  <a:cubicBezTo>
                    <a:pt x="82701" y="1786"/>
                    <a:pt x="73732" y="4087"/>
                    <a:pt x="65399" y="8691"/>
                  </a:cubicBezTo>
                  <a:cubicBezTo>
                    <a:pt x="52303" y="12739"/>
                    <a:pt x="40954" y="19643"/>
                    <a:pt x="31192" y="29564"/>
                  </a:cubicBezTo>
                  <a:cubicBezTo>
                    <a:pt x="25636" y="36390"/>
                    <a:pt x="20080" y="43215"/>
                    <a:pt x="14524" y="50041"/>
                  </a:cubicBezTo>
                  <a:cubicBezTo>
                    <a:pt x="10953" y="58057"/>
                    <a:pt x="7382" y="66152"/>
                    <a:pt x="3810" y="74168"/>
                  </a:cubicBezTo>
                  <a:cubicBezTo>
                    <a:pt x="2540" y="83137"/>
                    <a:pt x="1270" y="92105"/>
                    <a:pt x="0" y="101074"/>
                  </a:cubicBezTo>
                  <a:cubicBezTo>
                    <a:pt x="1270" y="110042"/>
                    <a:pt x="2540" y="119011"/>
                    <a:pt x="3810" y="127979"/>
                  </a:cubicBezTo>
                  <a:cubicBezTo>
                    <a:pt x="7382" y="135995"/>
                    <a:pt x="10953" y="144091"/>
                    <a:pt x="14524" y="152107"/>
                  </a:cubicBezTo>
                  <a:cubicBezTo>
                    <a:pt x="21350" y="164012"/>
                    <a:pt x="30477" y="173456"/>
                    <a:pt x="41906" y="180441"/>
                  </a:cubicBezTo>
                  <a:cubicBezTo>
                    <a:pt x="48652" y="186790"/>
                    <a:pt x="56430" y="191076"/>
                    <a:pt x="65399" y="193457"/>
                  </a:cubicBezTo>
                  <a:cubicBezTo>
                    <a:pt x="78177" y="199806"/>
                    <a:pt x="91828" y="202743"/>
                    <a:pt x="106352" y="202187"/>
                  </a:cubicBezTo>
                  <a:cubicBezTo>
                    <a:pt x="133178" y="201393"/>
                    <a:pt x="162702" y="193377"/>
                    <a:pt x="182147" y="173218"/>
                  </a:cubicBezTo>
                  <a:cubicBezTo>
                    <a:pt x="187465" y="166631"/>
                    <a:pt x="192862" y="160043"/>
                    <a:pt x="198179" y="153535"/>
                  </a:cubicBezTo>
                  <a:cubicBezTo>
                    <a:pt x="202465" y="145916"/>
                    <a:pt x="206037" y="137900"/>
                    <a:pt x="208894" y="129567"/>
                  </a:cubicBezTo>
                  <a:cubicBezTo>
                    <a:pt x="210164" y="120836"/>
                    <a:pt x="211354" y="112026"/>
                    <a:pt x="212624" y="103296"/>
                  </a:cubicBezTo>
                  <a:cubicBezTo>
                    <a:pt x="212624" y="102582"/>
                    <a:pt x="212783" y="101867"/>
                    <a:pt x="212783" y="101153"/>
                  </a:cubicBezTo>
                  <a:cubicBezTo>
                    <a:pt x="211513" y="92185"/>
                    <a:pt x="210243" y="83216"/>
                    <a:pt x="208973" y="7424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3A8400F-404E-7909-DB23-4A4F0E91CCF0}"/>
                </a:ext>
              </a:extLst>
            </p:cNvPr>
            <p:cNvSpPr/>
            <p:nvPr/>
          </p:nvSpPr>
          <p:spPr>
            <a:xfrm>
              <a:off x="5328792" y="5704048"/>
              <a:ext cx="161015" cy="159289"/>
            </a:xfrm>
            <a:custGeom>
              <a:avLst/>
              <a:gdLst>
                <a:gd name="connsiteX0" fmla="*/ 80478 w 161015"/>
                <a:gd name="connsiteY0" fmla="*/ 0 h 159289"/>
                <a:gd name="connsiteX1" fmla="*/ 80478 w 161015"/>
                <a:gd name="connsiteY1" fmla="*/ 159289 h 159289"/>
                <a:gd name="connsiteX2" fmla="*/ 80478 w 161015"/>
                <a:gd name="connsiteY2" fmla="*/ 0 h 15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015" h="159289">
                  <a:moveTo>
                    <a:pt x="80478" y="0"/>
                  </a:moveTo>
                  <a:cubicBezTo>
                    <a:pt x="-26747" y="0"/>
                    <a:pt x="-26905" y="159289"/>
                    <a:pt x="80478" y="159289"/>
                  </a:cubicBezTo>
                  <a:cubicBezTo>
                    <a:pt x="187862" y="159289"/>
                    <a:pt x="187862" y="0"/>
                    <a:pt x="8047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20580C2-685B-E332-B668-E5927F39EF5C}"/>
                </a:ext>
              </a:extLst>
            </p:cNvPr>
            <p:cNvSpPr/>
            <p:nvPr/>
          </p:nvSpPr>
          <p:spPr>
            <a:xfrm>
              <a:off x="7111332" y="4664184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C59FD98-C5A8-7375-7517-E10628E80DA8}"/>
                </a:ext>
              </a:extLst>
            </p:cNvPr>
            <p:cNvSpPr/>
            <p:nvPr/>
          </p:nvSpPr>
          <p:spPr>
            <a:xfrm>
              <a:off x="6245955" y="5339317"/>
              <a:ext cx="187623" cy="174371"/>
            </a:xfrm>
            <a:custGeom>
              <a:avLst/>
              <a:gdLst>
                <a:gd name="connsiteX0" fmla="*/ 143892 w 187623"/>
                <a:gd name="connsiteY0" fmla="*/ 14803 h 174371"/>
                <a:gd name="connsiteX1" fmla="*/ 138257 w 187623"/>
                <a:gd name="connsiteY1" fmla="*/ 11787 h 174371"/>
                <a:gd name="connsiteX2" fmla="*/ 45478 w 187623"/>
                <a:gd name="connsiteY2" fmla="*/ 11787 h 174371"/>
                <a:gd name="connsiteX3" fmla="*/ 0 w 187623"/>
                <a:gd name="connsiteY3" fmla="*/ 87186 h 174371"/>
                <a:gd name="connsiteX4" fmla="*/ 45478 w 187623"/>
                <a:gd name="connsiteY4" fmla="*/ 162584 h 174371"/>
                <a:gd name="connsiteX5" fmla="*/ 138257 w 187623"/>
                <a:gd name="connsiteY5" fmla="*/ 162584 h 174371"/>
                <a:gd name="connsiteX6" fmla="*/ 143892 w 187623"/>
                <a:gd name="connsiteY6" fmla="*/ 159568 h 174371"/>
                <a:gd name="connsiteX7" fmla="*/ 187623 w 187623"/>
                <a:gd name="connsiteY7" fmla="*/ 87186 h 174371"/>
                <a:gd name="connsiteX8" fmla="*/ 143892 w 187623"/>
                <a:gd name="connsiteY8" fmla="*/ 14803 h 17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23" h="174371">
                  <a:moveTo>
                    <a:pt x="143892" y="14803"/>
                  </a:moveTo>
                  <a:cubicBezTo>
                    <a:pt x="141987" y="13771"/>
                    <a:pt x="140162" y="12819"/>
                    <a:pt x="138257" y="11787"/>
                  </a:cubicBezTo>
                  <a:cubicBezTo>
                    <a:pt x="109447" y="-3610"/>
                    <a:pt x="74288" y="-4245"/>
                    <a:pt x="45478" y="11787"/>
                  </a:cubicBezTo>
                  <a:cubicBezTo>
                    <a:pt x="18255" y="26946"/>
                    <a:pt x="0" y="55677"/>
                    <a:pt x="0" y="87186"/>
                  </a:cubicBezTo>
                  <a:cubicBezTo>
                    <a:pt x="0" y="118694"/>
                    <a:pt x="18255" y="147346"/>
                    <a:pt x="45478" y="162584"/>
                  </a:cubicBezTo>
                  <a:cubicBezTo>
                    <a:pt x="74208" y="178616"/>
                    <a:pt x="109447" y="177981"/>
                    <a:pt x="138257" y="162584"/>
                  </a:cubicBezTo>
                  <a:lnTo>
                    <a:pt x="143892" y="159568"/>
                  </a:lnTo>
                  <a:cubicBezTo>
                    <a:pt x="170163" y="145520"/>
                    <a:pt x="187623" y="117028"/>
                    <a:pt x="187623" y="87186"/>
                  </a:cubicBezTo>
                  <a:cubicBezTo>
                    <a:pt x="187623" y="57344"/>
                    <a:pt x="170163" y="28851"/>
                    <a:pt x="143892" y="1480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9AF7BF3-58A5-F707-A60A-F53370DC3416}"/>
                </a:ext>
              </a:extLst>
            </p:cNvPr>
            <p:cNvSpPr/>
            <p:nvPr/>
          </p:nvSpPr>
          <p:spPr>
            <a:xfrm>
              <a:off x="6454532" y="5162846"/>
              <a:ext cx="123872" cy="122542"/>
            </a:xfrm>
            <a:custGeom>
              <a:avLst/>
              <a:gdLst>
                <a:gd name="connsiteX0" fmla="*/ 61906 w 123872"/>
                <a:gd name="connsiteY0" fmla="*/ 0 h 122542"/>
                <a:gd name="connsiteX1" fmla="*/ 61906 w 123872"/>
                <a:gd name="connsiteY1" fmla="*/ 122542 h 122542"/>
                <a:gd name="connsiteX2" fmla="*/ 61906 w 123872"/>
                <a:gd name="connsiteY2" fmla="*/ 0 h 12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72" h="122542">
                  <a:moveTo>
                    <a:pt x="61906" y="0"/>
                  </a:moveTo>
                  <a:cubicBezTo>
                    <a:pt x="-20556" y="0"/>
                    <a:pt x="-20715" y="122542"/>
                    <a:pt x="61906" y="122542"/>
                  </a:cubicBezTo>
                  <a:cubicBezTo>
                    <a:pt x="144527" y="122542"/>
                    <a:pt x="144527" y="0"/>
                    <a:pt x="6190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9CF2181-A1F9-C460-4EAB-C01314D260F8}"/>
                </a:ext>
              </a:extLst>
            </p:cNvPr>
            <p:cNvSpPr/>
            <p:nvPr/>
          </p:nvSpPr>
          <p:spPr>
            <a:xfrm>
              <a:off x="6628762" y="4992048"/>
              <a:ext cx="156372" cy="154686"/>
            </a:xfrm>
            <a:custGeom>
              <a:avLst/>
              <a:gdLst>
                <a:gd name="connsiteX0" fmla="*/ 78157 w 156372"/>
                <a:gd name="connsiteY0" fmla="*/ 0 h 154686"/>
                <a:gd name="connsiteX1" fmla="*/ 78157 w 156372"/>
                <a:gd name="connsiteY1" fmla="*/ 154686 h 154686"/>
                <a:gd name="connsiteX2" fmla="*/ 78157 w 156372"/>
                <a:gd name="connsiteY2" fmla="*/ 0 h 15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372" h="154686">
                  <a:moveTo>
                    <a:pt x="78157" y="0"/>
                  </a:moveTo>
                  <a:cubicBezTo>
                    <a:pt x="-25973" y="0"/>
                    <a:pt x="-26132" y="154686"/>
                    <a:pt x="78157" y="154686"/>
                  </a:cubicBezTo>
                  <a:cubicBezTo>
                    <a:pt x="182445" y="154686"/>
                    <a:pt x="182445" y="0"/>
                    <a:pt x="781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5CB76B-9C9C-0A05-4C94-19098058533D}"/>
                </a:ext>
              </a:extLst>
            </p:cNvPr>
            <p:cNvSpPr/>
            <p:nvPr/>
          </p:nvSpPr>
          <p:spPr>
            <a:xfrm>
              <a:off x="7292348" y="4357986"/>
              <a:ext cx="162563" cy="160797"/>
            </a:xfrm>
            <a:custGeom>
              <a:avLst/>
              <a:gdLst>
                <a:gd name="connsiteX0" fmla="*/ 81252 w 162563"/>
                <a:gd name="connsiteY0" fmla="*/ 0 h 160797"/>
                <a:gd name="connsiteX1" fmla="*/ 81252 w 162563"/>
                <a:gd name="connsiteY1" fmla="*/ 160797 h 160797"/>
                <a:gd name="connsiteX2" fmla="*/ 81252 w 162563"/>
                <a:gd name="connsiteY2" fmla="*/ 0 h 16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563" h="160797">
                  <a:moveTo>
                    <a:pt x="81252" y="0"/>
                  </a:moveTo>
                  <a:cubicBezTo>
                    <a:pt x="-27005" y="0"/>
                    <a:pt x="-27163" y="160797"/>
                    <a:pt x="81252" y="160797"/>
                  </a:cubicBezTo>
                  <a:cubicBezTo>
                    <a:pt x="189667" y="160797"/>
                    <a:pt x="189667" y="0"/>
                    <a:pt x="81252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7EC398-BE56-AAEE-93AE-BBDDE8AF6266}"/>
                </a:ext>
              </a:extLst>
            </p:cNvPr>
            <p:cNvSpPr/>
            <p:nvPr/>
          </p:nvSpPr>
          <p:spPr>
            <a:xfrm>
              <a:off x="7453149" y="4246973"/>
              <a:ext cx="177259" cy="168453"/>
            </a:xfrm>
            <a:custGeom>
              <a:avLst/>
              <a:gdLst>
                <a:gd name="connsiteX0" fmla="*/ 174028 w 177259"/>
                <a:gd name="connsiteY0" fmla="*/ 61885 h 168453"/>
                <a:gd name="connsiteX1" fmla="*/ 151250 w 177259"/>
                <a:gd name="connsiteY1" fmla="*/ 24741 h 168453"/>
                <a:gd name="connsiteX2" fmla="*/ 133313 w 177259"/>
                <a:gd name="connsiteY2" fmla="*/ 11566 h 168453"/>
                <a:gd name="connsiteX3" fmla="*/ 88630 w 177259"/>
                <a:gd name="connsiteY3" fmla="*/ 58 h 168453"/>
                <a:gd name="connsiteX4" fmla="*/ 54502 w 177259"/>
                <a:gd name="connsiteY4" fmla="*/ 7280 h 168453"/>
                <a:gd name="connsiteX5" fmla="*/ 26009 w 177259"/>
                <a:gd name="connsiteY5" fmla="*/ 24662 h 168453"/>
                <a:gd name="connsiteX6" fmla="*/ 7675 w 177259"/>
                <a:gd name="connsiteY6" fmla="*/ 51726 h 168453"/>
                <a:gd name="connsiteX7" fmla="*/ 56 w 177259"/>
                <a:gd name="connsiteY7" fmla="*/ 84187 h 168453"/>
                <a:gd name="connsiteX8" fmla="*/ 3231 w 177259"/>
                <a:gd name="connsiteY8" fmla="*/ 106568 h 168453"/>
                <a:gd name="connsiteX9" fmla="*/ 26009 w 177259"/>
                <a:gd name="connsiteY9" fmla="*/ 143712 h 168453"/>
                <a:gd name="connsiteX10" fmla="*/ 43946 w 177259"/>
                <a:gd name="connsiteY10" fmla="*/ 156887 h 168453"/>
                <a:gd name="connsiteX11" fmla="*/ 88630 w 177259"/>
                <a:gd name="connsiteY11" fmla="*/ 168395 h 168453"/>
                <a:gd name="connsiteX12" fmla="*/ 122757 w 177259"/>
                <a:gd name="connsiteY12" fmla="*/ 161173 h 168453"/>
                <a:gd name="connsiteX13" fmla="*/ 151250 w 177259"/>
                <a:gd name="connsiteY13" fmla="*/ 143791 h 168453"/>
                <a:gd name="connsiteX14" fmla="*/ 169584 w 177259"/>
                <a:gd name="connsiteY14" fmla="*/ 116727 h 168453"/>
                <a:gd name="connsiteX15" fmla="*/ 177203 w 177259"/>
                <a:gd name="connsiteY15" fmla="*/ 84266 h 168453"/>
                <a:gd name="connsiteX16" fmla="*/ 174028 w 177259"/>
                <a:gd name="connsiteY16" fmla="*/ 61885 h 168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7259" h="168453">
                  <a:moveTo>
                    <a:pt x="174028" y="61885"/>
                  </a:moveTo>
                  <a:cubicBezTo>
                    <a:pt x="169743" y="47519"/>
                    <a:pt x="162123" y="35138"/>
                    <a:pt x="151250" y="24741"/>
                  </a:cubicBezTo>
                  <a:lnTo>
                    <a:pt x="133313" y="11566"/>
                  </a:lnTo>
                  <a:cubicBezTo>
                    <a:pt x="119424" y="3947"/>
                    <a:pt x="104503" y="58"/>
                    <a:pt x="88630" y="58"/>
                  </a:cubicBezTo>
                  <a:cubicBezTo>
                    <a:pt x="76487" y="-418"/>
                    <a:pt x="65137" y="2042"/>
                    <a:pt x="54502" y="7280"/>
                  </a:cubicBezTo>
                  <a:cubicBezTo>
                    <a:pt x="43629" y="10614"/>
                    <a:pt x="34105" y="16408"/>
                    <a:pt x="26009" y="24662"/>
                  </a:cubicBezTo>
                  <a:cubicBezTo>
                    <a:pt x="17438" y="32202"/>
                    <a:pt x="11326" y="41170"/>
                    <a:pt x="7675" y="51726"/>
                  </a:cubicBezTo>
                  <a:cubicBezTo>
                    <a:pt x="2120" y="61647"/>
                    <a:pt x="-420" y="72520"/>
                    <a:pt x="56" y="84187"/>
                  </a:cubicBezTo>
                  <a:cubicBezTo>
                    <a:pt x="1088" y="91647"/>
                    <a:pt x="2199" y="99108"/>
                    <a:pt x="3231" y="106568"/>
                  </a:cubicBezTo>
                  <a:cubicBezTo>
                    <a:pt x="7517" y="120934"/>
                    <a:pt x="15136" y="133315"/>
                    <a:pt x="26009" y="143712"/>
                  </a:cubicBezTo>
                  <a:cubicBezTo>
                    <a:pt x="31962" y="148077"/>
                    <a:pt x="37994" y="152522"/>
                    <a:pt x="43946" y="156887"/>
                  </a:cubicBezTo>
                  <a:cubicBezTo>
                    <a:pt x="57835" y="164506"/>
                    <a:pt x="72756" y="168395"/>
                    <a:pt x="88630" y="168395"/>
                  </a:cubicBezTo>
                  <a:cubicBezTo>
                    <a:pt x="100773" y="168871"/>
                    <a:pt x="112122" y="166411"/>
                    <a:pt x="122757" y="161173"/>
                  </a:cubicBezTo>
                  <a:cubicBezTo>
                    <a:pt x="133630" y="157839"/>
                    <a:pt x="143155" y="152046"/>
                    <a:pt x="151250" y="143791"/>
                  </a:cubicBezTo>
                  <a:cubicBezTo>
                    <a:pt x="159822" y="136252"/>
                    <a:pt x="165933" y="127283"/>
                    <a:pt x="169584" y="116727"/>
                  </a:cubicBezTo>
                  <a:cubicBezTo>
                    <a:pt x="175140" y="106807"/>
                    <a:pt x="177679" y="95933"/>
                    <a:pt x="177203" y="84266"/>
                  </a:cubicBezTo>
                  <a:cubicBezTo>
                    <a:pt x="176172" y="76806"/>
                    <a:pt x="175060" y="69345"/>
                    <a:pt x="174028" y="6188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E4359E-8FEE-C8ED-FB4A-F53863BB624C}"/>
                </a:ext>
              </a:extLst>
            </p:cNvPr>
            <p:cNvSpPr/>
            <p:nvPr/>
          </p:nvSpPr>
          <p:spPr>
            <a:xfrm>
              <a:off x="7635273" y="4058059"/>
              <a:ext cx="167205" cy="165400"/>
            </a:xfrm>
            <a:custGeom>
              <a:avLst/>
              <a:gdLst>
                <a:gd name="connsiteX0" fmla="*/ 83573 w 167205"/>
                <a:gd name="connsiteY0" fmla="*/ 0 h 165400"/>
                <a:gd name="connsiteX1" fmla="*/ 83573 w 167205"/>
                <a:gd name="connsiteY1" fmla="*/ 165401 h 165400"/>
                <a:gd name="connsiteX2" fmla="*/ 83573 w 167205"/>
                <a:gd name="connsiteY2" fmla="*/ 0 h 1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205" h="165400">
                  <a:moveTo>
                    <a:pt x="83573" y="0"/>
                  </a:moveTo>
                  <a:cubicBezTo>
                    <a:pt x="-27778" y="0"/>
                    <a:pt x="-27937" y="165401"/>
                    <a:pt x="83573" y="165401"/>
                  </a:cubicBezTo>
                  <a:cubicBezTo>
                    <a:pt x="195084" y="165401"/>
                    <a:pt x="195084" y="0"/>
                    <a:pt x="83573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4329A8D-5894-A0E6-8E64-D07D3C1763CB}"/>
                </a:ext>
              </a:extLst>
            </p:cNvPr>
            <p:cNvSpPr/>
            <p:nvPr/>
          </p:nvSpPr>
          <p:spPr>
            <a:xfrm>
              <a:off x="7070657" y="4580372"/>
              <a:ext cx="181908" cy="168416"/>
            </a:xfrm>
            <a:custGeom>
              <a:avLst/>
              <a:gdLst>
                <a:gd name="connsiteX0" fmla="*/ 170163 w 181908"/>
                <a:gd name="connsiteY0" fmla="*/ 43096 h 168416"/>
                <a:gd name="connsiteX1" fmla="*/ 139368 w 181908"/>
                <a:gd name="connsiteY1" fmla="*/ 13889 h 168416"/>
                <a:gd name="connsiteX2" fmla="*/ 133416 w 181908"/>
                <a:gd name="connsiteY2" fmla="*/ 11508 h 168416"/>
                <a:gd name="connsiteX3" fmla="*/ 88653 w 181908"/>
                <a:gd name="connsiteY3" fmla="*/ 0 h 168416"/>
                <a:gd name="connsiteX4" fmla="*/ 43890 w 181908"/>
                <a:gd name="connsiteY4" fmla="*/ 11508 h 168416"/>
                <a:gd name="connsiteX5" fmla="*/ 0 w 181908"/>
                <a:gd name="connsiteY5" fmla="*/ 84208 h 168416"/>
                <a:gd name="connsiteX6" fmla="*/ 43890 w 181908"/>
                <a:gd name="connsiteY6" fmla="*/ 156908 h 168416"/>
                <a:gd name="connsiteX7" fmla="*/ 88653 w 181908"/>
                <a:gd name="connsiteY7" fmla="*/ 168417 h 168416"/>
                <a:gd name="connsiteX8" fmla="*/ 133416 w 181908"/>
                <a:gd name="connsiteY8" fmla="*/ 156908 h 168416"/>
                <a:gd name="connsiteX9" fmla="*/ 139368 w 181908"/>
                <a:gd name="connsiteY9" fmla="*/ 154527 h 168416"/>
                <a:gd name="connsiteX10" fmla="*/ 170163 w 181908"/>
                <a:gd name="connsiteY10" fmla="*/ 125320 h 168416"/>
                <a:gd name="connsiteX11" fmla="*/ 181909 w 181908"/>
                <a:gd name="connsiteY11" fmla="*/ 84208 h 168416"/>
                <a:gd name="connsiteX12" fmla="*/ 170163 w 181908"/>
                <a:gd name="connsiteY12" fmla="*/ 43096 h 16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908" h="168416">
                  <a:moveTo>
                    <a:pt x="170163" y="43096"/>
                  </a:moveTo>
                  <a:cubicBezTo>
                    <a:pt x="162385" y="30715"/>
                    <a:pt x="152146" y="20953"/>
                    <a:pt x="139368" y="13889"/>
                  </a:cubicBezTo>
                  <a:cubicBezTo>
                    <a:pt x="137384" y="13096"/>
                    <a:pt x="135400" y="12302"/>
                    <a:pt x="133416" y="11508"/>
                  </a:cubicBezTo>
                  <a:cubicBezTo>
                    <a:pt x="119526" y="3889"/>
                    <a:pt x="104605" y="0"/>
                    <a:pt x="88653" y="0"/>
                  </a:cubicBezTo>
                  <a:cubicBezTo>
                    <a:pt x="72779" y="0"/>
                    <a:pt x="57858" y="3889"/>
                    <a:pt x="43890" y="11508"/>
                  </a:cubicBezTo>
                  <a:cubicBezTo>
                    <a:pt x="17619" y="26191"/>
                    <a:pt x="0" y="53890"/>
                    <a:pt x="0" y="84208"/>
                  </a:cubicBezTo>
                  <a:cubicBezTo>
                    <a:pt x="0" y="114526"/>
                    <a:pt x="17619" y="142305"/>
                    <a:pt x="43890" y="156908"/>
                  </a:cubicBezTo>
                  <a:cubicBezTo>
                    <a:pt x="57779" y="164528"/>
                    <a:pt x="72700" y="168417"/>
                    <a:pt x="88653" y="168417"/>
                  </a:cubicBezTo>
                  <a:cubicBezTo>
                    <a:pt x="104526" y="168417"/>
                    <a:pt x="119447" y="164528"/>
                    <a:pt x="133416" y="156908"/>
                  </a:cubicBezTo>
                  <a:cubicBezTo>
                    <a:pt x="135400" y="156115"/>
                    <a:pt x="137384" y="155321"/>
                    <a:pt x="139368" y="154527"/>
                  </a:cubicBezTo>
                  <a:cubicBezTo>
                    <a:pt x="152146" y="147384"/>
                    <a:pt x="162385" y="137702"/>
                    <a:pt x="170163" y="125320"/>
                  </a:cubicBezTo>
                  <a:cubicBezTo>
                    <a:pt x="177861" y="112701"/>
                    <a:pt x="181829" y="98970"/>
                    <a:pt x="181909" y="84208"/>
                  </a:cubicBezTo>
                  <a:cubicBezTo>
                    <a:pt x="181909" y="69446"/>
                    <a:pt x="177940" y="55716"/>
                    <a:pt x="170163" y="4309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6F31DA0-044F-9E0C-FD3D-F2B3D08A28D0}"/>
                </a:ext>
              </a:extLst>
            </p:cNvPr>
            <p:cNvSpPr/>
            <p:nvPr/>
          </p:nvSpPr>
          <p:spPr>
            <a:xfrm>
              <a:off x="6827988" y="4796283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7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7 w 161202"/>
                <a:gd name="connsiteY11" fmla="*/ 130843 h 153270"/>
                <a:gd name="connsiteX12" fmla="*/ 154254 w 161202"/>
                <a:gd name="connsiteY12" fmla="*/ 106160 h 153270"/>
                <a:gd name="connsiteX13" fmla="*/ 161158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8" y="31952"/>
                    <a:pt x="137587" y="22507"/>
                  </a:cubicBezTo>
                  <a:cubicBezTo>
                    <a:pt x="121634" y="8539"/>
                    <a:pt x="102109" y="46"/>
                    <a:pt x="80601" y="46"/>
                  </a:cubicBezTo>
                  <a:cubicBezTo>
                    <a:pt x="69569" y="-350"/>
                    <a:pt x="59252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8" y="56159"/>
                    <a:pt x="-353" y="66000"/>
                    <a:pt x="44" y="76635"/>
                  </a:cubicBezTo>
                  <a:cubicBezTo>
                    <a:pt x="996" y="83382"/>
                    <a:pt x="1948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4" y="143621"/>
                    <a:pt x="130206" y="138304"/>
                    <a:pt x="137587" y="130843"/>
                  </a:cubicBezTo>
                  <a:cubicBezTo>
                    <a:pt x="145364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8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E3CF953-C4B0-D613-221A-6B9490427EB3}"/>
                </a:ext>
              </a:extLst>
            </p:cNvPr>
            <p:cNvSpPr/>
            <p:nvPr/>
          </p:nvSpPr>
          <p:spPr>
            <a:xfrm>
              <a:off x="6334710" y="4324354"/>
              <a:ext cx="323614" cy="290908"/>
            </a:xfrm>
            <a:custGeom>
              <a:avLst/>
              <a:gdLst>
                <a:gd name="connsiteX0" fmla="*/ 298874 w 323614"/>
                <a:gd name="connsiteY0" fmla="*/ 99665 h 290908"/>
                <a:gd name="connsiteX1" fmla="*/ 183236 w 323614"/>
                <a:gd name="connsiteY1" fmla="*/ 115935 h 290908"/>
                <a:gd name="connsiteX2" fmla="*/ 229190 w 323614"/>
                <a:gd name="connsiteY2" fmla="*/ 37838 h 290908"/>
                <a:gd name="connsiteX3" fmla="*/ 194903 w 323614"/>
                <a:gd name="connsiteY3" fmla="*/ 18790 h 290908"/>
                <a:gd name="connsiteX4" fmla="*/ 150537 w 323614"/>
                <a:gd name="connsiteY4" fmla="*/ 94109 h 290908"/>
                <a:gd name="connsiteX5" fmla="*/ 127124 w 323614"/>
                <a:gd name="connsiteY5" fmla="*/ 13235 h 290908"/>
                <a:gd name="connsiteX6" fmla="*/ 88869 w 323614"/>
                <a:gd name="connsiteY6" fmla="*/ 23235 h 290908"/>
                <a:gd name="connsiteX7" fmla="*/ 103631 w 323614"/>
                <a:gd name="connsiteY7" fmla="*/ 72839 h 290908"/>
                <a:gd name="connsiteX8" fmla="*/ 56011 w 323614"/>
                <a:gd name="connsiteY8" fmla="*/ 30140 h 290908"/>
                <a:gd name="connsiteX9" fmla="*/ 27915 w 323614"/>
                <a:gd name="connsiteY9" fmla="*/ 56807 h 290908"/>
                <a:gd name="connsiteX10" fmla="*/ 107520 w 323614"/>
                <a:gd name="connsiteY10" fmla="*/ 126650 h 290908"/>
                <a:gd name="connsiteX11" fmla="*/ 14264 w 323614"/>
                <a:gd name="connsiteY11" fmla="*/ 139745 h 290908"/>
                <a:gd name="connsiteX12" fmla="*/ 24820 w 323614"/>
                <a:gd name="connsiteY12" fmla="*/ 176095 h 290908"/>
                <a:gd name="connsiteX13" fmla="*/ 112203 w 323614"/>
                <a:gd name="connsiteY13" fmla="*/ 163794 h 290908"/>
                <a:gd name="connsiteX14" fmla="*/ 62757 w 323614"/>
                <a:gd name="connsiteY14" fmla="*/ 262050 h 290908"/>
                <a:gd name="connsiteX15" fmla="*/ 97044 w 323614"/>
                <a:gd name="connsiteY15" fmla="*/ 281098 h 290908"/>
                <a:gd name="connsiteX16" fmla="*/ 136172 w 323614"/>
                <a:gd name="connsiteY16" fmla="*/ 202683 h 290908"/>
                <a:gd name="connsiteX17" fmla="*/ 149585 w 323614"/>
                <a:gd name="connsiteY17" fmla="*/ 270066 h 290908"/>
                <a:gd name="connsiteX18" fmla="*/ 187839 w 323614"/>
                <a:gd name="connsiteY18" fmla="*/ 260066 h 290908"/>
                <a:gd name="connsiteX19" fmla="*/ 170855 w 323614"/>
                <a:gd name="connsiteY19" fmla="*/ 176572 h 290908"/>
                <a:gd name="connsiteX20" fmla="*/ 248079 w 323614"/>
                <a:gd name="connsiteY20" fmla="*/ 232128 h 290908"/>
                <a:gd name="connsiteX21" fmla="*/ 268079 w 323614"/>
                <a:gd name="connsiteY21" fmla="*/ 199588 h 290908"/>
                <a:gd name="connsiteX22" fmla="*/ 200935 w 323614"/>
                <a:gd name="connsiteY22" fmla="*/ 151412 h 290908"/>
                <a:gd name="connsiteX23" fmla="*/ 309350 w 323614"/>
                <a:gd name="connsiteY23" fmla="*/ 136174 h 290908"/>
                <a:gd name="connsiteX24" fmla="*/ 298794 w 323614"/>
                <a:gd name="connsiteY24" fmla="*/ 99824 h 29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3614" h="290908">
                  <a:moveTo>
                    <a:pt x="298874" y="99665"/>
                  </a:moveTo>
                  <a:cubicBezTo>
                    <a:pt x="260301" y="105062"/>
                    <a:pt x="221808" y="110538"/>
                    <a:pt x="183236" y="115935"/>
                  </a:cubicBezTo>
                  <a:cubicBezTo>
                    <a:pt x="198157" y="89665"/>
                    <a:pt x="213316" y="63553"/>
                    <a:pt x="229190" y="37838"/>
                  </a:cubicBezTo>
                  <a:cubicBezTo>
                    <a:pt x="242444" y="16409"/>
                    <a:pt x="207602" y="-1766"/>
                    <a:pt x="194903" y="18790"/>
                  </a:cubicBezTo>
                  <a:cubicBezTo>
                    <a:pt x="179585" y="43632"/>
                    <a:pt x="164902" y="68791"/>
                    <a:pt x="150537" y="94109"/>
                  </a:cubicBezTo>
                  <a:cubicBezTo>
                    <a:pt x="143315" y="67045"/>
                    <a:pt x="135536" y="40061"/>
                    <a:pt x="127124" y="13235"/>
                  </a:cubicBezTo>
                  <a:cubicBezTo>
                    <a:pt x="119901" y="-9782"/>
                    <a:pt x="81488" y="-417"/>
                    <a:pt x="88869" y="23235"/>
                  </a:cubicBezTo>
                  <a:cubicBezTo>
                    <a:pt x="94028" y="39743"/>
                    <a:pt x="98869" y="56251"/>
                    <a:pt x="103631" y="72839"/>
                  </a:cubicBezTo>
                  <a:cubicBezTo>
                    <a:pt x="87520" y="58871"/>
                    <a:pt x="71646" y="44664"/>
                    <a:pt x="56011" y="30140"/>
                  </a:cubicBezTo>
                  <a:cubicBezTo>
                    <a:pt x="38233" y="13552"/>
                    <a:pt x="9343" y="39346"/>
                    <a:pt x="27915" y="56807"/>
                  </a:cubicBezTo>
                  <a:cubicBezTo>
                    <a:pt x="53789" y="80934"/>
                    <a:pt x="80377" y="104110"/>
                    <a:pt x="107520" y="126650"/>
                  </a:cubicBezTo>
                  <a:cubicBezTo>
                    <a:pt x="76409" y="131015"/>
                    <a:pt x="45376" y="135380"/>
                    <a:pt x="14264" y="139745"/>
                  </a:cubicBezTo>
                  <a:cubicBezTo>
                    <a:pt x="-11054" y="143317"/>
                    <a:pt x="375" y="179508"/>
                    <a:pt x="24820" y="176095"/>
                  </a:cubicBezTo>
                  <a:cubicBezTo>
                    <a:pt x="53948" y="171968"/>
                    <a:pt x="83075" y="167921"/>
                    <a:pt x="112203" y="163794"/>
                  </a:cubicBezTo>
                  <a:cubicBezTo>
                    <a:pt x="95060" y="196175"/>
                    <a:pt x="78393" y="228874"/>
                    <a:pt x="62757" y="262050"/>
                  </a:cubicBezTo>
                  <a:cubicBezTo>
                    <a:pt x="52043" y="284669"/>
                    <a:pt x="86726" y="302924"/>
                    <a:pt x="97044" y="281098"/>
                  </a:cubicBezTo>
                  <a:cubicBezTo>
                    <a:pt x="109584" y="254669"/>
                    <a:pt x="122679" y="228636"/>
                    <a:pt x="136172" y="202683"/>
                  </a:cubicBezTo>
                  <a:cubicBezTo>
                    <a:pt x="141013" y="225065"/>
                    <a:pt x="145537" y="247526"/>
                    <a:pt x="149585" y="270066"/>
                  </a:cubicBezTo>
                  <a:cubicBezTo>
                    <a:pt x="153870" y="293796"/>
                    <a:pt x="192284" y="284272"/>
                    <a:pt x="187839" y="260066"/>
                  </a:cubicBezTo>
                  <a:cubicBezTo>
                    <a:pt x="182760" y="232049"/>
                    <a:pt x="177046" y="204271"/>
                    <a:pt x="170855" y="176572"/>
                  </a:cubicBezTo>
                  <a:cubicBezTo>
                    <a:pt x="196093" y="195699"/>
                    <a:pt x="221808" y="214271"/>
                    <a:pt x="248079" y="232128"/>
                  </a:cubicBezTo>
                  <a:cubicBezTo>
                    <a:pt x="268555" y="246018"/>
                    <a:pt x="289191" y="213874"/>
                    <a:pt x="268079" y="199588"/>
                  </a:cubicBezTo>
                  <a:cubicBezTo>
                    <a:pt x="245222" y="184111"/>
                    <a:pt x="222999" y="167921"/>
                    <a:pt x="200935" y="151412"/>
                  </a:cubicBezTo>
                  <a:cubicBezTo>
                    <a:pt x="237047" y="146333"/>
                    <a:pt x="273238" y="141253"/>
                    <a:pt x="309350" y="136174"/>
                  </a:cubicBezTo>
                  <a:cubicBezTo>
                    <a:pt x="334668" y="132602"/>
                    <a:pt x="323239" y="96411"/>
                    <a:pt x="298794" y="9982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244956-F893-C3CE-44CF-564DEBDFEFD8}"/>
                </a:ext>
              </a:extLst>
            </p:cNvPr>
            <p:cNvSpPr/>
            <p:nvPr/>
          </p:nvSpPr>
          <p:spPr>
            <a:xfrm>
              <a:off x="4380766" y="4783952"/>
              <a:ext cx="335017" cy="267928"/>
            </a:xfrm>
            <a:custGeom>
              <a:avLst/>
              <a:gdLst>
                <a:gd name="connsiteX0" fmla="*/ 332298 w 335017"/>
                <a:gd name="connsiteY0" fmla="*/ 155714 h 267928"/>
                <a:gd name="connsiteX1" fmla="*/ 296503 w 335017"/>
                <a:gd name="connsiteY1" fmla="*/ 137856 h 267928"/>
                <a:gd name="connsiteX2" fmla="*/ 218327 w 335017"/>
                <a:gd name="connsiteY2" fmla="*/ 122856 h 267928"/>
                <a:gd name="connsiteX3" fmla="*/ 297456 w 335017"/>
                <a:gd name="connsiteY3" fmla="*/ 57854 h 267928"/>
                <a:gd name="connsiteX4" fmla="*/ 269360 w 335017"/>
                <a:gd name="connsiteY4" fmla="*/ 31187 h 267928"/>
                <a:gd name="connsiteX5" fmla="*/ 198406 w 335017"/>
                <a:gd name="connsiteY5" fmla="*/ 89601 h 267928"/>
                <a:gd name="connsiteX6" fmla="*/ 186977 w 335017"/>
                <a:gd name="connsiteY6" fmla="*/ 13726 h 267928"/>
                <a:gd name="connsiteX7" fmla="*/ 148722 w 335017"/>
                <a:gd name="connsiteY7" fmla="*/ 23727 h 267928"/>
                <a:gd name="connsiteX8" fmla="*/ 158087 w 335017"/>
                <a:gd name="connsiteY8" fmla="*/ 85712 h 267928"/>
                <a:gd name="connsiteX9" fmla="*/ 92848 w 335017"/>
                <a:gd name="connsiteY9" fmla="*/ 19282 h 267928"/>
                <a:gd name="connsiteX10" fmla="*/ 64752 w 335017"/>
                <a:gd name="connsiteY10" fmla="*/ 45949 h 267928"/>
                <a:gd name="connsiteX11" fmla="*/ 122214 w 335017"/>
                <a:gd name="connsiteY11" fmla="*/ 104443 h 267928"/>
                <a:gd name="connsiteX12" fmla="*/ 24751 w 335017"/>
                <a:gd name="connsiteY12" fmla="*/ 85712 h 267928"/>
                <a:gd name="connsiteX13" fmla="*/ 14195 w 335017"/>
                <a:gd name="connsiteY13" fmla="*/ 122062 h 267928"/>
                <a:gd name="connsiteX14" fmla="*/ 125865 w 335017"/>
                <a:gd name="connsiteY14" fmla="*/ 143491 h 267928"/>
                <a:gd name="connsiteX15" fmla="*/ 44514 w 335017"/>
                <a:gd name="connsiteY15" fmla="*/ 197540 h 267928"/>
                <a:gd name="connsiteX16" fmla="*/ 64514 w 335017"/>
                <a:gd name="connsiteY16" fmla="*/ 230081 h 267928"/>
                <a:gd name="connsiteX17" fmla="*/ 167373 w 335017"/>
                <a:gd name="connsiteY17" fmla="*/ 160793 h 267928"/>
                <a:gd name="connsiteX18" fmla="*/ 175310 w 335017"/>
                <a:gd name="connsiteY18" fmla="*/ 249684 h 267928"/>
                <a:gd name="connsiteX19" fmla="*/ 214993 w 335017"/>
                <a:gd name="connsiteY19" fmla="*/ 249684 h 267928"/>
                <a:gd name="connsiteX20" fmla="*/ 210390 w 335017"/>
                <a:gd name="connsiteY20" fmla="*/ 194286 h 267928"/>
                <a:gd name="connsiteX21" fmla="*/ 261344 w 335017"/>
                <a:gd name="connsiteY21" fmla="*/ 246192 h 267928"/>
                <a:gd name="connsiteX22" fmla="*/ 289440 w 335017"/>
                <a:gd name="connsiteY22" fmla="*/ 219525 h 267928"/>
                <a:gd name="connsiteX23" fmla="*/ 235470 w 335017"/>
                <a:gd name="connsiteY23" fmla="*/ 164523 h 267928"/>
                <a:gd name="connsiteX24" fmla="*/ 270789 w 335017"/>
                <a:gd name="connsiteY24" fmla="*/ 171270 h 267928"/>
                <a:gd name="connsiteX25" fmla="*/ 292614 w 335017"/>
                <a:gd name="connsiteY25" fmla="*/ 176905 h 267928"/>
                <a:gd name="connsiteX26" fmla="*/ 309916 w 335017"/>
                <a:gd name="connsiteY26" fmla="*/ 186191 h 267928"/>
                <a:gd name="connsiteX27" fmla="*/ 332218 w 335017"/>
                <a:gd name="connsiteY27" fmla="*/ 174682 h 267928"/>
                <a:gd name="connsiteX28" fmla="*/ 332218 w 335017"/>
                <a:gd name="connsiteY28" fmla="*/ 155634 h 26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5017" h="267928">
                  <a:moveTo>
                    <a:pt x="332298" y="155714"/>
                  </a:moveTo>
                  <a:cubicBezTo>
                    <a:pt x="322535" y="142063"/>
                    <a:pt x="312773" y="141190"/>
                    <a:pt x="296503" y="137856"/>
                  </a:cubicBezTo>
                  <a:cubicBezTo>
                    <a:pt x="270550" y="132539"/>
                    <a:pt x="244439" y="127777"/>
                    <a:pt x="218327" y="122856"/>
                  </a:cubicBezTo>
                  <a:cubicBezTo>
                    <a:pt x="245232" y="101903"/>
                    <a:pt x="271661" y="80315"/>
                    <a:pt x="297456" y="57854"/>
                  </a:cubicBezTo>
                  <a:cubicBezTo>
                    <a:pt x="316662" y="41108"/>
                    <a:pt x="287694" y="15314"/>
                    <a:pt x="269360" y="31187"/>
                  </a:cubicBezTo>
                  <a:cubicBezTo>
                    <a:pt x="246185" y="51346"/>
                    <a:pt x="222533" y="70712"/>
                    <a:pt x="198406" y="89601"/>
                  </a:cubicBezTo>
                  <a:cubicBezTo>
                    <a:pt x="194993" y="64283"/>
                    <a:pt x="191263" y="38965"/>
                    <a:pt x="186977" y="13726"/>
                  </a:cubicBezTo>
                  <a:cubicBezTo>
                    <a:pt x="182929" y="-10004"/>
                    <a:pt x="144595" y="-560"/>
                    <a:pt x="148722" y="23727"/>
                  </a:cubicBezTo>
                  <a:cubicBezTo>
                    <a:pt x="152214" y="44362"/>
                    <a:pt x="155230" y="64997"/>
                    <a:pt x="158087" y="85712"/>
                  </a:cubicBezTo>
                  <a:cubicBezTo>
                    <a:pt x="136341" y="63569"/>
                    <a:pt x="114595" y="41426"/>
                    <a:pt x="92848" y="19282"/>
                  </a:cubicBezTo>
                  <a:cubicBezTo>
                    <a:pt x="75784" y="1901"/>
                    <a:pt x="46974" y="27774"/>
                    <a:pt x="64752" y="45949"/>
                  </a:cubicBezTo>
                  <a:cubicBezTo>
                    <a:pt x="83879" y="65474"/>
                    <a:pt x="103007" y="84919"/>
                    <a:pt x="122214" y="104443"/>
                  </a:cubicBezTo>
                  <a:cubicBezTo>
                    <a:pt x="89753" y="98173"/>
                    <a:pt x="57212" y="91982"/>
                    <a:pt x="24751" y="85712"/>
                  </a:cubicBezTo>
                  <a:cubicBezTo>
                    <a:pt x="306" y="81030"/>
                    <a:pt x="-10964" y="117221"/>
                    <a:pt x="14195" y="122062"/>
                  </a:cubicBezTo>
                  <a:cubicBezTo>
                    <a:pt x="51418" y="129205"/>
                    <a:pt x="88641" y="136348"/>
                    <a:pt x="125865" y="143491"/>
                  </a:cubicBezTo>
                  <a:cubicBezTo>
                    <a:pt x="99276" y="162222"/>
                    <a:pt x="72212" y="180318"/>
                    <a:pt x="44514" y="197540"/>
                  </a:cubicBezTo>
                  <a:cubicBezTo>
                    <a:pt x="22846" y="211112"/>
                    <a:pt x="43561" y="243255"/>
                    <a:pt x="64514" y="230081"/>
                  </a:cubicBezTo>
                  <a:cubicBezTo>
                    <a:pt x="99594" y="208096"/>
                    <a:pt x="133881" y="185000"/>
                    <a:pt x="167373" y="160793"/>
                  </a:cubicBezTo>
                  <a:cubicBezTo>
                    <a:pt x="170548" y="190318"/>
                    <a:pt x="173326" y="219922"/>
                    <a:pt x="175310" y="249684"/>
                  </a:cubicBezTo>
                  <a:cubicBezTo>
                    <a:pt x="176977" y="273970"/>
                    <a:pt x="216660" y="274050"/>
                    <a:pt x="214993" y="249684"/>
                  </a:cubicBezTo>
                  <a:cubicBezTo>
                    <a:pt x="213724" y="231192"/>
                    <a:pt x="212136" y="212699"/>
                    <a:pt x="210390" y="194286"/>
                  </a:cubicBezTo>
                  <a:cubicBezTo>
                    <a:pt x="227375" y="211588"/>
                    <a:pt x="244359" y="228890"/>
                    <a:pt x="261344" y="246192"/>
                  </a:cubicBezTo>
                  <a:cubicBezTo>
                    <a:pt x="278407" y="263573"/>
                    <a:pt x="307218" y="237700"/>
                    <a:pt x="289440" y="219525"/>
                  </a:cubicBezTo>
                  <a:cubicBezTo>
                    <a:pt x="271423" y="201191"/>
                    <a:pt x="253487" y="182857"/>
                    <a:pt x="235470" y="164523"/>
                  </a:cubicBezTo>
                  <a:cubicBezTo>
                    <a:pt x="247216" y="166746"/>
                    <a:pt x="259042" y="169047"/>
                    <a:pt x="270789" y="171270"/>
                  </a:cubicBezTo>
                  <a:cubicBezTo>
                    <a:pt x="274836" y="172063"/>
                    <a:pt x="285710" y="175714"/>
                    <a:pt x="292614" y="176905"/>
                  </a:cubicBezTo>
                  <a:cubicBezTo>
                    <a:pt x="296107" y="182619"/>
                    <a:pt x="303646" y="185794"/>
                    <a:pt x="309916" y="186191"/>
                  </a:cubicBezTo>
                  <a:cubicBezTo>
                    <a:pt x="320234" y="186826"/>
                    <a:pt x="326107" y="182540"/>
                    <a:pt x="332218" y="174682"/>
                  </a:cubicBezTo>
                  <a:cubicBezTo>
                    <a:pt x="336107" y="169682"/>
                    <a:pt x="335790" y="160635"/>
                    <a:pt x="332218" y="15563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4394F67-7CBA-CF6D-ED4C-939EC5B0A660}"/>
                </a:ext>
              </a:extLst>
            </p:cNvPr>
            <p:cNvSpPr/>
            <p:nvPr/>
          </p:nvSpPr>
          <p:spPr>
            <a:xfrm>
              <a:off x="2628836" y="4406906"/>
              <a:ext cx="337484" cy="313155"/>
            </a:xfrm>
            <a:custGeom>
              <a:avLst/>
              <a:gdLst>
                <a:gd name="connsiteX0" fmla="*/ 307838 w 337484"/>
                <a:gd name="connsiteY0" fmla="*/ 59495 h 313155"/>
                <a:gd name="connsiteX1" fmla="*/ 236725 w 337484"/>
                <a:gd name="connsiteY1" fmla="*/ 99972 h 313155"/>
                <a:gd name="connsiteX2" fmla="*/ 260694 w 337484"/>
                <a:gd name="connsiteY2" fmla="*/ 23383 h 313155"/>
                <a:gd name="connsiteX3" fmla="*/ 222439 w 337484"/>
                <a:gd name="connsiteY3" fmla="*/ 13383 h 313155"/>
                <a:gd name="connsiteX4" fmla="*/ 185454 w 337484"/>
                <a:gd name="connsiteY4" fmla="*/ 128703 h 313155"/>
                <a:gd name="connsiteX5" fmla="*/ 132913 w 337484"/>
                <a:gd name="connsiteY5" fmla="*/ 40288 h 313155"/>
                <a:gd name="connsiteX6" fmla="*/ 98627 w 337484"/>
                <a:gd name="connsiteY6" fmla="*/ 59337 h 313155"/>
                <a:gd name="connsiteX7" fmla="*/ 132993 w 337484"/>
                <a:gd name="connsiteY7" fmla="*/ 117989 h 313155"/>
                <a:gd name="connsiteX8" fmla="*/ 24181 w 337484"/>
                <a:gd name="connsiteY8" fmla="*/ 82353 h 313155"/>
                <a:gd name="connsiteX9" fmla="*/ 13625 w 337484"/>
                <a:gd name="connsiteY9" fmla="*/ 118703 h 313155"/>
                <a:gd name="connsiteX10" fmla="*/ 134342 w 337484"/>
                <a:gd name="connsiteY10" fmla="*/ 158228 h 313155"/>
                <a:gd name="connsiteX11" fmla="*/ 51959 w 337484"/>
                <a:gd name="connsiteY11" fmla="*/ 205054 h 313155"/>
                <a:gd name="connsiteX12" fmla="*/ 71960 w 337484"/>
                <a:gd name="connsiteY12" fmla="*/ 237595 h 313155"/>
                <a:gd name="connsiteX13" fmla="*/ 165136 w 337484"/>
                <a:gd name="connsiteY13" fmla="*/ 184578 h 313155"/>
                <a:gd name="connsiteX14" fmla="*/ 135929 w 337484"/>
                <a:gd name="connsiteY14" fmla="*/ 259024 h 313155"/>
                <a:gd name="connsiteX15" fmla="*/ 130135 w 337484"/>
                <a:gd name="connsiteY15" fmla="*/ 263944 h 313155"/>
                <a:gd name="connsiteX16" fmla="*/ 123072 w 337484"/>
                <a:gd name="connsiteY16" fmla="*/ 299659 h 313155"/>
                <a:gd name="connsiteX17" fmla="*/ 161327 w 337484"/>
                <a:gd name="connsiteY17" fmla="*/ 299659 h 313155"/>
                <a:gd name="connsiteX18" fmla="*/ 194740 w 337484"/>
                <a:gd name="connsiteY18" fmla="*/ 217277 h 313155"/>
                <a:gd name="connsiteX19" fmla="*/ 238233 w 337484"/>
                <a:gd name="connsiteY19" fmla="*/ 283627 h 313155"/>
                <a:gd name="connsiteX20" fmla="*/ 272520 w 337484"/>
                <a:gd name="connsiteY20" fmla="*/ 264579 h 313155"/>
                <a:gd name="connsiteX21" fmla="*/ 221725 w 337484"/>
                <a:gd name="connsiteY21" fmla="*/ 186720 h 313155"/>
                <a:gd name="connsiteX22" fmla="*/ 299901 w 337484"/>
                <a:gd name="connsiteY22" fmla="*/ 212356 h 313155"/>
                <a:gd name="connsiteX23" fmla="*/ 310457 w 337484"/>
                <a:gd name="connsiteY23" fmla="*/ 176006 h 313155"/>
                <a:gd name="connsiteX24" fmla="*/ 227836 w 337484"/>
                <a:gd name="connsiteY24" fmla="*/ 148942 h 313155"/>
                <a:gd name="connsiteX25" fmla="*/ 327918 w 337484"/>
                <a:gd name="connsiteY25" fmla="*/ 92036 h 313155"/>
                <a:gd name="connsiteX26" fmla="*/ 307917 w 337484"/>
                <a:gd name="connsiteY26" fmla="*/ 59495 h 313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7484" h="313155">
                  <a:moveTo>
                    <a:pt x="307838" y="59495"/>
                  </a:moveTo>
                  <a:cubicBezTo>
                    <a:pt x="284107" y="72988"/>
                    <a:pt x="260376" y="86480"/>
                    <a:pt x="236725" y="99972"/>
                  </a:cubicBezTo>
                  <a:cubicBezTo>
                    <a:pt x="245059" y="74575"/>
                    <a:pt x="253154" y="49098"/>
                    <a:pt x="260694" y="23383"/>
                  </a:cubicBezTo>
                  <a:cubicBezTo>
                    <a:pt x="267599" y="-427"/>
                    <a:pt x="229185" y="-9871"/>
                    <a:pt x="222439" y="13383"/>
                  </a:cubicBezTo>
                  <a:cubicBezTo>
                    <a:pt x="211090" y="52194"/>
                    <a:pt x="198709" y="90607"/>
                    <a:pt x="185454" y="128703"/>
                  </a:cubicBezTo>
                  <a:cubicBezTo>
                    <a:pt x="167597" y="99496"/>
                    <a:pt x="149977" y="70051"/>
                    <a:pt x="132913" y="40288"/>
                  </a:cubicBezTo>
                  <a:cubicBezTo>
                    <a:pt x="120850" y="19336"/>
                    <a:pt x="86087" y="37431"/>
                    <a:pt x="98627" y="59337"/>
                  </a:cubicBezTo>
                  <a:cubicBezTo>
                    <a:pt x="109897" y="79020"/>
                    <a:pt x="121405" y="98544"/>
                    <a:pt x="132993" y="117989"/>
                  </a:cubicBezTo>
                  <a:cubicBezTo>
                    <a:pt x="96722" y="106084"/>
                    <a:pt x="60451" y="94258"/>
                    <a:pt x="24181" y="82353"/>
                  </a:cubicBezTo>
                  <a:cubicBezTo>
                    <a:pt x="291" y="74575"/>
                    <a:pt x="-10582" y="110766"/>
                    <a:pt x="13625" y="118703"/>
                  </a:cubicBezTo>
                  <a:lnTo>
                    <a:pt x="134342" y="158228"/>
                  </a:lnTo>
                  <a:lnTo>
                    <a:pt x="51959" y="205054"/>
                  </a:lnTo>
                  <a:cubicBezTo>
                    <a:pt x="29657" y="217753"/>
                    <a:pt x="50530" y="249817"/>
                    <a:pt x="71960" y="237595"/>
                  </a:cubicBezTo>
                  <a:cubicBezTo>
                    <a:pt x="102992" y="219896"/>
                    <a:pt x="134104" y="202276"/>
                    <a:pt x="165136" y="184578"/>
                  </a:cubicBezTo>
                  <a:cubicBezTo>
                    <a:pt x="155771" y="209499"/>
                    <a:pt x="146168" y="234341"/>
                    <a:pt x="135929" y="259024"/>
                  </a:cubicBezTo>
                  <a:cubicBezTo>
                    <a:pt x="133786" y="260214"/>
                    <a:pt x="131802" y="261881"/>
                    <a:pt x="130135" y="263944"/>
                  </a:cubicBezTo>
                  <a:cubicBezTo>
                    <a:pt x="120929" y="275453"/>
                    <a:pt x="120135" y="285612"/>
                    <a:pt x="123072" y="299659"/>
                  </a:cubicBezTo>
                  <a:cubicBezTo>
                    <a:pt x="127278" y="320215"/>
                    <a:pt x="154819" y="314898"/>
                    <a:pt x="161327" y="299659"/>
                  </a:cubicBezTo>
                  <a:cubicBezTo>
                    <a:pt x="173073" y="272437"/>
                    <a:pt x="184026" y="244896"/>
                    <a:pt x="194740" y="217277"/>
                  </a:cubicBezTo>
                  <a:cubicBezTo>
                    <a:pt x="209026" y="239499"/>
                    <a:pt x="223471" y="261643"/>
                    <a:pt x="238233" y="283627"/>
                  </a:cubicBezTo>
                  <a:cubicBezTo>
                    <a:pt x="251646" y="303628"/>
                    <a:pt x="286567" y="285532"/>
                    <a:pt x="272520" y="264579"/>
                  </a:cubicBezTo>
                  <a:cubicBezTo>
                    <a:pt x="255218" y="238864"/>
                    <a:pt x="238392" y="212832"/>
                    <a:pt x="221725" y="186720"/>
                  </a:cubicBezTo>
                  <a:cubicBezTo>
                    <a:pt x="247757" y="195292"/>
                    <a:pt x="273869" y="203784"/>
                    <a:pt x="299901" y="212356"/>
                  </a:cubicBezTo>
                  <a:cubicBezTo>
                    <a:pt x="323791" y="220134"/>
                    <a:pt x="334664" y="183943"/>
                    <a:pt x="310457" y="176006"/>
                  </a:cubicBezTo>
                  <a:cubicBezTo>
                    <a:pt x="282917" y="166958"/>
                    <a:pt x="255376" y="157990"/>
                    <a:pt x="227836" y="148942"/>
                  </a:cubicBezTo>
                  <a:cubicBezTo>
                    <a:pt x="261170" y="129973"/>
                    <a:pt x="294584" y="111004"/>
                    <a:pt x="327918" y="92036"/>
                  </a:cubicBezTo>
                  <a:cubicBezTo>
                    <a:pt x="350220" y="79337"/>
                    <a:pt x="329346" y="47273"/>
                    <a:pt x="307917" y="5949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661D41D-477F-2C5C-DBFE-B91E1A92D39E}"/>
                </a:ext>
              </a:extLst>
            </p:cNvPr>
            <p:cNvSpPr/>
            <p:nvPr/>
          </p:nvSpPr>
          <p:spPr>
            <a:xfrm>
              <a:off x="5945275" y="4874178"/>
              <a:ext cx="207140" cy="161242"/>
            </a:xfrm>
            <a:custGeom>
              <a:avLst/>
              <a:gdLst>
                <a:gd name="connsiteX0" fmla="*/ 203298 w 207140"/>
                <a:gd name="connsiteY0" fmla="*/ 121759 h 161242"/>
                <a:gd name="connsiteX1" fmla="*/ 34643 w 207140"/>
                <a:gd name="connsiteY1" fmla="*/ 645 h 161242"/>
                <a:gd name="connsiteX2" fmla="*/ 19881 w 207140"/>
                <a:gd name="connsiteY2" fmla="*/ 51519 h 161242"/>
                <a:gd name="connsiteX3" fmla="*/ 155360 w 207140"/>
                <a:gd name="connsiteY3" fmla="*/ 148347 h 161242"/>
                <a:gd name="connsiteX4" fmla="*/ 203298 w 207140"/>
                <a:gd name="connsiteY4" fmla="*/ 121680 h 1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40" h="161242">
                  <a:moveTo>
                    <a:pt x="203298" y="121759"/>
                  </a:moveTo>
                  <a:cubicBezTo>
                    <a:pt x="166789" y="59059"/>
                    <a:pt x="105835" y="15090"/>
                    <a:pt x="34643" y="645"/>
                  </a:cubicBezTo>
                  <a:cubicBezTo>
                    <a:pt x="436" y="-6260"/>
                    <a:pt x="-15358" y="44376"/>
                    <a:pt x="19881" y="51519"/>
                  </a:cubicBezTo>
                  <a:cubicBezTo>
                    <a:pt x="78057" y="63345"/>
                    <a:pt x="125439" y="96997"/>
                    <a:pt x="155360" y="148347"/>
                  </a:cubicBezTo>
                  <a:cubicBezTo>
                    <a:pt x="172345" y="177554"/>
                    <a:pt x="221076" y="152157"/>
                    <a:pt x="203298" y="12168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E12AA4A-7B23-E9B9-C76D-27ED41F3DB1C}"/>
                </a:ext>
              </a:extLst>
            </p:cNvPr>
            <p:cNvSpPr/>
            <p:nvPr/>
          </p:nvSpPr>
          <p:spPr>
            <a:xfrm>
              <a:off x="7862195" y="5240742"/>
              <a:ext cx="223672" cy="89302"/>
            </a:xfrm>
            <a:custGeom>
              <a:avLst/>
              <a:gdLst>
                <a:gd name="connsiteX0" fmla="*/ 203723 w 223672"/>
                <a:gd name="connsiteY0" fmla="*/ 4168 h 89302"/>
                <a:gd name="connsiteX1" fmla="*/ 13004 w 223672"/>
                <a:gd name="connsiteY1" fmla="*/ 39566 h 89302"/>
                <a:gd name="connsiteX2" fmla="*/ 41021 w 223672"/>
                <a:gd name="connsiteY2" fmla="*/ 85123 h 89302"/>
                <a:gd name="connsiteX3" fmla="*/ 188960 w 223672"/>
                <a:gd name="connsiteY3" fmla="*/ 55043 h 89302"/>
                <a:gd name="connsiteX4" fmla="*/ 203723 w 223672"/>
                <a:gd name="connsiteY4" fmla="*/ 4168 h 8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72" h="89302">
                  <a:moveTo>
                    <a:pt x="203723" y="4168"/>
                  </a:moveTo>
                  <a:cubicBezTo>
                    <a:pt x="136737" y="-7022"/>
                    <a:pt x="71180" y="4168"/>
                    <a:pt x="13004" y="39566"/>
                  </a:cubicBezTo>
                  <a:cubicBezTo>
                    <a:pt x="-17552" y="58217"/>
                    <a:pt x="11496" y="103139"/>
                    <a:pt x="41021" y="85123"/>
                  </a:cubicBezTo>
                  <a:cubicBezTo>
                    <a:pt x="86022" y="57662"/>
                    <a:pt x="136658" y="46312"/>
                    <a:pt x="188960" y="55043"/>
                  </a:cubicBezTo>
                  <a:cubicBezTo>
                    <a:pt x="223167" y="60757"/>
                    <a:pt x="239120" y="10042"/>
                    <a:pt x="203723" y="416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20E7F80-4D8C-00C7-C59C-201E0E9EDA42}"/>
                </a:ext>
              </a:extLst>
            </p:cNvPr>
            <p:cNvSpPr/>
            <p:nvPr/>
          </p:nvSpPr>
          <p:spPr>
            <a:xfrm>
              <a:off x="7974079" y="4359409"/>
              <a:ext cx="270771" cy="123737"/>
            </a:xfrm>
            <a:custGeom>
              <a:avLst/>
              <a:gdLst>
                <a:gd name="connsiteX0" fmla="*/ 244223 w 270771"/>
                <a:gd name="connsiteY0" fmla="*/ 70245 h 123737"/>
                <a:gd name="connsiteX1" fmla="*/ 48266 w 270771"/>
                <a:gd name="connsiteY1" fmla="*/ 6831 h 123737"/>
                <a:gd name="connsiteX2" fmla="*/ 8980 w 270771"/>
                <a:gd name="connsiteY2" fmla="*/ 44133 h 123737"/>
                <a:gd name="connsiteX3" fmla="*/ 244223 w 270771"/>
                <a:gd name="connsiteY3" fmla="*/ 122945 h 123737"/>
                <a:gd name="connsiteX4" fmla="*/ 244223 w 270771"/>
                <a:gd name="connsiteY4" fmla="*/ 70166 h 1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71" h="123737">
                  <a:moveTo>
                    <a:pt x="244223" y="70245"/>
                  </a:moveTo>
                  <a:cubicBezTo>
                    <a:pt x="171840" y="75245"/>
                    <a:pt x="103664" y="54134"/>
                    <a:pt x="48266" y="6831"/>
                  </a:cubicBezTo>
                  <a:cubicBezTo>
                    <a:pt x="22472" y="-15154"/>
                    <a:pt x="-18164" y="20958"/>
                    <a:pt x="8980" y="44133"/>
                  </a:cubicBezTo>
                  <a:cubicBezTo>
                    <a:pt x="74933" y="100405"/>
                    <a:pt x="157475" y="128977"/>
                    <a:pt x="244223" y="122945"/>
                  </a:cubicBezTo>
                  <a:cubicBezTo>
                    <a:pt x="279462" y="120484"/>
                    <a:pt x="279779" y="67705"/>
                    <a:pt x="244223" y="701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CA69E1D-1236-2782-FE05-0A3228B18CB4}"/>
                </a:ext>
              </a:extLst>
            </p:cNvPr>
            <p:cNvSpPr/>
            <p:nvPr/>
          </p:nvSpPr>
          <p:spPr>
            <a:xfrm>
              <a:off x="2995269" y="3563043"/>
              <a:ext cx="197998" cy="92138"/>
            </a:xfrm>
            <a:custGeom>
              <a:avLst/>
              <a:gdLst>
                <a:gd name="connsiteX0" fmla="*/ 171331 w 197998"/>
                <a:gd name="connsiteY0" fmla="*/ 4 h 92138"/>
                <a:gd name="connsiteX1" fmla="*/ 13391 w 197998"/>
                <a:gd name="connsiteY1" fmla="*/ 42783 h 92138"/>
                <a:gd name="connsiteX2" fmla="*/ 41407 w 197998"/>
                <a:gd name="connsiteY2" fmla="*/ 88340 h 92138"/>
                <a:gd name="connsiteX3" fmla="*/ 171331 w 197998"/>
                <a:gd name="connsiteY3" fmla="*/ 52783 h 92138"/>
                <a:gd name="connsiteX4" fmla="*/ 171331 w 197998"/>
                <a:gd name="connsiteY4" fmla="*/ 4 h 9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98" h="92138">
                  <a:moveTo>
                    <a:pt x="171331" y="4"/>
                  </a:moveTo>
                  <a:cubicBezTo>
                    <a:pt x="115377" y="877"/>
                    <a:pt x="62043" y="15163"/>
                    <a:pt x="13391" y="42783"/>
                  </a:cubicBezTo>
                  <a:cubicBezTo>
                    <a:pt x="-17800" y="60482"/>
                    <a:pt x="11328" y="105404"/>
                    <a:pt x="41407" y="88340"/>
                  </a:cubicBezTo>
                  <a:cubicBezTo>
                    <a:pt x="81805" y="65403"/>
                    <a:pt x="124822" y="53418"/>
                    <a:pt x="171331" y="52783"/>
                  </a:cubicBezTo>
                  <a:cubicBezTo>
                    <a:pt x="206808" y="52228"/>
                    <a:pt x="206967" y="-551"/>
                    <a:pt x="171331" y="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C702D25-4DC6-5F69-C071-31C3B7543B96}"/>
                </a:ext>
              </a:extLst>
            </p:cNvPr>
            <p:cNvSpPr/>
            <p:nvPr/>
          </p:nvSpPr>
          <p:spPr>
            <a:xfrm>
              <a:off x="2564246" y="4935489"/>
              <a:ext cx="133771" cy="180966"/>
            </a:xfrm>
            <a:custGeom>
              <a:avLst/>
              <a:gdLst>
                <a:gd name="connsiteX0" fmla="*/ 127106 w 133771"/>
                <a:gd name="connsiteY0" fmla="*/ 134576 h 180966"/>
                <a:gd name="connsiteX1" fmla="*/ 50834 w 133771"/>
                <a:gd name="connsiteY1" fmla="*/ 13701 h 180966"/>
                <a:gd name="connsiteX2" fmla="*/ 2897 w 133771"/>
                <a:gd name="connsiteY2" fmla="*/ 40368 h 180966"/>
                <a:gd name="connsiteX3" fmla="*/ 87819 w 133771"/>
                <a:gd name="connsiteY3" fmla="*/ 171879 h 180966"/>
                <a:gd name="connsiteX4" fmla="*/ 127106 w 133771"/>
                <a:gd name="connsiteY4" fmla="*/ 134576 h 18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71" h="180966">
                  <a:moveTo>
                    <a:pt x="127106" y="134576"/>
                  </a:moveTo>
                  <a:cubicBezTo>
                    <a:pt x="96629" y="97671"/>
                    <a:pt x="71469" y="56876"/>
                    <a:pt x="50834" y="13701"/>
                  </a:cubicBezTo>
                  <a:cubicBezTo>
                    <a:pt x="36310" y="-16776"/>
                    <a:pt x="-12263" y="8700"/>
                    <a:pt x="2897" y="40368"/>
                  </a:cubicBezTo>
                  <a:cubicBezTo>
                    <a:pt x="25675" y="87988"/>
                    <a:pt x="54247" y="131243"/>
                    <a:pt x="87819" y="171879"/>
                  </a:cubicBezTo>
                  <a:cubicBezTo>
                    <a:pt x="109566" y="198149"/>
                    <a:pt x="149646" y="161799"/>
                    <a:pt x="127106" y="134576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59ED90F-C3E1-70B5-34EA-1284E774C37A}"/>
                </a:ext>
              </a:extLst>
            </p:cNvPr>
            <p:cNvSpPr/>
            <p:nvPr/>
          </p:nvSpPr>
          <p:spPr>
            <a:xfrm>
              <a:off x="4095719" y="4453528"/>
              <a:ext cx="251006" cy="110781"/>
            </a:xfrm>
            <a:custGeom>
              <a:avLst/>
              <a:gdLst>
                <a:gd name="connsiteX0" fmla="*/ 34712 w 251006"/>
                <a:gd name="connsiteY0" fmla="*/ 413 h 110781"/>
                <a:gd name="connsiteX1" fmla="*/ 19950 w 251006"/>
                <a:gd name="connsiteY1" fmla="*/ 51287 h 110781"/>
                <a:gd name="connsiteX2" fmla="*/ 115111 w 251006"/>
                <a:gd name="connsiteY2" fmla="*/ 68272 h 110781"/>
                <a:gd name="connsiteX3" fmla="*/ 191541 w 251006"/>
                <a:gd name="connsiteY3" fmla="*/ 83827 h 110781"/>
                <a:gd name="connsiteX4" fmla="*/ 243765 w 251006"/>
                <a:gd name="connsiteY4" fmla="*/ 98510 h 110781"/>
                <a:gd name="connsiteX5" fmla="*/ 34712 w 251006"/>
                <a:gd name="connsiteY5" fmla="*/ 413 h 11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006" h="110781">
                  <a:moveTo>
                    <a:pt x="34712" y="413"/>
                  </a:moveTo>
                  <a:cubicBezTo>
                    <a:pt x="505" y="-5063"/>
                    <a:pt x="-15448" y="45652"/>
                    <a:pt x="19950" y="51287"/>
                  </a:cubicBezTo>
                  <a:cubicBezTo>
                    <a:pt x="51776" y="56367"/>
                    <a:pt x="83523" y="61922"/>
                    <a:pt x="115111" y="68272"/>
                  </a:cubicBezTo>
                  <a:cubicBezTo>
                    <a:pt x="121460" y="69541"/>
                    <a:pt x="175112" y="77319"/>
                    <a:pt x="191541" y="83827"/>
                  </a:cubicBezTo>
                  <a:cubicBezTo>
                    <a:pt x="189716" y="107399"/>
                    <a:pt x="227891" y="122797"/>
                    <a:pt x="243765" y="98510"/>
                  </a:cubicBezTo>
                  <a:cubicBezTo>
                    <a:pt x="293686" y="22159"/>
                    <a:pt x="70428" y="6127"/>
                    <a:pt x="34712" y="4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3966069-A42E-E8CC-F050-5ECC5BD01A50}"/>
                </a:ext>
              </a:extLst>
            </p:cNvPr>
            <p:cNvSpPr/>
            <p:nvPr/>
          </p:nvSpPr>
          <p:spPr>
            <a:xfrm>
              <a:off x="9009698" y="4773998"/>
              <a:ext cx="215713" cy="74435"/>
            </a:xfrm>
            <a:custGeom>
              <a:avLst/>
              <a:gdLst>
                <a:gd name="connsiteX0" fmla="*/ 201403 w 215713"/>
                <a:gd name="connsiteY0" fmla="*/ 26221 h 74435"/>
                <a:gd name="connsiteX1" fmla="*/ 19812 w 215713"/>
                <a:gd name="connsiteY1" fmla="*/ 6538 h 74435"/>
                <a:gd name="connsiteX2" fmla="*/ 34575 w 215713"/>
                <a:gd name="connsiteY2" fmla="*/ 57412 h 74435"/>
                <a:gd name="connsiteX3" fmla="*/ 173388 w 215713"/>
                <a:gd name="connsiteY3" fmla="*/ 71777 h 74435"/>
                <a:gd name="connsiteX4" fmla="*/ 201403 w 215713"/>
                <a:gd name="connsiteY4" fmla="*/ 26221 h 7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13" h="74435">
                  <a:moveTo>
                    <a:pt x="201403" y="26221"/>
                  </a:moveTo>
                  <a:cubicBezTo>
                    <a:pt x="143069" y="188"/>
                    <a:pt x="82353" y="-6637"/>
                    <a:pt x="19812" y="6538"/>
                  </a:cubicBezTo>
                  <a:cubicBezTo>
                    <a:pt x="-15268" y="13919"/>
                    <a:pt x="367" y="64634"/>
                    <a:pt x="34575" y="57412"/>
                  </a:cubicBezTo>
                  <a:cubicBezTo>
                    <a:pt x="81798" y="47491"/>
                    <a:pt x="129259" y="52094"/>
                    <a:pt x="173388" y="71777"/>
                  </a:cubicBezTo>
                  <a:cubicBezTo>
                    <a:pt x="204578" y="85746"/>
                    <a:pt x="234182" y="40824"/>
                    <a:pt x="201403" y="2622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48AA84-8DF5-D17F-039C-9306F52A6544}"/>
                </a:ext>
              </a:extLst>
            </p:cNvPr>
            <p:cNvSpPr/>
            <p:nvPr/>
          </p:nvSpPr>
          <p:spPr>
            <a:xfrm>
              <a:off x="5350033" y="4937142"/>
              <a:ext cx="254111" cy="85525"/>
            </a:xfrm>
            <a:custGeom>
              <a:avLst/>
              <a:gdLst>
                <a:gd name="connsiteX0" fmla="*/ 234161 w 254111"/>
                <a:gd name="connsiteY0" fmla="*/ 34191 h 85525"/>
                <a:gd name="connsiteX1" fmla="*/ 34712 w 254111"/>
                <a:gd name="connsiteY1" fmla="*/ 460 h 85525"/>
                <a:gd name="connsiteX2" fmla="*/ 19950 w 254111"/>
                <a:gd name="connsiteY2" fmla="*/ 51334 h 85525"/>
                <a:gd name="connsiteX3" fmla="*/ 219399 w 254111"/>
                <a:gd name="connsiteY3" fmla="*/ 85065 h 85525"/>
                <a:gd name="connsiteX4" fmla="*/ 234161 w 254111"/>
                <a:gd name="connsiteY4" fmla="*/ 34191 h 8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11" h="85525">
                  <a:moveTo>
                    <a:pt x="234161" y="34191"/>
                  </a:moveTo>
                  <a:cubicBezTo>
                    <a:pt x="167652" y="22921"/>
                    <a:pt x="101222" y="11730"/>
                    <a:pt x="34712" y="460"/>
                  </a:cubicBezTo>
                  <a:cubicBezTo>
                    <a:pt x="505" y="-5334"/>
                    <a:pt x="-15448" y="45382"/>
                    <a:pt x="19950" y="51334"/>
                  </a:cubicBezTo>
                  <a:cubicBezTo>
                    <a:pt x="86459" y="62604"/>
                    <a:pt x="152889" y="73795"/>
                    <a:pt x="219399" y="85065"/>
                  </a:cubicBezTo>
                  <a:cubicBezTo>
                    <a:pt x="253606" y="90859"/>
                    <a:pt x="269559" y="40144"/>
                    <a:pt x="234161" y="3419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C5A7584-C427-B54B-F951-4406C6B22FF5}"/>
                </a:ext>
              </a:extLst>
            </p:cNvPr>
            <p:cNvSpPr/>
            <p:nvPr/>
          </p:nvSpPr>
          <p:spPr>
            <a:xfrm>
              <a:off x="7204774" y="4862299"/>
              <a:ext cx="337730" cy="306651"/>
            </a:xfrm>
            <a:custGeom>
              <a:avLst/>
              <a:gdLst>
                <a:gd name="connsiteX0" fmla="*/ 314147 w 337730"/>
                <a:gd name="connsiteY0" fmla="*/ 75303 h 306651"/>
                <a:gd name="connsiteX1" fmla="*/ 198827 w 337730"/>
                <a:gd name="connsiteY1" fmla="*/ 1095 h 306651"/>
                <a:gd name="connsiteX2" fmla="*/ 198113 w 337730"/>
                <a:gd name="connsiteY2" fmla="*/ 1095 h 306651"/>
                <a:gd name="connsiteX3" fmla="*/ 727 w 337730"/>
                <a:gd name="connsiteY3" fmla="*/ 123003 h 306651"/>
                <a:gd name="connsiteX4" fmla="*/ 166763 w 337730"/>
                <a:gd name="connsiteY4" fmla="*/ 306023 h 306651"/>
                <a:gd name="connsiteX5" fmla="*/ 335259 w 337730"/>
                <a:gd name="connsiteY5" fmla="*/ 182846 h 306651"/>
                <a:gd name="connsiteX6" fmla="*/ 314147 w 337730"/>
                <a:gd name="connsiteY6" fmla="*/ 75383 h 30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730" h="306651">
                  <a:moveTo>
                    <a:pt x="314147" y="75303"/>
                  </a:moveTo>
                  <a:cubicBezTo>
                    <a:pt x="289384" y="35303"/>
                    <a:pt x="247320" y="5857"/>
                    <a:pt x="198827" y="1095"/>
                  </a:cubicBezTo>
                  <a:cubicBezTo>
                    <a:pt x="198589" y="1095"/>
                    <a:pt x="198351" y="1095"/>
                    <a:pt x="198113" y="1095"/>
                  </a:cubicBezTo>
                  <a:cubicBezTo>
                    <a:pt x="106444" y="-7159"/>
                    <a:pt x="8981" y="31017"/>
                    <a:pt x="727" y="123003"/>
                  </a:cubicBezTo>
                  <a:cubicBezTo>
                    <a:pt x="-7368" y="213322"/>
                    <a:pt x="52395" y="295705"/>
                    <a:pt x="166763" y="306023"/>
                  </a:cubicBezTo>
                  <a:cubicBezTo>
                    <a:pt x="244384" y="313007"/>
                    <a:pt x="320417" y="261101"/>
                    <a:pt x="335259" y="182846"/>
                  </a:cubicBezTo>
                  <a:cubicBezTo>
                    <a:pt x="342402" y="144988"/>
                    <a:pt x="333671" y="106891"/>
                    <a:pt x="314147" y="753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6E797B9-4286-922E-D839-7E97DB208496}"/>
                </a:ext>
              </a:extLst>
            </p:cNvPr>
            <p:cNvSpPr/>
            <p:nvPr/>
          </p:nvSpPr>
          <p:spPr>
            <a:xfrm>
              <a:off x="7388154" y="4900296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3067" y="122705"/>
                    <a:pt x="116878" y="122705"/>
                    <a:pt x="117750" y="108101"/>
                  </a:cubicBezTo>
                  <a:cubicBezTo>
                    <a:pt x="121560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2303651-3982-2D0C-802F-D2FFD81D1645}"/>
                </a:ext>
              </a:extLst>
            </p:cNvPr>
            <p:cNvSpPr/>
            <p:nvPr/>
          </p:nvSpPr>
          <p:spPr>
            <a:xfrm>
              <a:off x="8487832" y="4563539"/>
              <a:ext cx="294553" cy="267470"/>
            </a:xfrm>
            <a:custGeom>
              <a:avLst/>
              <a:gdLst>
                <a:gd name="connsiteX0" fmla="*/ 274053 w 294553"/>
                <a:gd name="connsiteY0" fmla="*/ 65644 h 267470"/>
                <a:gd name="connsiteX1" fmla="*/ 173416 w 294553"/>
                <a:gd name="connsiteY1" fmla="*/ 960 h 267470"/>
                <a:gd name="connsiteX2" fmla="*/ 172781 w 294553"/>
                <a:gd name="connsiteY2" fmla="*/ 960 h 267470"/>
                <a:gd name="connsiteX3" fmla="*/ 635 w 294553"/>
                <a:gd name="connsiteY3" fmla="*/ 107312 h 267470"/>
                <a:gd name="connsiteX4" fmla="*/ 145400 w 294553"/>
                <a:gd name="connsiteY4" fmla="*/ 266919 h 267470"/>
                <a:gd name="connsiteX5" fmla="*/ 292387 w 294553"/>
                <a:gd name="connsiteY5" fmla="*/ 159456 h 267470"/>
                <a:gd name="connsiteX6" fmla="*/ 273974 w 294553"/>
                <a:gd name="connsiteY6" fmla="*/ 65724 h 26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553" h="267470">
                  <a:moveTo>
                    <a:pt x="274053" y="65644"/>
                  </a:moveTo>
                  <a:cubicBezTo>
                    <a:pt x="252466" y="30723"/>
                    <a:pt x="215798" y="5087"/>
                    <a:pt x="173416" y="960"/>
                  </a:cubicBezTo>
                  <a:cubicBezTo>
                    <a:pt x="173178" y="960"/>
                    <a:pt x="173019" y="960"/>
                    <a:pt x="172781" y="960"/>
                  </a:cubicBezTo>
                  <a:cubicBezTo>
                    <a:pt x="92859" y="-6262"/>
                    <a:pt x="7857" y="27072"/>
                    <a:pt x="635" y="107312"/>
                  </a:cubicBezTo>
                  <a:cubicBezTo>
                    <a:pt x="-6429" y="186123"/>
                    <a:pt x="45714" y="257950"/>
                    <a:pt x="145400" y="266919"/>
                  </a:cubicBezTo>
                  <a:cubicBezTo>
                    <a:pt x="213100" y="273030"/>
                    <a:pt x="279450" y="227791"/>
                    <a:pt x="292387" y="159456"/>
                  </a:cubicBezTo>
                  <a:cubicBezTo>
                    <a:pt x="298657" y="126439"/>
                    <a:pt x="290958" y="93185"/>
                    <a:pt x="273974" y="657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E814F6E-B38E-BBD0-6038-4F9F57181F46}"/>
                </a:ext>
              </a:extLst>
            </p:cNvPr>
            <p:cNvSpPr/>
            <p:nvPr/>
          </p:nvSpPr>
          <p:spPr>
            <a:xfrm>
              <a:off x="8641040" y="4595528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2988" y="122705"/>
                    <a:pt x="116877" y="122705"/>
                    <a:pt x="117750" y="108101"/>
                  </a:cubicBezTo>
                  <a:cubicBezTo>
                    <a:pt x="121561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425E077-04F0-1DDC-8545-D95E71C62450}"/>
                </a:ext>
              </a:extLst>
            </p:cNvPr>
            <p:cNvSpPr/>
            <p:nvPr/>
          </p:nvSpPr>
          <p:spPr>
            <a:xfrm>
              <a:off x="5575689" y="4382973"/>
              <a:ext cx="399538" cy="360926"/>
            </a:xfrm>
            <a:custGeom>
              <a:avLst/>
              <a:gdLst>
                <a:gd name="connsiteX0" fmla="*/ 398435 w 399538"/>
                <a:gd name="connsiteY0" fmla="*/ 160097 h 360926"/>
                <a:gd name="connsiteX1" fmla="*/ 278274 w 399538"/>
                <a:gd name="connsiteY1" fmla="*/ 12395 h 360926"/>
                <a:gd name="connsiteX2" fmla="*/ 16681 w 399538"/>
                <a:gd name="connsiteY2" fmla="*/ 104302 h 360926"/>
                <a:gd name="connsiteX3" fmla="*/ 176922 w 399538"/>
                <a:gd name="connsiteY3" fmla="*/ 359149 h 360926"/>
                <a:gd name="connsiteX4" fmla="*/ 348513 w 399538"/>
                <a:gd name="connsiteY4" fmla="*/ 302878 h 360926"/>
                <a:gd name="connsiteX5" fmla="*/ 398356 w 399538"/>
                <a:gd name="connsiteY5" fmla="*/ 160097 h 36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9538" h="360926">
                  <a:moveTo>
                    <a:pt x="398435" y="160097"/>
                  </a:moveTo>
                  <a:cubicBezTo>
                    <a:pt x="390975" y="95571"/>
                    <a:pt x="348037" y="35649"/>
                    <a:pt x="278274" y="12395"/>
                  </a:cubicBezTo>
                  <a:cubicBezTo>
                    <a:pt x="184462" y="-18955"/>
                    <a:pt x="61285" y="8268"/>
                    <a:pt x="16681" y="104302"/>
                  </a:cubicBezTo>
                  <a:cubicBezTo>
                    <a:pt x="-39749" y="225654"/>
                    <a:pt x="55332" y="343037"/>
                    <a:pt x="176922" y="359149"/>
                  </a:cubicBezTo>
                  <a:cubicBezTo>
                    <a:pt x="238749" y="367324"/>
                    <a:pt x="304544" y="347085"/>
                    <a:pt x="348513" y="302878"/>
                  </a:cubicBezTo>
                  <a:cubicBezTo>
                    <a:pt x="388832" y="262321"/>
                    <a:pt x="404150" y="209860"/>
                    <a:pt x="398356" y="16009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E73332B-0E5F-D69E-E1B1-171CB5FC8ECD}"/>
                </a:ext>
              </a:extLst>
            </p:cNvPr>
            <p:cNvSpPr/>
            <p:nvPr/>
          </p:nvSpPr>
          <p:spPr>
            <a:xfrm>
              <a:off x="5793386" y="4434847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1067958-8E0B-07B7-BA7F-B5E5458C6DEC}"/>
                </a:ext>
              </a:extLst>
            </p:cNvPr>
            <p:cNvSpPr/>
            <p:nvPr/>
          </p:nvSpPr>
          <p:spPr>
            <a:xfrm>
              <a:off x="2980546" y="3877558"/>
              <a:ext cx="428406" cy="387002"/>
            </a:xfrm>
            <a:custGeom>
              <a:avLst/>
              <a:gdLst>
                <a:gd name="connsiteX0" fmla="*/ 427171 w 428406"/>
                <a:gd name="connsiteY0" fmla="*/ 171691 h 387002"/>
                <a:gd name="connsiteX1" fmla="*/ 298358 w 428406"/>
                <a:gd name="connsiteY1" fmla="*/ 13275 h 387002"/>
                <a:gd name="connsiteX2" fmla="*/ 17876 w 428406"/>
                <a:gd name="connsiteY2" fmla="*/ 111848 h 387002"/>
                <a:gd name="connsiteX3" fmla="*/ 189705 w 428406"/>
                <a:gd name="connsiteY3" fmla="*/ 385108 h 387002"/>
                <a:gd name="connsiteX4" fmla="*/ 373677 w 428406"/>
                <a:gd name="connsiteY4" fmla="*/ 324710 h 387002"/>
                <a:gd name="connsiteX5" fmla="*/ 427171 w 428406"/>
                <a:gd name="connsiteY5" fmla="*/ 171612 h 38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406" h="387002">
                  <a:moveTo>
                    <a:pt x="427171" y="171691"/>
                  </a:moveTo>
                  <a:cubicBezTo>
                    <a:pt x="419155" y="102562"/>
                    <a:pt x="373201" y="38275"/>
                    <a:pt x="298358" y="13275"/>
                  </a:cubicBezTo>
                  <a:cubicBezTo>
                    <a:pt x="197721" y="-20298"/>
                    <a:pt x="65734" y="8830"/>
                    <a:pt x="17876" y="111848"/>
                  </a:cubicBezTo>
                  <a:cubicBezTo>
                    <a:pt x="-42602" y="241931"/>
                    <a:pt x="59305" y="367886"/>
                    <a:pt x="189705" y="385108"/>
                  </a:cubicBezTo>
                  <a:cubicBezTo>
                    <a:pt x="255976" y="393839"/>
                    <a:pt x="326533" y="372172"/>
                    <a:pt x="373677" y="324710"/>
                  </a:cubicBezTo>
                  <a:cubicBezTo>
                    <a:pt x="416932" y="281217"/>
                    <a:pt x="433282" y="224946"/>
                    <a:pt x="427171" y="17161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08E14EE-C09B-B05D-95F2-790172793967}"/>
                </a:ext>
              </a:extLst>
            </p:cNvPr>
            <p:cNvSpPr/>
            <p:nvPr/>
          </p:nvSpPr>
          <p:spPr>
            <a:xfrm>
              <a:off x="3215312" y="3932058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EAADEBE-ADE6-E912-37EA-4AF1400122CA}"/>
                </a:ext>
              </a:extLst>
            </p:cNvPr>
            <p:cNvSpPr/>
            <p:nvPr/>
          </p:nvSpPr>
          <p:spPr>
            <a:xfrm>
              <a:off x="3661007" y="5019188"/>
              <a:ext cx="429778" cy="376894"/>
            </a:xfrm>
            <a:custGeom>
              <a:avLst/>
              <a:gdLst>
                <a:gd name="connsiteX0" fmla="*/ 397835 w 429778"/>
                <a:gd name="connsiteY0" fmla="*/ 87545 h 376894"/>
                <a:gd name="connsiteX1" fmla="*/ 197275 w 429778"/>
                <a:gd name="connsiteY1" fmla="*/ 4 h 376894"/>
                <a:gd name="connsiteX2" fmla="*/ 922 w 429778"/>
                <a:gd name="connsiteY2" fmla="*/ 150087 h 376894"/>
                <a:gd name="connsiteX3" fmla="*/ 336643 w 429778"/>
                <a:gd name="connsiteY3" fmla="*/ 341678 h 376894"/>
                <a:gd name="connsiteX4" fmla="*/ 426725 w 429778"/>
                <a:gd name="connsiteY4" fmla="*/ 213104 h 376894"/>
                <a:gd name="connsiteX5" fmla="*/ 397915 w 429778"/>
                <a:gd name="connsiteY5" fmla="*/ 87625 h 37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9778" h="376894">
                  <a:moveTo>
                    <a:pt x="397835" y="87545"/>
                  </a:moveTo>
                  <a:cubicBezTo>
                    <a:pt x="353945" y="30481"/>
                    <a:pt x="271880" y="-393"/>
                    <a:pt x="197275" y="4"/>
                  </a:cubicBezTo>
                  <a:cubicBezTo>
                    <a:pt x="105527" y="480"/>
                    <a:pt x="9811" y="51354"/>
                    <a:pt x="922" y="150087"/>
                  </a:cubicBezTo>
                  <a:cubicBezTo>
                    <a:pt x="-15428" y="331757"/>
                    <a:pt x="189259" y="435490"/>
                    <a:pt x="336643" y="341678"/>
                  </a:cubicBezTo>
                  <a:cubicBezTo>
                    <a:pt x="382041" y="312789"/>
                    <a:pt x="416883" y="265962"/>
                    <a:pt x="426725" y="213104"/>
                  </a:cubicBezTo>
                  <a:cubicBezTo>
                    <a:pt x="436011" y="163023"/>
                    <a:pt x="423471" y="120880"/>
                    <a:pt x="397915" y="8762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4F90402-6F59-6B32-B953-FD00D95C99ED}"/>
                </a:ext>
              </a:extLst>
            </p:cNvPr>
            <p:cNvSpPr/>
            <p:nvPr/>
          </p:nvSpPr>
          <p:spPr>
            <a:xfrm>
              <a:off x="3924861" y="5076231"/>
              <a:ext cx="110996" cy="207229"/>
            </a:xfrm>
            <a:custGeom>
              <a:avLst/>
              <a:gdLst>
                <a:gd name="connsiteX0" fmla="*/ 11280 w 110996"/>
                <a:gd name="connsiteY0" fmla="*/ 105 h 207229"/>
                <a:gd name="connsiteX1" fmla="*/ 11280 w 110996"/>
                <a:gd name="connsiteY1" fmla="*/ 22724 h 207229"/>
                <a:gd name="connsiteX2" fmla="*/ 83345 w 110996"/>
                <a:gd name="connsiteY2" fmla="*/ 192966 h 207229"/>
                <a:gd name="connsiteX3" fmla="*/ 106282 w 110996"/>
                <a:gd name="connsiteY3" fmla="*/ 198998 h 207229"/>
                <a:gd name="connsiteX4" fmla="*/ 11280 w 110996"/>
                <a:gd name="connsiteY4" fmla="*/ 105 h 20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96" h="207229">
                  <a:moveTo>
                    <a:pt x="11280" y="105"/>
                  </a:moveTo>
                  <a:cubicBezTo>
                    <a:pt x="-3879" y="-1721"/>
                    <a:pt x="-3641" y="20899"/>
                    <a:pt x="11280" y="22724"/>
                  </a:cubicBezTo>
                  <a:cubicBezTo>
                    <a:pt x="93504" y="32645"/>
                    <a:pt x="93346" y="131616"/>
                    <a:pt x="83345" y="192966"/>
                  </a:cubicBezTo>
                  <a:cubicBezTo>
                    <a:pt x="80964" y="207490"/>
                    <a:pt x="103981" y="213284"/>
                    <a:pt x="106282" y="198998"/>
                  </a:cubicBezTo>
                  <a:cubicBezTo>
                    <a:pt x="119219" y="119711"/>
                    <a:pt x="110965" y="12089"/>
                    <a:pt x="11280" y="1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80030B2-6279-CE9F-346D-26179AAB031A}"/>
                </a:ext>
              </a:extLst>
            </p:cNvPr>
            <p:cNvSpPr/>
            <p:nvPr/>
          </p:nvSpPr>
          <p:spPr>
            <a:xfrm>
              <a:off x="402798" y="3760419"/>
              <a:ext cx="1161849" cy="1498919"/>
            </a:xfrm>
            <a:custGeom>
              <a:avLst/>
              <a:gdLst>
                <a:gd name="connsiteX0" fmla="*/ 164458 w 1161849"/>
                <a:gd name="connsiteY0" fmla="*/ 121208 h 1498919"/>
                <a:gd name="connsiteX1" fmla="*/ 74138 w 1161849"/>
                <a:gd name="connsiteY1" fmla="*/ 207479 h 1498919"/>
                <a:gd name="connsiteX2" fmla="*/ 31122 w 1161849"/>
                <a:gd name="connsiteY2" fmla="*/ 717412 h 1498919"/>
                <a:gd name="connsiteX3" fmla="*/ 40169 w 1161849"/>
                <a:gd name="connsiteY3" fmla="*/ 1105516 h 1498919"/>
                <a:gd name="connsiteX4" fmla="*/ 175887 w 1161849"/>
                <a:gd name="connsiteY4" fmla="*/ 1207423 h 1498919"/>
                <a:gd name="connsiteX5" fmla="*/ 471528 w 1161849"/>
                <a:gd name="connsiteY5" fmla="*/ 1329806 h 1498919"/>
                <a:gd name="connsiteX6" fmla="*/ 966698 w 1161849"/>
                <a:gd name="connsiteY6" fmla="*/ 1484731 h 1498919"/>
                <a:gd name="connsiteX7" fmla="*/ 1012096 w 1161849"/>
                <a:gd name="connsiteY7" fmla="*/ 1498778 h 1498919"/>
                <a:gd name="connsiteX8" fmla="*/ 1099638 w 1161849"/>
                <a:gd name="connsiteY8" fmla="*/ 1287583 h 1498919"/>
                <a:gd name="connsiteX9" fmla="*/ 1105511 w 1161849"/>
                <a:gd name="connsiteY9" fmla="*/ 1216709 h 1498919"/>
                <a:gd name="connsiteX10" fmla="*/ 1118289 w 1161849"/>
                <a:gd name="connsiteY10" fmla="*/ 1096230 h 1498919"/>
                <a:gd name="connsiteX11" fmla="*/ 1154480 w 1161849"/>
                <a:gd name="connsiteY11" fmla="*/ 478835 h 1498919"/>
                <a:gd name="connsiteX12" fmla="*/ 1157893 w 1161849"/>
                <a:gd name="connsiteY12" fmla="*/ 172717 h 1498919"/>
                <a:gd name="connsiteX13" fmla="*/ 1151861 w 1161849"/>
                <a:gd name="connsiteY13" fmla="*/ 30333 h 1498919"/>
                <a:gd name="connsiteX14" fmla="*/ 1071701 w 1161849"/>
                <a:gd name="connsiteY14" fmla="*/ 1602 h 1498919"/>
                <a:gd name="connsiteX15" fmla="*/ 343827 w 1161849"/>
                <a:gd name="connsiteY15" fmla="*/ 90016 h 1498919"/>
                <a:gd name="connsiteX16" fmla="*/ 164458 w 1161849"/>
                <a:gd name="connsiteY16" fmla="*/ 120970 h 14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61849" h="1498919">
                  <a:moveTo>
                    <a:pt x="164458" y="121208"/>
                  </a:moveTo>
                  <a:cubicBezTo>
                    <a:pt x="119854" y="137875"/>
                    <a:pt x="91123" y="161685"/>
                    <a:pt x="74138" y="207479"/>
                  </a:cubicBezTo>
                  <a:cubicBezTo>
                    <a:pt x="15566" y="366055"/>
                    <a:pt x="41281" y="551694"/>
                    <a:pt x="31122" y="717412"/>
                  </a:cubicBezTo>
                  <a:cubicBezTo>
                    <a:pt x="23899" y="835668"/>
                    <a:pt x="-40388" y="1000037"/>
                    <a:pt x="40169" y="1105516"/>
                  </a:cubicBezTo>
                  <a:cubicBezTo>
                    <a:pt x="74615" y="1150517"/>
                    <a:pt x="126759" y="1181232"/>
                    <a:pt x="175887" y="1207423"/>
                  </a:cubicBezTo>
                  <a:cubicBezTo>
                    <a:pt x="270016" y="1257503"/>
                    <a:pt x="371129" y="1294647"/>
                    <a:pt x="471528" y="1329806"/>
                  </a:cubicBezTo>
                  <a:cubicBezTo>
                    <a:pt x="634707" y="1387030"/>
                    <a:pt x="800583" y="1436714"/>
                    <a:pt x="966698" y="1484731"/>
                  </a:cubicBezTo>
                  <a:cubicBezTo>
                    <a:pt x="982889" y="1489413"/>
                    <a:pt x="997969" y="1497508"/>
                    <a:pt x="1012096" y="1498778"/>
                  </a:cubicBezTo>
                  <a:cubicBezTo>
                    <a:pt x="1073368" y="1504255"/>
                    <a:pt x="1094162" y="1349013"/>
                    <a:pt x="1099638" y="1287583"/>
                  </a:cubicBezTo>
                  <a:cubicBezTo>
                    <a:pt x="1101860" y="1262662"/>
                    <a:pt x="1103527" y="1238534"/>
                    <a:pt x="1105511" y="1216709"/>
                  </a:cubicBezTo>
                  <a:cubicBezTo>
                    <a:pt x="1108289" y="1185438"/>
                    <a:pt x="1112337" y="1163057"/>
                    <a:pt x="1118289" y="1096230"/>
                  </a:cubicBezTo>
                  <a:cubicBezTo>
                    <a:pt x="1136702" y="890908"/>
                    <a:pt x="1148845" y="684951"/>
                    <a:pt x="1154480" y="478835"/>
                  </a:cubicBezTo>
                  <a:cubicBezTo>
                    <a:pt x="1157258" y="376848"/>
                    <a:pt x="1158449" y="274783"/>
                    <a:pt x="1157893" y="172717"/>
                  </a:cubicBezTo>
                  <a:cubicBezTo>
                    <a:pt x="1157734" y="134144"/>
                    <a:pt x="1170116" y="64381"/>
                    <a:pt x="1151861" y="30333"/>
                  </a:cubicBezTo>
                  <a:cubicBezTo>
                    <a:pt x="1136861" y="2475"/>
                    <a:pt x="1098844" y="4062"/>
                    <a:pt x="1071701" y="1602"/>
                  </a:cubicBezTo>
                  <a:cubicBezTo>
                    <a:pt x="941698" y="-10065"/>
                    <a:pt x="920507" y="44301"/>
                    <a:pt x="343827" y="90016"/>
                  </a:cubicBezTo>
                  <a:cubicBezTo>
                    <a:pt x="292318" y="94064"/>
                    <a:pt x="221920" y="99541"/>
                    <a:pt x="164458" y="12097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A5C1A2-A322-C45E-6357-6B0A1A739C4C}"/>
                </a:ext>
              </a:extLst>
            </p:cNvPr>
            <p:cNvSpPr/>
            <p:nvPr/>
          </p:nvSpPr>
          <p:spPr>
            <a:xfrm>
              <a:off x="882491" y="3823768"/>
              <a:ext cx="140171" cy="1288521"/>
            </a:xfrm>
            <a:custGeom>
              <a:avLst/>
              <a:gdLst>
                <a:gd name="connsiteX0" fmla="*/ 57471 w 140171"/>
                <a:gd name="connsiteY0" fmla="*/ 1087564 h 1288521"/>
                <a:gd name="connsiteX1" fmla="*/ 140172 w 140171"/>
                <a:gd name="connsiteY1" fmla="*/ 0 h 1288521"/>
                <a:gd name="connsiteX2" fmla="*/ 84297 w 140171"/>
                <a:gd name="connsiteY2" fmla="*/ 6349 h 1288521"/>
                <a:gd name="connsiteX3" fmla="*/ 486 w 140171"/>
                <a:gd name="connsiteY3" fmla="*/ 1269314 h 1288521"/>
                <a:gd name="connsiteX4" fmla="*/ 56440 w 140171"/>
                <a:gd name="connsiteY4" fmla="*/ 1288521 h 1288521"/>
                <a:gd name="connsiteX5" fmla="*/ 57551 w 140171"/>
                <a:gd name="connsiteY5" fmla="*/ 1087485 h 128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171" h="1288521">
                  <a:moveTo>
                    <a:pt x="57471" y="1087564"/>
                  </a:moveTo>
                  <a:cubicBezTo>
                    <a:pt x="68821" y="724223"/>
                    <a:pt x="124457" y="362945"/>
                    <a:pt x="140172" y="0"/>
                  </a:cubicBezTo>
                  <a:cubicBezTo>
                    <a:pt x="122473" y="2143"/>
                    <a:pt x="103822" y="4206"/>
                    <a:pt x="84297" y="6349"/>
                  </a:cubicBezTo>
                  <a:cubicBezTo>
                    <a:pt x="65408" y="427946"/>
                    <a:pt x="-6578" y="846606"/>
                    <a:pt x="486" y="1269314"/>
                  </a:cubicBezTo>
                  <a:cubicBezTo>
                    <a:pt x="19137" y="1275822"/>
                    <a:pt x="37788" y="1282251"/>
                    <a:pt x="56440" y="1288521"/>
                  </a:cubicBezTo>
                  <a:cubicBezTo>
                    <a:pt x="54932" y="1221535"/>
                    <a:pt x="55487" y="1154470"/>
                    <a:pt x="57551" y="1087485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0CA780-1DCA-87D9-0A2B-1A4531217CBD}"/>
                </a:ext>
              </a:extLst>
            </p:cNvPr>
            <p:cNvSpPr/>
            <p:nvPr/>
          </p:nvSpPr>
          <p:spPr>
            <a:xfrm>
              <a:off x="505905" y="3855753"/>
              <a:ext cx="184527" cy="1100818"/>
            </a:xfrm>
            <a:custGeom>
              <a:avLst/>
              <a:gdLst>
                <a:gd name="connsiteX0" fmla="*/ 52144 w 184527"/>
                <a:gd name="connsiteY0" fmla="*/ 1100819 h 1100818"/>
                <a:gd name="connsiteX1" fmla="*/ 150242 w 184527"/>
                <a:gd name="connsiteY1" fmla="*/ 261435 h 1100818"/>
                <a:gd name="connsiteX2" fmla="*/ 184528 w 184527"/>
                <a:gd name="connsiteY2" fmla="*/ 0 h 1100818"/>
                <a:gd name="connsiteX3" fmla="*/ 127860 w 184527"/>
                <a:gd name="connsiteY3" fmla="*/ 8095 h 1100818"/>
                <a:gd name="connsiteX4" fmla="*/ 117066 w 184527"/>
                <a:gd name="connsiteY4" fmla="*/ 89605 h 1100818"/>
                <a:gd name="connsiteX5" fmla="*/ 0 w 184527"/>
                <a:gd name="connsiteY5" fmla="*/ 1068596 h 1100818"/>
                <a:gd name="connsiteX6" fmla="*/ 52223 w 184527"/>
                <a:gd name="connsiteY6" fmla="*/ 1100819 h 110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527" h="1100818">
                  <a:moveTo>
                    <a:pt x="52144" y="1100819"/>
                  </a:moveTo>
                  <a:cubicBezTo>
                    <a:pt x="80557" y="820574"/>
                    <a:pt x="114209" y="540806"/>
                    <a:pt x="150242" y="261435"/>
                  </a:cubicBezTo>
                  <a:cubicBezTo>
                    <a:pt x="161432" y="174290"/>
                    <a:pt x="172940" y="87145"/>
                    <a:pt x="184528" y="0"/>
                  </a:cubicBezTo>
                  <a:cubicBezTo>
                    <a:pt x="166115" y="1984"/>
                    <a:pt x="146987" y="4524"/>
                    <a:pt x="127860" y="8095"/>
                  </a:cubicBezTo>
                  <a:cubicBezTo>
                    <a:pt x="124289" y="35239"/>
                    <a:pt x="120638" y="62382"/>
                    <a:pt x="117066" y="89605"/>
                  </a:cubicBezTo>
                  <a:cubicBezTo>
                    <a:pt x="74208" y="415406"/>
                    <a:pt x="33652" y="741683"/>
                    <a:pt x="0" y="1068596"/>
                  </a:cubicBezTo>
                  <a:cubicBezTo>
                    <a:pt x="16746" y="1080421"/>
                    <a:pt x="34525" y="1090977"/>
                    <a:pt x="52223" y="1100819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092E953-A017-CA40-915A-C642D477F263}"/>
                </a:ext>
              </a:extLst>
            </p:cNvPr>
            <p:cNvSpPr/>
            <p:nvPr/>
          </p:nvSpPr>
          <p:spPr>
            <a:xfrm>
              <a:off x="1184651" y="3773370"/>
              <a:ext cx="152701" cy="1433365"/>
            </a:xfrm>
            <a:custGeom>
              <a:avLst/>
              <a:gdLst>
                <a:gd name="connsiteX0" fmla="*/ 152702 w 152701"/>
                <a:gd name="connsiteY0" fmla="*/ 0 h 1433365"/>
                <a:gd name="connsiteX1" fmla="*/ 96669 w 152701"/>
                <a:gd name="connsiteY1" fmla="*/ 10953 h 1433365"/>
                <a:gd name="connsiteX2" fmla="*/ 11905 w 152701"/>
                <a:gd name="connsiteY2" fmla="*/ 1292251 h 1433365"/>
                <a:gd name="connsiteX3" fmla="*/ 0 w 152701"/>
                <a:gd name="connsiteY3" fmla="*/ 1417254 h 1433365"/>
                <a:gd name="connsiteX4" fmla="*/ 53811 w 152701"/>
                <a:gd name="connsiteY4" fmla="*/ 1433366 h 1433365"/>
                <a:gd name="connsiteX5" fmla="*/ 152702 w 152701"/>
                <a:gd name="connsiteY5" fmla="*/ 0 h 143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01" h="1433365">
                  <a:moveTo>
                    <a:pt x="152702" y="0"/>
                  </a:moveTo>
                  <a:cubicBezTo>
                    <a:pt x="136273" y="3175"/>
                    <a:pt x="117939" y="6826"/>
                    <a:pt x="96669" y="10953"/>
                  </a:cubicBezTo>
                  <a:cubicBezTo>
                    <a:pt x="79684" y="438740"/>
                    <a:pt x="51509" y="865972"/>
                    <a:pt x="11905" y="1292251"/>
                  </a:cubicBezTo>
                  <a:cubicBezTo>
                    <a:pt x="8016" y="1333919"/>
                    <a:pt x="4048" y="1375587"/>
                    <a:pt x="0" y="1417254"/>
                  </a:cubicBezTo>
                  <a:cubicBezTo>
                    <a:pt x="17937" y="1422651"/>
                    <a:pt x="35874" y="1428048"/>
                    <a:pt x="53811" y="1433366"/>
                  </a:cubicBezTo>
                  <a:cubicBezTo>
                    <a:pt x="100955" y="956688"/>
                    <a:pt x="133813" y="478582"/>
                    <a:pt x="152702" y="0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44B8B0B-0454-43A9-4FDE-BAC95F14A939}"/>
                </a:ext>
              </a:extLst>
            </p:cNvPr>
            <p:cNvSpPr/>
            <p:nvPr/>
          </p:nvSpPr>
          <p:spPr>
            <a:xfrm>
              <a:off x="11124024" y="4877998"/>
              <a:ext cx="209635" cy="138703"/>
            </a:xfrm>
            <a:custGeom>
              <a:avLst/>
              <a:gdLst>
                <a:gd name="connsiteX0" fmla="*/ 203554 w 209635"/>
                <a:gd name="connsiteY0" fmla="*/ 117939 h 138703"/>
                <a:gd name="connsiteX1" fmla="*/ 20772 w 209635"/>
                <a:gd name="connsiteY1" fmla="*/ 2777 h 138703"/>
                <a:gd name="connsiteX2" fmla="*/ 3946 w 209635"/>
                <a:gd name="connsiteY2" fmla="*/ 18809 h 138703"/>
                <a:gd name="connsiteX3" fmla="*/ 191570 w 209635"/>
                <a:gd name="connsiteY3" fmla="*/ 137463 h 138703"/>
                <a:gd name="connsiteX4" fmla="*/ 203554 w 209635"/>
                <a:gd name="connsiteY4" fmla="*/ 117939 h 1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635" h="138703">
                  <a:moveTo>
                    <a:pt x="203554" y="117939"/>
                  </a:moveTo>
                  <a:cubicBezTo>
                    <a:pt x="137918" y="86906"/>
                    <a:pt x="77044" y="48731"/>
                    <a:pt x="20772" y="2777"/>
                  </a:cubicBezTo>
                  <a:cubicBezTo>
                    <a:pt x="9582" y="-6350"/>
                    <a:pt x="-7879" y="9127"/>
                    <a:pt x="3946" y="18809"/>
                  </a:cubicBezTo>
                  <a:cubicBezTo>
                    <a:pt x="61726" y="65953"/>
                    <a:pt x="124108" y="105637"/>
                    <a:pt x="191570" y="137463"/>
                  </a:cubicBezTo>
                  <a:cubicBezTo>
                    <a:pt x="204824" y="143733"/>
                    <a:pt x="217523" y="124526"/>
                    <a:pt x="203554" y="11793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4193902-A33D-E0D0-C4B8-B128B253E792}"/>
                </a:ext>
              </a:extLst>
            </p:cNvPr>
            <p:cNvSpPr/>
            <p:nvPr/>
          </p:nvSpPr>
          <p:spPr>
            <a:xfrm>
              <a:off x="11484934" y="4909112"/>
              <a:ext cx="50852" cy="106425"/>
            </a:xfrm>
            <a:custGeom>
              <a:avLst/>
              <a:gdLst>
                <a:gd name="connsiteX0" fmla="*/ 27331 w 50852"/>
                <a:gd name="connsiteY0" fmla="*/ 7934 h 106425"/>
                <a:gd name="connsiteX1" fmla="*/ 584 w 50852"/>
                <a:gd name="connsiteY1" fmla="*/ 92460 h 106425"/>
                <a:gd name="connsiteX2" fmla="*/ 23522 w 50852"/>
                <a:gd name="connsiteY2" fmla="*/ 98492 h 106425"/>
                <a:gd name="connsiteX3" fmla="*/ 50268 w 50852"/>
                <a:gd name="connsiteY3" fmla="*/ 13966 h 106425"/>
                <a:gd name="connsiteX4" fmla="*/ 27331 w 50852"/>
                <a:gd name="connsiteY4" fmla="*/ 7934 h 10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52" h="106425">
                  <a:moveTo>
                    <a:pt x="27331" y="7934"/>
                  </a:moveTo>
                  <a:cubicBezTo>
                    <a:pt x="18442" y="36109"/>
                    <a:pt x="9473" y="64285"/>
                    <a:pt x="584" y="92460"/>
                  </a:cubicBezTo>
                  <a:cubicBezTo>
                    <a:pt x="-3940" y="106666"/>
                    <a:pt x="19156" y="112302"/>
                    <a:pt x="23522" y="98492"/>
                  </a:cubicBezTo>
                  <a:cubicBezTo>
                    <a:pt x="32411" y="70317"/>
                    <a:pt x="41379" y="42141"/>
                    <a:pt x="50268" y="13966"/>
                  </a:cubicBezTo>
                  <a:cubicBezTo>
                    <a:pt x="54792" y="-241"/>
                    <a:pt x="31697" y="-5876"/>
                    <a:pt x="27331" y="793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97FC46-CA49-0C0A-FF66-70F80590370D}"/>
                </a:ext>
              </a:extLst>
            </p:cNvPr>
            <p:cNvSpPr/>
            <p:nvPr/>
          </p:nvSpPr>
          <p:spPr>
            <a:xfrm>
              <a:off x="11580798" y="4984344"/>
              <a:ext cx="106020" cy="64013"/>
            </a:xfrm>
            <a:custGeom>
              <a:avLst/>
              <a:gdLst>
                <a:gd name="connsiteX0" fmla="*/ 91550 w 106020"/>
                <a:gd name="connsiteY0" fmla="*/ 799 h 64013"/>
                <a:gd name="connsiteX1" fmla="*/ 5436 w 106020"/>
                <a:gd name="connsiteY1" fmla="*/ 42546 h 64013"/>
                <a:gd name="connsiteX2" fmla="*/ 17421 w 106020"/>
                <a:gd name="connsiteY2" fmla="*/ 62070 h 64013"/>
                <a:gd name="connsiteX3" fmla="*/ 97899 w 106020"/>
                <a:gd name="connsiteY3" fmla="*/ 22546 h 64013"/>
                <a:gd name="connsiteX4" fmla="*/ 91550 w 106020"/>
                <a:gd name="connsiteY4" fmla="*/ 720 h 6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020" h="64013">
                  <a:moveTo>
                    <a:pt x="91550" y="799"/>
                  </a:moveTo>
                  <a:cubicBezTo>
                    <a:pt x="61152" y="11355"/>
                    <a:pt x="32421" y="25085"/>
                    <a:pt x="5436" y="42546"/>
                  </a:cubicBezTo>
                  <a:cubicBezTo>
                    <a:pt x="-7421" y="50880"/>
                    <a:pt x="4961" y="70166"/>
                    <a:pt x="17421" y="62070"/>
                  </a:cubicBezTo>
                  <a:cubicBezTo>
                    <a:pt x="42739" y="45721"/>
                    <a:pt x="69407" y="32466"/>
                    <a:pt x="97899" y="22546"/>
                  </a:cubicBezTo>
                  <a:cubicBezTo>
                    <a:pt x="112344" y="17545"/>
                    <a:pt x="105836" y="-4201"/>
                    <a:pt x="91550" y="72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5C4B37A-62CF-0092-A547-78F1F26BD437}"/>
                </a:ext>
              </a:extLst>
            </p:cNvPr>
            <p:cNvSpPr/>
            <p:nvPr/>
          </p:nvSpPr>
          <p:spPr>
            <a:xfrm>
              <a:off x="9639649" y="6148856"/>
              <a:ext cx="362179" cy="351343"/>
            </a:xfrm>
            <a:custGeom>
              <a:avLst/>
              <a:gdLst>
                <a:gd name="connsiteX0" fmla="*/ 215356 w 362179"/>
                <a:gd name="connsiteY0" fmla="*/ 5600 h 351343"/>
                <a:gd name="connsiteX1" fmla="*/ 182499 w 362179"/>
                <a:gd name="connsiteY1" fmla="*/ 758 h 351343"/>
                <a:gd name="connsiteX2" fmla="*/ 748 w 362179"/>
                <a:gd name="connsiteY2" fmla="*/ 167508 h 351343"/>
                <a:gd name="connsiteX3" fmla="*/ 180197 w 362179"/>
                <a:gd name="connsiteY3" fmla="*/ 350766 h 351343"/>
                <a:gd name="connsiteX4" fmla="*/ 361470 w 362179"/>
                <a:gd name="connsiteY4" fmla="*/ 179492 h 351343"/>
                <a:gd name="connsiteX5" fmla="*/ 356629 w 362179"/>
                <a:gd name="connsiteY5" fmla="*/ 120761 h 351343"/>
                <a:gd name="connsiteX6" fmla="*/ 215356 w 362179"/>
                <a:gd name="connsiteY6" fmla="*/ 5679 h 35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179" h="351343">
                  <a:moveTo>
                    <a:pt x="215356" y="5600"/>
                  </a:moveTo>
                  <a:cubicBezTo>
                    <a:pt x="204245" y="3456"/>
                    <a:pt x="193292" y="1710"/>
                    <a:pt x="182499" y="758"/>
                  </a:cubicBezTo>
                  <a:cubicBezTo>
                    <a:pt x="74877" y="-8925"/>
                    <a:pt x="9002" y="75680"/>
                    <a:pt x="748" y="167508"/>
                  </a:cubicBezTo>
                  <a:cubicBezTo>
                    <a:pt x="-9252" y="279256"/>
                    <a:pt x="82575" y="341956"/>
                    <a:pt x="180197" y="350766"/>
                  </a:cubicBezTo>
                  <a:cubicBezTo>
                    <a:pt x="275437" y="359337"/>
                    <a:pt x="353216" y="271161"/>
                    <a:pt x="361470" y="179492"/>
                  </a:cubicBezTo>
                  <a:cubicBezTo>
                    <a:pt x="363216" y="159730"/>
                    <a:pt x="361788" y="139888"/>
                    <a:pt x="356629" y="120761"/>
                  </a:cubicBezTo>
                  <a:cubicBezTo>
                    <a:pt x="339089" y="56156"/>
                    <a:pt x="275675" y="20997"/>
                    <a:pt x="215356" y="56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49CCDA-FD7F-CF13-AA58-ED3F7357F67A}"/>
                </a:ext>
              </a:extLst>
            </p:cNvPr>
            <p:cNvSpPr/>
            <p:nvPr/>
          </p:nvSpPr>
          <p:spPr>
            <a:xfrm>
              <a:off x="9779876" y="6063129"/>
              <a:ext cx="248114" cy="208788"/>
            </a:xfrm>
            <a:custGeom>
              <a:avLst/>
              <a:gdLst>
                <a:gd name="connsiteX0" fmla="*/ 161957 w 248114"/>
                <a:gd name="connsiteY0" fmla="*/ 208709 h 208788"/>
                <a:gd name="connsiteX1" fmla="*/ 159020 w 248114"/>
                <a:gd name="connsiteY1" fmla="*/ 208551 h 208788"/>
                <a:gd name="connsiteX2" fmla="*/ 113464 w 248114"/>
                <a:gd name="connsiteY2" fmla="*/ 169740 h 208788"/>
                <a:gd name="connsiteX3" fmla="*/ 84256 w 248114"/>
                <a:gd name="connsiteY3" fmla="*/ 176407 h 208788"/>
                <a:gd name="connsiteX4" fmla="*/ 44414 w 248114"/>
                <a:gd name="connsiteY4" fmla="*/ 135057 h 208788"/>
                <a:gd name="connsiteX5" fmla="*/ 44573 w 248114"/>
                <a:gd name="connsiteY5" fmla="*/ 133628 h 208788"/>
                <a:gd name="connsiteX6" fmla="*/ 45049 w 248114"/>
                <a:gd name="connsiteY6" fmla="*/ 130850 h 208788"/>
                <a:gd name="connsiteX7" fmla="*/ 27112 w 248114"/>
                <a:gd name="connsiteY7" fmla="*/ 132279 h 208788"/>
                <a:gd name="connsiteX8" fmla="*/ 8302 w 248114"/>
                <a:gd name="connsiteY8" fmla="*/ 124501 h 208788"/>
                <a:gd name="connsiteX9" fmla="*/ 127 w 248114"/>
                <a:gd name="connsiteY9" fmla="*/ 103469 h 208788"/>
                <a:gd name="connsiteX10" fmla="*/ 73701 w 248114"/>
                <a:gd name="connsiteY10" fmla="*/ 31166 h 208788"/>
                <a:gd name="connsiteX11" fmla="*/ 156242 w 248114"/>
                <a:gd name="connsiteY11" fmla="*/ 54 h 208788"/>
                <a:gd name="connsiteX12" fmla="*/ 165607 w 248114"/>
                <a:gd name="connsiteY12" fmla="*/ 2355 h 208788"/>
                <a:gd name="connsiteX13" fmla="*/ 169100 w 248114"/>
                <a:gd name="connsiteY13" fmla="*/ 4578 h 208788"/>
                <a:gd name="connsiteX14" fmla="*/ 242276 w 248114"/>
                <a:gd name="connsiteY14" fmla="*/ 58230 h 208788"/>
                <a:gd name="connsiteX15" fmla="*/ 243228 w 248114"/>
                <a:gd name="connsiteY15" fmla="*/ 58944 h 208788"/>
                <a:gd name="connsiteX16" fmla="*/ 247990 w 248114"/>
                <a:gd name="connsiteY16" fmla="*/ 70293 h 208788"/>
                <a:gd name="connsiteX17" fmla="*/ 161957 w 248114"/>
                <a:gd name="connsiteY17" fmla="*/ 208789 h 208788"/>
                <a:gd name="connsiteX18" fmla="*/ 125765 w 248114"/>
                <a:gd name="connsiteY18" fmla="*/ 138073 h 208788"/>
                <a:gd name="connsiteX19" fmla="*/ 133385 w 248114"/>
                <a:gd name="connsiteY19" fmla="*/ 140851 h 208788"/>
                <a:gd name="connsiteX20" fmla="*/ 137353 w 248114"/>
                <a:gd name="connsiteY20" fmla="*/ 152676 h 208788"/>
                <a:gd name="connsiteX21" fmla="*/ 136480 w 248114"/>
                <a:gd name="connsiteY21" fmla="*/ 157914 h 208788"/>
                <a:gd name="connsiteX22" fmla="*/ 161163 w 248114"/>
                <a:gd name="connsiteY22" fmla="*/ 184820 h 208788"/>
                <a:gd name="connsiteX23" fmla="*/ 222831 w 248114"/>
                <a:gd name="connsiteY23" fmla="*/ 73468 h 208788"/>
                <a:gd name="connsiteX24" fmla="*/ 155211 w 248114"/>
                <a:gd name="connsiteY24" fmla="*/ 23864 h 208788"/>
                <a:gd name="connsiteX25" fmla="*/ 154099 w 248114"/>
                <a:gd name="connsiteY25" fmla="*/ 23705 h 208788"/>
                <a:gd name="connsiteX26" fmla="*/ 23779 w 248114"/>
                <a:gd name="connsiteY26" fmla="*/ 105532 h 208788"/>
                <a:gd name="connsiteX27" fmla="*/ 24255 w 248114"/>
                <a:gd name="connsiteY27" fmla="*/ 106802 h 208788"/>
                <a:gd name="connsiteX28" fmla="*/ 29255 w 248114"/>
                <a:gd name="connsiteY28" fmla="*/ 108548 h 208788"/>
                <a:gd name="connsiteX29" fmla="*/ 44097 w 248114"/>
                <a:gd name="connsiteY29" fmla="*/ 106802 h 208788"/>
                <a:gd name="connsiteX30" fmla="*/ 64891 w 248114"/>
                <a:gd name="connsiteY30" fmla="*/ 104739 h 208788"/>
                <a:gd name="connsiteX31" fmla="*/ 65764 w 248114"/>
                <a:gd name="connsiteY31" fmla="*/ 104818 h 208788"/>
                <a:gd name="connsiteX32" fmla="*/ 75208 w 248114"/>
                <a:gd name="connsiteY32" fmla="*/ 111644 h 208788"/>
                <a:gd name="connsiteX33" fmla="*/ 74335 w 248114"/>
                <a:gd name="connsiteY33" fmla="*/ 123231 h 208788"/>
                <a:gd name="connsiteX34" fmla="*/ 68224 w 248114"/>
                <a:gd name="connsiteY34" fmla="*/ 136644 h 208788"/>
                <a:gd name="connsiteX35" fmla="*/ 86399 w 248114"/>
                <a:gd name="connsiteY35" fmla="*/ 152676 h 208788"/>
                <a:gd name="connsiteX36" fmla="*/ 109098 w 248114"/>
                <a:gd name="connsiteY36" fmla="*/ 145057 h 208788"/>
                <a:gd name="connsiteX37" fmla="*/ 121003 w 248114"/>
                <a:gd name="connsiteY37" fmla="*/ 139025 h 208788"/>
                <a:gd name="connsiteX38" fmla="*/ 125765 w 248114"/>
                <a:gd name="connsiteY38" fmla="*/ 138073 h 2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8114" h="208788">
                  <a:moveTo>
                    <a:pt x="161957" y="208709"/>
                  </a:moveTo>
                  <a:cubicBezTo>
                    <a:pt x="161004" y="208709"/>
                    <a:pt x="159972" y="208709"/>
                    <a:pt x="159020" y="208551"/>
                  </a:cubicBezTo>
                  <a:cubicBezTo>
                    <a:pt x="135289" y="206408"/>
                    <a:pt x="117591" y="190614"/>
                    <a:pt x="113464" y="169740"/>
                  </a:cubicBezTo>
                  <a:cubicBezTo>
                    <a:pt x="105130" y="173947"/>
                    <a:pt x="95685" y="177439"/>
                    <a:pt x="84256" y="176407"/>
                  </a:cubicBezTo>
                  <a:cubicBezTo>
                    <a:pt x="63066" y="174502"/>
                    <a:pt x="42350" y="158550"/>
                    <a:pt x="44414" y="135057"/>
                  </a:cubicBezTo>
                  <a:lnTo>
                    <a:pt x="44573" y="133628"/>
                  </a:lnTo>
                  <a:cubicBezTo>
                    <a:pt x="44732" y="132676"/>
                    <a:pt x="44811" y="131803"/>
                    <a:pt x="45049" y="130850"/>
                  </a:cubicBezTo>
                  <a:cubicBezTo>
                    <a:pt x="39414" y="131882"/>
                    <a:pt x="33224" y="132755"/>
                    <a:pt x="27112" y="132279"/>
                  </a:cubicBezTo>
                  <a:cubicBezTo>
                    <a:pt x="19810" y="131644"/>
                    <a:pt x="13144" y="128866"/>
                    <a:pt x="8302" y="124501"/>
                  </a:cubicBezTo>
                  <a:cubicBezTo>
                    <a:pt x="2270" y="119025"/>
                    <a:pt x="-666" y="111564"/>
                    <a:pt x="127" y="103469"/>
                  </a:cubicBezTo>
                  <a:cubicBezTo>
                    <a:pt x="2191" y="80611"/>
                    <a:pt x="26953" y="56325"/>
                    <a:pt x="73701" y="31166"/>
                  </a:cubicBezTo>
                  <a:cubicBezTo>
                    <a:pt x="103384" y="15213"/>
                    <a:pt x="143622" y="-1057"/>
                    <a:pt x="156242" y="54"/>
                  </a:cubicBezTo>
                  <a:cubicBezTo>
                    <a:pt x="159496" y="371"/>
                    <a:pt x="162671" y="1086"/>
                    <a:pt x="165607" y="2355"/>
                  </a:cubicBezTo>
                  <a:cubicBezTo>
                    <a:pt x="166877" y="2911"/>
                    <a:pt x="168068" y="3625"/>
                    <a:pt x="169100" y="4578"/>
                  </a:cubicBezTo>
                  <a:cubicBezTo>
                    <a:pt x="172353" y="7355"/>
                    <a:pt x="201005" y="28388"/>
                    <a:pt x="242276" y="58230"/>
                  </a:cubicBezTo>
                  <a:lnTo>
                    <a:pt x="243228" y="58944"/>
                  </a:lnTo>
                  <a:cubicBezTo>
                    <a:pt x="246799" y="61563"/>
                    <a:pt x="248626" y="65928"/>
                    <a:pt x="247990" y="70293"/>
                  </a:cubicBezTo>
                  <a:cubicBezTo>
                    <a:pt x="247752" y="71722"/>
                    <a:pt x="216482" y="208789"/>
                    <a:pt x="161957" y="208789"/>
                  </a:cubicBezTo>
                  <a:close/>
                  <a:moveTo>
                    <a:pt x="125765" y="138073"/>
                  </a:moveTo>
                  <a:cubicBezTo>
                    <a:pt x="128543" y="138073"/>
                    <a:pt x="131242" y="139025"/>
                    <a:pt x="133385" y="140851"/>
                  </a:cubicBezTo>
                  <a:cubicBezTo>
                    <a:pt x="136797" y="143708"/>
                    <a:pt x="138385" y="148311"/>
                    <a:pt x="137353" y="152676"/>
                  </a:cubicBezTo>
                  <a:cubicBezTo>
                    <a:pt x="136956" y="154422"/>
                    <a:pt x="136638" y="156168"/>
                    <a:pt x="136480" y="157914"/>
                  </a:cubicBezTo>
                  <a:cubicBezTo>
                    <a:pt x="134972" y="174740"/>
                    <a:pt x="148226" y="183629"/>
                    <a:pt x="161163" y="184820"/>
                  </a:cubicBezTo>
                  <a:cubicBezTo>
                    <a:pt x="183306" y="186725"/>
                    <a:pt x="211957" y="116247"/>
                    <a:pt x="222831" y="73468"/>
                  </a:cubicBezTo>
                  <a:cubicBezTo>
                    <a:pt x="174337" y="38388"/>
                    <a:pt x="159893" y="27515"/>
                    <a:pt x="155211" y="23864"/>
                  </a:cubicBezTo>
                  <a:cubicBezTo>
                    <a:pt x="154813" y="23784"/>
                    <a:pt x="154496" y="23705"/>
                    <a:pt x="154099" y="23705"/>
                  </a:cubicBezTo>
                  <a:cubicBezTo>
                    <a:pt x="136162" y="24340"/>
                    <a:pt x="26636" y="74183"/>
                    <a:pt x="23779" y="105532"/>
                  </a:cubicBezTo>
                  <a:cubicBezTo>
                    <a:pt x="23779" y="106247"/>
                    <a:pt x="23779" y="106405"/>
                    <a:pt x="24255" y="106802"/>
                  </a:cubicBezTo>
                  <a:cubicBezTo>
                    <a:pt x="25049" y="107516"/>
                    <a:pt x="26715" y="108310"/>
                    <a:pt x="29255" y="108548"/>
                  </a:cubicBezTo>
                  <a:cubicBezTo>
                    <a:pt x="33303" y="108866"/>
                    <a:pt x="38541" y="107913"/>
                    <a:pt x="44097" y="106802"/>
                  </a:cubicBezTo>
                  <a:cubicBezTo>
                    <a:pt x="50843" y="105453"/>
                    <a:pt x="57827" y="104104"/>
                    <a:pt x="64891" y="104739"/>
                  </a:cubicBezTo>
                  <a:cubicBezTo>
                    <a:pt x="64970" y="104739"/>
                    <a:pt x="65684" y="104818"/>
                    <a:pt x="65764" y="104818"/>
                  </a:cubicBezTo>
                  <a:cubicBezTo>
                    <a:pt x="69891" y="105294"/>
                    <a:pt x="73462" y="107834"/>
                    <a:pt x="75208" y="111644"/>
                  </a:cubicBezTo>
                  <a:cubicBezTo>
                    <a:pt x="76955" y="115374"/>
                    <a:pt x="76637" y="119818"/>
                    <a:pt x="74335" y="123231"/>
                  </a:cubicBezTo>
                  <a:cubicBezTo>
                    <a:pt x="71478" y="127438"/>
                    <a:pt x="68780" y="132041"/>
                    <a:pt x="68224" y="136644"/>
                  </a:cubicBezTo>
                  <a:cubicBezTo>
                    <a:pt x="67351" y="146565"/>
                    <a:pt x="78542" y="151962"/>
                    <a:pt x="86399" y="152676"/>
                  </a:cubicBezTo>
                  <a:cubicBezTo>
                    <a:pt x="94018" y="153390"/>
                    <a:pt x="101002" y="149502"/>
                    <a:pt x="109098" y="145057"/>
                  </a:cubicBezTo>
                  <a:cubicBezTo>
                    <a:pt x="112828" y="142993"/>
                    <a:pt x="116796" y="140851"/>
                    <a:pt x="121003" y="139025"/>
                  </a:cubicBezTo>
                  <a:cubicBezTo>
                    <a:pt x="122511" y="138390"/>
                    <a:pt x="124178" y="138073"/>
                    <a:pt x="125765" y="138073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E4760C3-2994-7F01-A927-ED2E160CCC34}"/>
                </a:ext>
              </a:extLst>
            </p:cNvPr>
            <p:cNvSpPr/>
            <p:nvPr/>
          </p:nvSpPr>
          <p:spPr>
            <a:xfrm>
              <a:off x="9849255" y="6368411"/>
              <a:ext cx="100248" cy="103844"/>
            </a:xfrm>
            <a:custGeom>
              <a:avLst/>
              <a:gdLst>
                <a:gd name="connsiteX0" fmla="*/ 76387 w 100248"/>
                <a:gd name="connsiteY0" fmla="*/ 7478 h 103844"/>
                <a:gd name="connsiteX1" fmla="*/ 5909 w 100248"/>
                <a:gd name="connsiteY1" fmla="*/ 82876 h 103844"/>
                <a:gd name="connsiteX2" fmla="*/ 17893 w 100248"/>
                <a:gd name="connsiteY2" fmla="*/ 102401 h 103844"/>
                <a:gd name="connsiteX3" fmla="*/ 99324 w 100248"/>
                <a:gd name="connsiteY3" fmla="*/ 13510 h 103844"/>
                <a:gd name="connsiteX4" fmla="*/ 76387 w 100248"/>
                <a:gd name="connsiteY4" fmla="*/ 7478 h 1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8" h="103844">
                  <a:moveTo>
                    <a:pt x="76387" y="7478"/>
                  </a:moveTo>
                  <a:cubicBezTo>
                    <a:pt x="62339" y="40336"/>
                    <a:pt x="37417" y="66368"/>
                    <a:pt x="5909" y="82876"/>
                  </a:cubicBezTo>
                  <a:cubicBezTo>
                    <a:pt x="-7742" y="90019"/>
                    <a:pt x="4798" y="109226"/>
                    <a:pt x="17893" y="102401"/>
                  </a:cubicBezTo>
                  <a:cubicBezTo>
                    <a:pt x="55037" y="82956"/>
                    <a:pt x="82895" y="52003"/>
                    <a:pt x="99324" y="13510"/>
                  </a:cubicBezTo>
                  <a:cubicBezTo>
                    <a:pt x="105117" y="-62"/>
                    <a:pt x="82022" y="-5697"/>
                    <a:pt x="76387" y="747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135E690-C977-5300-9520-24496DFD60E6}"/>
                </a:ext>
              </a:extLst>
            </p:cNvPr>
            <p:cNvSpPr/>
            <p:nvPr/>
          </p:nvSpPr>
          <p:spPr>
            <a:xfrm>
              <a:off x="9941436" y="6304194"/>
              <a:ext cx="27694" cy="46263"/>
            </a:xfrm>
            <a:custGeom>
              <a:avLst/>
              <a:gdLst>
                <a:gd name="connsiteX0" fmla="*/ 26905 w 27694"/>
                <a:gd name="connsiteY0" fmla="*/ 8281 h 46263"/>
                <a:gd name="connsiteX1" fmla="*/ 12302 w 27694"/>
                <a:gd name="connsiteY1" fmla="*/ 344 h 46263"/>
                <a:gd name="connsiteX2" fmla="*/ 3968 w 27694"/>
                <a:gd name="connsiteY2" fmla="*/ 14233 h 46263"/>
                <a:gd name="connsiteX3" fmla="*/ 1429 w 27694"/>
                <a:gd name="connsiteY3" fmla="*/ 29313 h 46263"/>
                <a:gd name="connsiteX4" fmla="*/ 5715 w 27694"/>
                <a:gd name="connsiteY4" fmla="*/ 44789 h 46263"/>
                <a:gd name="connsiteX5" fmla="*/ 21984 w 27694"/>
                <a:gd name="connsiteY5" fmla="*/ 40742 h 46263"/>
                <a:gd name="connsiteX6" fmla="*/ 26905 w 27694"/>
                <a:gd name="connsiteY6" fmla="*/ 8201 h 4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94" h="46263">
                  <a:moveTo>
                    <a:pt x="26905" y="8281"/>
                  </a:moveTo>
                  <a:cubicBezTo>
                    <a:pt x="25873" y="2011"/>
                    <a:pt x="17778" y="-1085"/>
                    <a:pt x="12302" y="344"/>
                  </a:cubicBezTo>
                  <a:cubicBezTo>
                    <a:pt x="5715" y="2090"/>
                    <a:pt x="2936" y="7963"/>
                    <a:pt x="3968" y="14233"/>
                  </a:cubicBezTo>
                  <a:cubicBezTo>
                    <a:pt x="4761" y="19233"/>
                    <a:pt x="3731" y="24868"/>
                    <a:pt x="1429" y="29313"/>
                  </a:cubicBezTo>
                  <a:cubicBezTo>
                    <a:pt x="-1428" y="34868"/>
                    <a:pt x="0" y="41615"/>
                    <a:pt x="5715" y="44789"/>
                  </a:cubicBezTo>
                  <a:cubicBezTo>
                    <a:pt x="10873" y="47647"/>
                    <a:pt x="19127" y="46377"/>
                    <a:pt x="21984" y="40742"/>
                  </a:cubicBezTo>
                  <a:cubicBezTo>
                    <a:pt x="27302" y="30265"/>
                    <a:pt x="28810" y="19789"/>
                    <a:pt x="26905" y="82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8" name="Graphic 77">
            <a:extLst>
              <a:ext uri="{FF2B5EF4-FFF2-40B4-BE49-F238E27FC236}">
                <a16:creationId xmlns:a16="http://schemas.microsoft.com/office/drawing/2014/main" id="{6D06C99C-E3D2-938A-5271-AD64A3427EC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117580" y="2512793"/>
            <a:ext cx="2734849" cy="2779774"/>
          </a:xfrm>
          <a:prstGeom prst="rect">
            <a:avLst/>
          </a:prstGeom>
        </p:spPr>
      </p:pic>
      <p:pic>
        <p:nvPicPr>
          <p:cNvPr id="79" name="Up on a Housetop">
            <a:hlinkClick r:id="" action="ppaction://media"/>
            <a:extLst>
              <a:ext uri="{FF2B5EF4-FFF2-40B4-BE49-F238E27FC236}">
                <a16:creationId xmlns:a16="http://schemas.microsoft.com/office/drawing/2014/main" id="{43F3728C-4C6D-CFB8-DC06-799DB5F7197A}"/>
              </a:ext>
            </a:extLst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end="24313.875"/>
                  <p14:fade out="2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95386" y="0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D1E8D2-70AB-4695-A472-78C7F524E6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CFED9B8-FE3C-4D67-2725-0860E346CA4F}"/>
              </a:ext>
            </a:extLst>
          </p:cNvPr>
          <p:cNvGrpSpPr/>
          <p:nvPr/>
        </p:nvGrpSpPr>
        <p:grpSpPr>
          <a:xfrm>
            <a:off x="1514440" y="3053084"/>
            <a:ext cx="11284020" cy="3447115"/>
            <a:chOff x="402798" y="3053084"/>
            <a:chExt cx="11284020" cy="34471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D76540F-F8A5-1AE3-DADB-FA4689EF7661}"/>
                </a:ext>
              </a:extLst>
            </p:cNvPr>
            <p:cNvSpPr/>
            <p:nvPr/>
          </p:nvSpPr>
          <p:spPr>
            <a:xfrm>
              <a:off x="8770097" y="5799095"/>
              <a:ext cx="380447" cy="328713"/>
            </a:xfrm>
            <a:custGeom>
              <a:avLst/>
              <a:gdLst>
                <a:gd name="connsiteX0" fmla="*/ 319970 w 380447"/>
                <a:gd name="connsiteY0" fmla="*/ 284327 h 328713"/>
                <a:gd name="connsiteX1" fmla="*/ 173459 w 380447"/>
                <a:gd name="connsiteY1" fmla="*/ 327899 h 328713"/>
                <a:gd name="connsiteX2" fmla="*/ 361 w 380447"/>
                <a:gd name="connsiteY2" fmla="*/ 170435 h 328713"/>
                <a:gd name="connsiteX3" fmla="*/ 207190 w 380447"/>
                <a:gd name="connsiteY3" fmla="*/ 749 h 328713"/>
                <a:gd name="connsiteX4" fmla="*/ 380448 w 380447"/>
                <a:gd name="connsiteY4" fmla="*/ 46782 h 328713"/>
                <a:gd name="connsiteX5" fmla="*/ 177031 w 380447"/>
                <a:gd name="connsiteY5" fmla="*/ 113291 h 328713"/>
                <a:gd name="connsiteX6" fmla="*/ 186873 w 380447"/>
                <a:gd name="connsiteY6" fmla="*/ 114561 h 328713"/>
                <a:gd name="connsiteX7" fmla="*/ 207429 w 380447"/>
                <a:gd name="connsiteY7" fmla="*/ 115990 h 328713"/>
                <a:gd name="connsiteX8" fmla="*/ 327829 w 380447"/>
                <a:gd name="connsiteY8" fmla="*/ 145038 h 328713"/>
                <a:gd name="connsiteX9" fmla="*/ 216635 w 380447"/>
                <a:gd name="connsiteY9" fmla="*/ 212897 h 328713"/>
                <a:gd name="connsiteX10" fmla="*/ 320050 w 380447"/>
                <a:gd name="connsiteY10" fmla="*/ 284406 h 32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0447" h="328713">
                  <a:moveTo>
                    <a:pt x="319970" y="284327"/>
                  </a:moveTo>
                  <a:cubicBezTo>
                    <a:pt x="284732" y="313137"/>
                    <a:pt x="230445" y="333058"/>
                    <a:pt x="173459" y="327899"/>
                  </a:cubicBezTo>
                  <a:cubicBezTo>
                    <a:pt x="60679" y="317740"/>
                    <a:pt x="-5512" y="236072"/>
                    <a:pt x="361" y="170435"/>
                  </a:cubicBezTo>
                  <a:cubicBezTo>
                    <a:pt x="8535" y="79719"/>
                    <a:pt x="98379" y="-9093"/>
                    <a:pt x="207190" y="749"/>
                  </a:cubicBezTo>
                  <a:cubicBezTo>
                    <a:pt x="267113" y="6146"/>
                    <a:pt x="322511" y="31781"/>
                    <a:pt x="380448" y="46782"/>
                  </a:cubicBezTo>
                  <a:cubicBezTo>
                    <a:pt x="348623" y="68449"/>
                    <a:pt x="215683" y="100989"/>
                    <a:pt x="177031" y="113291"/>
                  </a:cubicBezTo>
                  <a:cubicBezTo>
                    <a:pt x="180285" y="113847"/>
                    <a:pt x="183619" y="114244"/>
                    <a:pt x="186873" y="114561"/>
                  </a:cubicBezTo>
                  <a:cubicBezTo>
                    <a:pt x="193698" y="115196"/>
                    <a:pt x="200524" y="115355"/>
                    <a:pt x="207429" y="115990"/>
                  </a:cubicBezTo>
                  <a:cubicBezTo>
                    <a:pt x="229334" y="117974"/>
                    <a:pt x="316002" y="141070"/>
                    <a:pt x="327829" y="145038"/>
                  </a:cubicBezTo>
                  <a:cubicBezTo>
                    <a:pt x="302034" y="161943"/>
                    <a:pt x="256715" y="201944"/>
                    <a:pt x="216635" y="212897"/>
                  </a:cubicBezTo>
                  <a:cubicBezTo>
                    <a:pt x="217429" y="213532"/>
                    <a:pt x="266319" y="247897"/>
                    <a:pt x="320050" y="28440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DF57B4E-BEF7-08BC-C91D-BC46F61EF502}"/>
                </a:ext>
              </a:extLst>
            </p:cNvPr>
            <p:cNvSpPr/>
            <p:nvPr/>
          </p:nvSpPr>
          <p:spPr>
            <a:xfrm>
              <a:off x="8727448" y="5693571"/>
              <a:ext cx="243556" cy="242546"/>
            </a:xfrm>
            <a:custGeom>
              <a:avLst/>
              <a:gdLst>
                <a:gd name="connsiteX0" fmla="*/ 78328 w 243556"/>
                <a:gd name="connsiteY0" fmla="*/ 242546 h 242546"/>
                <a:gd name="connsiteX1" fmla="*/ 75867 w 243556"/>
                <a:gd name="connsiteY1" fmla="*/ 242467 h 242546"/>
                <a:gd name="connsiteX2" fmla="*/ 16739 w 243556"/>
                <a:gd name="connsiteY2" fmla="*/ 130956 h 242546"/>
                <a:gd name="connsiteX3" fmla="*/ 9596 w 243556"/>
                <a:gd name="connsiteY3" fmla="*/ 99765 h 242546"/>
                <a:gd name="connsiteX4" fmla="*/ 7136 w 243556"/>
                <a:gd name="connsiteY4" fmla="*/ 93495 h 242546"/>
                <a:gd name="connsiteX5" fmla="*/ 152 w 243556"/>
                <a:gd name="connsiteY5" fmla="*/ 62859 h 242546"/>
                <a:gd name="connsiteX6" fmla="*/ 97376 w 243556"/>
                <a:gd name="connsiteY6" fmla="*/ 239 h 242546"/>
                <a:gd name="connsiteX7" fmla="*/ 243491 w 243556"/>
                <a:gd name="connsiteY7" fmla="*/ 131988 h 242546"/>
                <a:gd name="connsiteX8" fmla="*/ 197140 w 243556"/>
                <a:gd name="connsiteY8" fmla="*/ 166830 h 242546"/>
                <a:gd name="connsiteX9" fmla="*/ 180314 w 243556"/>
                <a:gd name="connsiteY9" fmla="*/ 163179 h 242546"/>
                <a:gd name="connsiteX10" fmla="*/ 180314 w 243556"/>
                <a:gd name="connsiteY10" fmla="*/ 163893 h 242546"/>
                <a:gd name="connsiteX11" fmla="*/ 170473 w 243556"/>
                <a:gd name="connsiteY11" fmla="*/ 191831 h 242546"/>
                <a:gd name="connsiteX12" fmla="*/ 141028 w 243556"/>
                <a:gd name="connsiteY12" fmla="*/ 203974 h 242546"/>
                <a:gd name="connsiteX13" fmla="*/ 118170 w 243556"/>
                <a:gd name="connsiteY13" fmla="*/ 196354 h 242546"/>
                <a:gd name="connsiteX14" fmla="*/ 78487 w 243556"/>
                <a:gd name="connsiteY14" fmla="*/ 242546 h 242546"/>
                <a:gd name="connsiteX15" fmla="*/ 90788 w 243556"/>
                <a:gd name="connsiteY15" fmla="*/ 23652 h 242546"/>
                <a:gd name="connsiteX16" fmla="*/ 23803 w 243556"/>
                <a:gd name="connsiteY16" fmla="*/ 64923 h 242546"/>
                <a:gd name="connsiteX17" fmla="*/ 29121 w 243556"/>
                <a:gd name="connsiteY17" fmla="*/ 84368 h 242546"/>
                <a:gd name="connsiteX18" fmla="*/ 32137 w 243556"/>
                <a:gd name="connsiteY18" fmla="*/ 91987 h 242546"/>
                <a:gd name="connsiteX19" fmla="*/ 32374 w 243556"/>
                <a:gd name="connsiteY19" fmla="*/ 92701 h 242546"/>
                <a:gd name="connsiteX20" fmla="*/ 40073 w 243556"/>
                <a:gd name="connsiteY20" fmla="*/ 126036 h 242546"/>
                <a:gd name="connsiteX21" fmla="*/ 78010 w 243556"/>
                <a:gd name="connsiteY21" fmla="*/ 218736 h 242546"/>
                <a:gd name="connsiteX22" fmla="*/ 97772 w 243556"/>
                <a:gd name="connsiteY22" fmla="*/ 175322 h 242546"/>
                <a:gd name="connsiteX23" fmla="*/ 104757 w 243556"/>
                <a:gd name="connsiteY23" fmla="*/ 165798 h 242546"/>
                <a:gd name="connsiteX24" fmla="*/ 116504 w 243556"/>
                <a:gd name="connsiteY24" fmla="*/ 166909 h 242546"/>
                <a:gd name="connsiteX25" fmla="*/ 143091 w 243556"/>
                <a:gd name="connsiteY25" fmla="*/ 180243 h 242546"/>
                <a:gd name="connsiteX26" fmla="*/ 151742 w 243556"/>
                <a:gd name="connsiteY26" fmla="*/ 176989 h 242546"/>
                <a:gd name="connsiteX27" fmla="*/ 156583 w 243556"/>
                <a:gd name="connsiteY27" fmla="*/ 161671 h 242546"/>
                <a:gd name="connsiteX28" fmla="*/ 155472 w 243556"/>
                <a:gd name="connsiteY28" fmla="*/ 147226 h 242546"/>
                <a:gd name="connsiteX29" fmla="*/ 159520 w 243556"/>
                <a:gd name="connsiteY29" fmla="*/ 134210 h 242546"/>
                <a:gd name="connsiteX30" fmla="*/ 173091 w 243556"/>
                <a:gd name="connsiteY30" fmla="*/ 133575 h 242546"/>
                <a:gd name="connsiteX31" fmla="*/ 199283 w 243556"/>
                <a:gd name="connsiteY31" fmla="*/ 143020 h 242546"/>
                <a:gd name="connsiteX32" fmla="*/ 219759 w 243556"/>
                <a:gd name="connsiteY32" fmla="*/ 129766 h 242546"/>
                <a:gd name="connsiteX33" fmla="*/ 94519 w 243556"/>
                <a:gd name="connsiteY33" fmla="*/ 23811 h 242546"/>
                <a:gd name="connsiteX34" fmla="*/ 90867 w 243556"/>
                <a:gd name="connsiteY34" fmla="*/ 23652 h 24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3556" h="242546">
                  <a:moveTo>
                    <a:pt x="78328" y="242546"/>
                  </a:moveTo>
                  <a:cubicBezTo>
                    <a:pt x="77534" y="242546"/>
                    <a:pt x="76661" y="242546"/>
                    <a:pt x="75867" y="242467"/>
                  </a:cubicBezTo>
                  <a:cubicBezTo>
                    <a:pt x="39279" y="239133"/>
                    <a:pt x="26739" y="179132"/>
                    <a:pt x="16739" y="130956"/>
                  </a:cubicBezTo>
                  <a:cubicBezTo>
                    <a:pt x="14279" y="119051"/>
                    <a:pt x="11898" y="107781"/>
                    <a:pt x="9596" y="99765"/>
                  </a:cubicBezTo>
                  <a:cubicBezTo>
                    <a:pt x="8882" y="97781"/>
                    <a:pt x="8009" y="95638"/>
                    <a:pt x="7136" y="93495"/>
                  </a:cubicBezTo>
                  <a:cubicBezTo>
                    <a:pt x="3564" y="84844"/>
                    <a:pt x="-880" y="74130"/>
                    <a:pt x="152" y="62859"/>
                  </a:cubicBezTo>
                  <a:cubicBezTo>
                    <a:pt x="3564" y="24446"/>
                    <a:pt x="62296" y="-2856"/>
                    <a:pt x="97376" y="239"/>
                  </a:cubicBezTo>
                  <a:cubicBezTo>
                    <a:pt x="117138" y="1985"/>
                    <a:pt x="246903" y="94130"/>
                    <a:pt x="243491" y="131988"/>
                  </a:cubicBezTo>
                  <a:cubicBezTo>
                    <a:pt x="241823" y="150639"/>
                    <a:pt x="226586" y="169449"/>
                    <a:pt x="197140" y="166830"/>
                  </a:cubicBezTo>
                  <a:cubicBezTo>
                    <a:pt x="191743" y="166354"/>
                    <a:pt x="186028" y="165084"/>
                    <a:pt x="180314" y="163179"/>
                  </a:cubicBezTo>
                  <a:cubicBezTo>
                    <a:pt x="180314" y="163417"/>
                    <a:pt x="180314" y="163655"/>
                    <a:pt x="180314" y="163893"/>
                  </a:cubicBezTo>
                  <a:cubicBezTo>
                    <a:pt x="179282" y="175481"/>
                    <a:pt x="175949" y="184846"/>
                    <a:pt x="170473" y="191831"/>
                  </a:cubicBezTo>
                  <a:cubicBezTo>
                    <a:pt x="163409" y="200720"/>
                    <a:pt x="152933" y="205005"/>
                    <a:pt x="141028" y="203974"/>
                  </a:cubicBezTo>
                  <a:cubicBezTo>
                    <a:pt x="132614" y="203180"/>
                    <a:pt x="124996" y="200164"/>
                    <a:pt x="118170" y="196354"/>
                  </a:cubicBezTo>
                  <a:cubicBezTo>
                    <a:pt x="111741" y="221196"/>
                    <a:pt x="98170" y="242546"/>
                    <a:pt x="78487" y="242546"/>
                  </a:cubicBezTo>
                  <a:close/>
                  <a:moveTo>
                    <a:pt x="90788" y="23652"/>
                  </a:moveTo>
                  <a:cubicBezTo>
                    <a:pt x="65232" y="23652"/>
                    <a:pt x="25628" y="44605"/>
                    <a:pt x="23803" y="64923"/>
                  </a:cubicBezTo>
                  <a:cubicBezTo>
                    <a:pt x="23326" y="70399"/>
                    <a:pt x="26263" y="77463"/>
                    <a:pt x="29121" y="84368"/>
                  </a:cubicBezTo>
                  <a:cubicBezTo>
                    <a:pt x="30231" y="86987"/>
                    <a:pt x="31263" y="89527"/>
                    <a:pt x="32137" y="91987"/>
                  </a:cubicBezTo>
                  <a:cubicBezTo>
                    <a:pt x="32215" y="92225"/>
                    <a:pt x="32295" y="92463"/>
                    <a:pt x="32374" y="92701"/>
                  </a:cubicBezTo>
                  <a:cubicBezTo>
                    <a:pt x="34994" y="101590"/>
                    <a:pt x="37295" y="112940"/>
                    <a:pt x="40073" y="126036"/>
                  </a:cubicBezTo>
                  <a:cubicBezTo>
                    <a:pt x="46660" y="157862"/>
                    <a:pt x="58963" y="216990"/>
                    <a:pt x="78010" y="218736"/>
                  </a:cubicBezTo>
                  <a:cubicBezTo>
                    <a:pt x="83725" y="219530"/>
                    <a:pt x="94756" y="200799"/>
                    <a:pt x="97772" y="175322"/>
                  </a:cubicBezTo>
                  <a:cubicBezTo>
                    <a:pt x="98249" y="171116"/>
                    <a:pt x="100868" y="167544"/>
                    <a:pt x="104757" y="165798"/>
                  </a:cubicBezTo>
                  <a:cubicBezTo>
                    <a:pt x="108567" y="164132"/>
                    <a:pt x="113011" y="164529"/>
                    <a:pt x="116504" y="166909"/>
                  </a:cubicBezTo>
                  <a:cubicBezTo>
                    <a:pt x="125551" y="173259"/>
                    <a:pt x="134361" y="179449"/>
                    <a:pt x="143091" y="180243"/>
                  </a:cubicBezTo>
                  <a:cubicBezTo>
                    <a:pt x="148092" y="180719"/>
                    <a:pt x="150313" y="178894"/>
                    <a:pt x="151742" y="176989"/>
                  </a:cubicBezTo>
                  <a:cubicBezTo>
                    <a:pt x="154281" y="173814"/>
                    <a:pt x="155949" y="168417"/>
                    <a:pt x="156583" y="161671"/>
                  </a:cubicBezTo>
                  <a:cubicBezTo>
                    <a:pt x="157140" y="155401"/>
                    <a:pt x="156425" y="150084"/>
                    <a:pt x="155472" y="147226"/>
                  </a:cubicBezTo>
                  <a:cubicBezTo>
                    <a:pt x="153965" y="142465"/>
                    <a:pt x="155631" y="137306"/>
                    <a:pt x="159520" y="134210"/>
                  </a:cubicBezTo>
                  <a:cubicBezTo>
                    <a:pt x="163488" y="131194"/>
                    <a:pt x="168886" y="130877"/>
                    <a:pt x="173091" y="133575"/>
                  </a:cubicBezTo>
                  <a:cubicBezTo>
                    <a:pt x="181505" y="138814"/>
                    <a:pt x="191028" y="142306"/>
                    <a:pt x="199283" y="143020"/>
                  </a:cubicBezTo>
                  <a:cubicBezTo>
                    <a:pt x="211426" y="144131"/>
                    <a:pt x="218886" y="139290"/>
                    <a:pt x="219759" y="129766"/>
                  </a:cubicBezTo>
                  <a:cubicBezTo>
                    <a:pt x="218331" y="110241"/>
                    <a:pt x="113884" y="28811"/>
                    <a:pt x="94519" y="23811"/>
                  </a:cubicBezTo>
                  <a:cubicBezTo>
                    <a:pt x="93328" y="23732"/>
                    <a:pt x="92138" y="23652"/>
                    <a:pt x="90867" y="23652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9F5000E-8EB0-0128-AD74-48060B05ABE3}"/>
                </a:ext>
              </a:extLst>
            </p:cNvPr>
            <p:cNvSpPr/>
            <p:nvPr/>
          </p:nvSpPr>
          <p:spPr>
            <a:xfrm>
              <a:off x="9401424" y="5808892"/>
              <a:ext cx="297546" cy="258259"/>
            </a:xfrm>
            <a:custGeom>
              <a:avLst/>
              <a:gdLst>
                <a:gd name="connsiteX0" fmla="*/ 0 w 297546"/>
                <a:gd name="connsiteY0" fmla="*/ 234688 h 258259"/>
                <a:gd name="connsiteX1" fmla="*/ 98335 w 297546"/>
                <a:gd name="connsiteY1" fmla="*/ 258260 h 258259"/>
                <a:gd name="connsiteX2" fmla="*/ 297546 w 297546"/>
                <a:gd name="connsiteY2" fmla="*/ 102225 h 258259"/>
                <a:gd name="connsiteX3" fmla="*/ 262863 w 297546"/>
                <a:gd name="connsiteY3" fmla="*/ 0 h 258259"/>
                <a:gd name="connsiteX4" fmla="*/ 170718 w 297546"/>
                <a:gd name="connsiteY4" fmla="*/ 150003 h 258259"/>
                <a:gd name="connsiteX5" fmla="*/ 123892 w 297546"/>
                <a:gd name="connsiteY5" fmla="*/ 88018 h 258259"/>
                <a:gd name="connsiteX6" fmla="*/ 31905 w 297546"/>
                <a:gd name="connsiteY6" fmla="*/ 196909 h 258259"/>
                <a:gd name="connsiteX7" fmla="*/ 0 w 297546"/>
                <a:gd name="connsiteY7" fmla="*/ 234767 h 2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6" h="258259">
                  <a:moveTo>
                    <a:pt x="0" y="234688"/>
                  </a:moveTo>
                  <a:cubicBezTo>
                    <a:pt x="22619" y="252466"/>
                    <a:pt x="87461" y="258260"/>
                    <a:pt x="98335" y="258260"/>
                  </a:cubicBezTo>
                  <a:cubicBezTo>
                    <a:pt x="195481" y="258260"/>
                    <a:pt x="297546" y="131352"/>
                    <a:pt x="297546" y="102225"/>
                  </a:cubicBezTo>
                  <a:cubicBezTo>
                    <a:pt x="297546" y="82462"/>
                    <a:pt x="271355" y="31667"/>
                    <a:pt x="262863" y="0"/>
                  </a:cubicBezTo>
                  <a:cubicBezTo>
                    <a:pt x="236989" y="16429"/>
                    <a:pt x="247227" y="25794"/>
                    <a:pt x="170718" y="150003"/>
                  </a:cubicBezTo>
                  <a:cubicBezTo>
                    <a:pt x="150955" y="135955"/>
                    <a:pt x="133415" y="110558"/>
                    <a:pt x="123892" y="88018"/>
                  </a:cubicBezTo>
                  <a:cubicBezTo>
                    <a:pt x="103335" y="98177"/>
                    <a:pt x="45239" y="178337"/>
                    <a:pt x="31905" y="196909"/>
                  </a:cubicBezTo>
                  <a:cubicBezTo>
                    <a:pt x="22381" y="210084"/>
                    <a:pt x="8095" y="220878"/>
                    <a:pt x="0" y="23476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73C926-7E32-EE96-0BC3-C5083CD7A2DA}"/>
                </a:ext>
              </a:extLst>
            </p:cNvPr>
            <p:cNvSpPr/>
            <p:nvPr/>
          </p:nvSpPr>
          <p:spPr>
            <a:xfrm>
              <a:off x="9128481" y="6262473"/>
              <a:ext cx="236830" cy="198417"/>
            </a:xfrm>
            <a:custGeom>
              <a:avLst/>
              <a:gdLst>
                <a:gd name="connsiteX0" fmla="*/ 82462 w 236830"/>
                <a:gd name="connsiteY0" fmla="*/ 1349 h 198417"/>
                <a:gd name="connsiteX1" fmla="*/ 236830 w 236830"/>
                <a:gd name="connsiteY1" fmla="*/ 90320 h 198417"/>
                <a:gd name="connsiteX2" fmla="*/ 64049 w 236830"/>
                <a:gd name="connsiteY2" fmla="*/ 198417 h 198417"/>
                <a:gd name="connsiteX3" fmla="*/ 61033 w 236830"/>
                <a:gd name="connsiteY3" fmla="*/ 169924 h 198417"/>
                <a:gd name="connsiteX4" fmla="*/ 78176 w 236830"/>
                <a:gd name="connsiteY4" fmla="*/ 83573 h 198417"/>
                <a:gd name="connsiteX5" fmla="*/ 79684 w 236830"/>
                <a:gd name="connsiteY5" fmla="*/ 82065 h 198417"/>
                <a:gd name="connsiteX6" fmla="*/ 14127 w 236830"/>
                <a:gd name="connsiteY6" fmla="*/ 66113 h 198417"/>
                <a:gd name="connsiteX7" fmla="*/ 0 w 236830"/>
                <a:gd name="connsiteY7" fmla="*/ 67065 h 198417"/>
                <a:gd name="connsiteX8" fmla="*/ 70715 w 236830"/>
                <a:gd name="connsiteY8" fmla="*/ 0 h 198417"/>
                <a:gd name="connsiteX9" fmla="*/ 82462 w 236830"/>
                <a:gd name="connsiteY9" fmla="*/ 1349 h 198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830" h="198417">
                  <a:moveTo>
                    <a:pt x="82462" y="1349"/>
                  </a:moveTo>
                  <a:cubicBezTo>
                    <a:pt x="136908" y="23175"/>
                    <a:pt x="194608" y="48255"/>
                    <a:pt x="236830" y="90320"/>
                  </a:cubicBezTo>
                  <a:cubicBezTo>
                    <a:pt x="185877" y="137305"/>
                    <a:pt x="116828" y="155162"/>
                    <a:pt x="64049" y="198417"/>
                  </a:cubicBezTo>
                  <a:cubicBezTo>
                    <a:pt x="61906" y="188576"/>
                    <a:pt x="61033" y="179131"/>
                    <a:pt x="61033" y="169924"/>
                  </a:cubicBezTo>
                  <a:cubicBezTo>
                    <a:pt x="61033" y="140718"/>
                    <a:pt x="70081" y="113574"/>
                    <a:pt x="78176" y="83573"/>
                  </a:cubicBezTo>
                  <a:cubicBezTo>
                    <a:pt x="78811" y="83177"/>
                    <a:pt x="79208" y="82621"/>
                    <a:pt x="79684" y="82065"/>
                  </a:cubicBezTo>
                  <a:cubicBezTo>
                    <a:pt x="60874" y="72700"/>
                    <a:pt x="36588" y="66113"/>
                    <a:pt x="14127" y="66113"/>
                  </a:cubicBezTo>
                  <a:cubicBezTo>
                    <a:pt x="9285" y="66113"/>
                    <a:pt x="4603" y="66430"/>
                    <a:pt x="0" y="67065"/>
                  </a:cubicBezTo>
                  <a:cubicBezTo>
                    <a:pt x="4762" y="34921"/>
                    <a:pt x="36032" y="0"/>
                    <a:pt x="70715" y="0"/>
                  </a:cubicBezTo>
                  <a:cubicBezTo>
                    <a:pt x="74605" y="0"/>
                    <a:pt x="78494" y="476"/>
                    <a:pt x="82462" y="134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7DDB7DB-D501-48E0-410E-C844BA50A85F}"/>
                </a:ext>
              </a:extLst>
            </p:cNvPr>
            <p:cNvSpPr/>
            <p:nvPr/>
          </p:nvSpPr>
          <p:spPr>
            <a:xfrm>
              <a:off x="5115255" y="5676111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5340AF-EA19-6D49-AC5B-3D4CA37C5442}"/>
                </a:ext>
              </a:extLst>
            </p:cNvPr>
            <p:cNvSpPr/>
            <p:nvPr/>
          </p:nvSpPr>
          <p:spPr>
            <a:xfrm>
              <a:off x="3349511" y="5412220"/>
              <a:ext cx="174714" cy="134214"/>
            </a:xfrm>
            <a:custGeom>
              <a:avLst/>
              <a:gdLst>
                <a:gd name="connsiteX0" fmla="*/ 163129 w 174714"/>
                <a:gd name="connsiteY0" fmla="*/ 78569 h 134214"/>
                <a:gd name="connsiteX1" fmla="*/ 105349 w 174714"/>
                <a:gd name="connsiteY1" fmla="*/ 51108 h 134214"/>
                <a:gd name="connsiteX2" fmla="*/ 47412 w 174714"/>
                <a:gd name="connsiteY2" fmla="*/ 7774 h 134214"/>
                <a:gd name="connsiteX3" fmla="*/ 8125 w 174714"/>
                <a:gd name="connsiteY3" fmla="*/ 45076 h 134214"/>
                <a:gd name="connsiteX4" fmla="*/ 63523 w 174714"/>
                <a:gd name="connsiteY4" fmla="*/ 88728 h 134214"/>
                <a:gd name="connsiteX5" fmla="*/ 91540 w 174714"/>
                <a:gd name="connsiteY5" fmla="*/ 103887 h 134214"/>
                <a:gd name="connsiteX6" fmla="*/ 109477 w 174714"/>
                <a:gd name="connsiteY6" fmla="*/ 111506 h 134214"/>
                <a:gd name="connsiteX7" fmla="*/ 113207 w 174714"/>
                <a:gd name="connsiteY7" fmla="*/ 113253 h 134214"/>
                <a:gd name="connsiteX8" fmla="*/ 119080 w 174714"/>
                <a:gd name="connsiteY8" fmla="*/ 122935 h 134214"/>
                <a:gd name="connsiteX9" fmla="*/ 163208 w 174714"/>
                <a:gd name="connsiteY9" fmla="*/ 78490 h 13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714" h="134214">
                  <a:moveTo>
                    <a:pt x="163129" y="78569"/>
                  </a:moveTo>
                  <a:cubicBezTo>
                    <a:pt x="147811" y="64839"/>
                    <a:pt x="123366" y="60870"/>
                    <a:pt x="105349" y="51108"/>
                  </a:cubicBezTo>
                  <a:cubicBezTo>
                    <a:pt x="83841" y="39441"/>
                    <a:pt x="64873" y="24838"/>
                    <a:pt x="47412" y="7774"/>
                  </a:cubicBezTo>
                  <a:cubicBezTo>
                    <a:pt x="23046" y="-16036"/>
                    <a:pt x="-17352" y="20155"/>
                    <a:pt x="8125" y="45076"/>
                  </a:cubicBezTo>
                  <a:cubicBezTo>
                    <a:pt x="24951" y="61505"/>
                    <a:pt x="43443" y="76347"/>
                    <a:pt x="63523" y="88728"/>
                  </a:cubicBezTo>
                  <a:cubicBezTo>
                    <a:pt x="72571" y="94284"/>
                    <a:pt x="81936" y="99363"/>
                    <a:pt x="91540" y="103887"/>
                  </a:cubicBezTo>
                  <a:cubicBezTo>
                    <a:pt x="97413" y="106665"/>
                    <a:pt x="103445" y="109125"/>
                    <a:pt x="109477" y="111506"/>
                  </a:cubicBezTo>
                  <a:cubicBezTo>
                    <a:pt x="110191" y="111824"/>
                    <a:pt x="111620" y="112538"/>
                    <a:pt x="113207" y="113253"/>
                  </a:cubicBezTo>
                  <a:cubicBezTo>
                    <a:pt x="114715" y="116824"/>
                    <a:pt x="116778" y="120157"/>
                    <a:pt x="119080" y="122935"/>
                  </a:cubicBezTo>
                  <a:cubicBezTo>
                    <a:pt x="146382" y="155793"/>
                    <a:pt x="197653" y="109443"/>
                    <a:pt x="163208" y="784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F53F05C-995E-359C-985D-1A52EC8230E1}"/>
                </a:ext>
              </a:extLst>
            </p:cNvPr>
            <p:cNvSpPr/>
            <p:nvPr/>
          </p:nvSpPr>
          <p:spPr>
            <a:xfrm>
              <a:off x="9652587" y="5460184"/>
              <a:ext cx="330906" cy="85468"/>
            </a:xfrm>
            <a:custGeom>
              <a:avLst/>
              <a:gdLst>
                <a:gd name="connsiteX0" fmla="*/ 296389 w 330906"/>
                <a:gd name="connsiteY0" fmla="*/ 21637 h 85468"/>
                <a:gd name="connsiteX1" fmla="*/ 33367 w 330906"/>
                <a:gd name="connsiteY1" fmla="*/ 1954 h 85468"/>
                <a:gd name="connsiteX2" fmla="*/ 18605 w 330906"/>
                <a:gd name="connsiteY2" fmla="*/ 52828 h 85468"/>
                <a:gd name="connsiteX3" fmla="*/ 311151 w 330906"/>
                <a:gd name="connsiteY3" fmla="*/ 72511 h 85468"/>
                <a:gd name="connsiteX4" fmla="*/ 296389 w 330906"/>
                <a:gd name="connsiteY4" fmla="*/ 21637 h 8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906" h="85468">
                  <a:moveTo>
                    <a:pt x="296389" y="21637"/>
                  </a:moveTo>
                  <a:cubicBezTo>
                    <a:pt x="207418" y="41717"/>
                    <a:pt x="118448" y="34336"/>
                    <a:pt x="33367" y="1954"/>
                  </a:cubicBezTo>
                  <a:cubicBezTo>
                    <a:pt x="509" y="-10506"/>
                    <a:pt x="-14571" y="40209"/>
                    <a:pt x="18605" y="52828"/>
                  </a:cubicBezTo>
                  <a:cubicBezTo>
                    <a:pt x="112734" y="88623"/>
                    <a:pt x="213054" y="94655"/>
                    <a:pt x="311151" y="72511"/>
                  </a:cubicBezTo>
                  <a:cubicBezTo>
                    <a:pt x="346152" y="64575"/>
                    <a:pt x="330516" y="13859"/>
                    <a:pt x="296389" y="2163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4838FE0-866E-4E3E-FED2-29039F5B4AAE}"/>
                </a:ext>
              </a:extLst>
            </p:cNvPr>
            <p:cNvSpPr/>
            <p:nvPr/>
          </p:nvSpPr>
          <p:spPr>
            <a:xfrm>
              <a:off x="8001858" y="5867196"/>
              <a:ext cx="281084" cy="106769"/>
            </a:xfrm>
            <a:custGeom>
              <a:avLst/>
              <a:gdLst>
                <a:gd name="connsiteX0" fmla="*/ 239777 w 281084"/>
                <a:gd name="connsiteY0" fmla="*/ 3920 h 106769"/>
                <a:gd name="connsiteX1" fmla="*/ 26518 w 281084"/>
                <a:gd name="connsiteY1" fmla="*/ 52968 h 106769"/>
                <a:gd name="connsiteX2" fmla="*/ 26518 w 281084"/>
                <a:gd name="connsiteY2" fmla="*/ 105748 h 106769"/>
                <a:gd name="connsiteX3" fmla="*/ 267794 w 281084"/>
                <a:gd name="connsiteY3" fmla="*/ 49476 h 106769"/>
                <a:gd name="connsiteX4" fmla="*/ 239777 w 281084"/>
                <a:gd name="connsiteY4" fmla="*/ 3920 h 10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084" h="106769">
                  <a:moveTo>
                    <a:pt x="239777" y="3920"/>
                  </a:moveTo>
                  <a:cubicBezTo>
                    <a:pt x="173903" y="42095"/>
                    <a:pt x="102393" y="58286"/>
                    <a:pt x="26518" y="52968"/>
                  </a:cubicBezTo>
                  <a:cubicBezTo>
                    <a:pt x="-8958" y="50508"/>
                    <a:pt x="-8720" y="103287"/>
                    <a:pt x="26518" y="105748"/>
                  </a:cubicBezTo>
                  <a:cubicBezTo>
                    <a:pt x="111441" y="111621"/>
                    <a:pt x="194221" y="92096"/>
                    <a:pt x="267794" y="49476"/>
                  </a:cubicBezTo>
                  <a:cubicBezTo>
                    <a:pt x="298826" y="31540"/>
                    <a:pt x="269699" y="-13462"/>
                    <a:pt x="239777" y="392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9BE407F-1526-2C80-F57D-27D13D7AF3E7}"/>
                </a:ext>
              </a:extLst>
            </p:cNvPr>
            <p:cNvSpPr/>
            <p:nvPr/>
          </p:nvSpPr>
          <p:spPr>
            <a:xfrm>
              <a:off x="7112781" y="5883544"/>
              <a:ext cx="244620" cy="146056"/>
            </a:xfrm>
            <a:custGeom>
              <a:avLst/>
              <a:gdLst>
                <a:gd name="connsiteX0" fmla="*/ 239073 w 244620"/>
                <a:gd name="connsiteY0" fmla="*/ 108526 h 146056"/>
                <a:gd name="connsiteX1" fmla="*/ 26608 w 244620"/>
                <a:gd name="connsiteY1" fmla="*/ 32 h 146056"/>
                <a:gd name="connsiteX2" fmla="*/ 26608 w 244620"/>
                <a:gd name="connsiteY2" fmla="*/ 52811 h 146056"/>
                <a:gd name="connsiteX3" fmla="*/ 191135 w 244620"/>
                <a:gd name="connsiteY3" fmla="*/ 135193 h 146056"/>
                <a:gd name="connsiteX4" fmla="*/ 239073 w 244620"/>
                <a:gd name="connsiteY4" fmla="*/ 108526 h 14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20" h="146056">
                  <a:moveTo>
                    <a:pt x="239073" y="108526"/>
                  </a:moveTo>
                  <a:cubicBezTo>
                    <a:pt x="185818" y="42175"/>
                    <a:pt x="111927" y="3683"/>
                    <a:pt x="26608" y="32"/>
                  </a:cubicBezTo>
                  <a:cubicBezTo>
                    <a:pt x="-8949" y="-1476"/>
                    <a:pt x="-8790" y="51303"/>
                    <a:pt x="26608" y="52811"/>
                  </a:cubicBezTo>
                  <a:cubicBezTo>
                    <a:pt x="90895" y="55589"/>
                    <a:pt x="150579" y="84716"/>
                    <a:pt x="191135" y="135193"/>
                  </a:cubicBezTo>
                  <a:cubicBezTo>
                    <a:pt x="212009" y="161146"/>
                    <a:pt x="261058" y="135908"/>
                    <a:pt x="239073" y="10852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E45ED1-E7E5-496B-12CC-60D53980D69D}"/>
                </a:ext>
              </a:extLst>
            </p:cNvPr>
            <p:cNvSpPr/>
            <p:nvPr/>
          </p:nvSpPr>
          <p:spPr>
            <a:xfrm>
              <a:off x="10459468" y="5756314"/>
              <a:ext cx="326006" cy="92404"/>
            </a:xfrm>
            <a:custGeom>
              <a:avLst/>
              <a:gdLst>
                <a:gd name="connsiteX0" fmla="*/ 291273 w 326006"/>
                <a:gd name="connsiteY0" fmla="*/ 34879 h 92404"/>
                <a:gd name="connsiteX1" fmla="*/ 42377 w 326006"/>
                <a:gd name="connsiteY1" fmla="*/ 2577 h 92404"/>
                <a:gd name="connsiteX2" fmla="*/ 14361 w 326006"/>
                <a:gd name="connsiteY2" fmla="*/ 48134 h 92404"/>
                <a:gd name="connsiteX3" fmla="*/ 306035 w 326006"/>
                <a:gd name="connsiteY3" fmla="*/ 85754 h 92404"/>
                <a:gd name="connsiteX4" fmla="*/ 291273 w 326006"/>
                <a:gd name="connsiteY4" fmla="*/ 34879 h 9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006" h="92404">
                  <a:moveTo>
                    <a:pt x="291273" y="34879"/>
                  </a:moveTo>
                  <a:cubicBezTo>
                    <a:pt x="206667" y="48213"/>
                    <a:pt x="120792" y="36943"/>
                    <a:pt x="42377" y="2577"/>
                  </a:cubicBezTo>
                  <a:cubicBezTo>
                    <a:pt x="11107" y="-11153"/>
                    <a:pt x="-18497" y="33768"/>
                    <a:pt x="14361" y="48134"/>
                  </a:cubicBezTo>
                  <a:cubicBezTo>
                    <a:pt x="107617" y="89087"/>
                    <a:pt x="205476" y="101627"/>
                    <a:pt x="306035" y="85754"/>
                  </a:cubicBezTo>
                  <a:cubicBezTo>
                    <a:pt x="341432" y="80198"/>
                    <a:pt x="325559" y="29482"/>
                    <a:pt x="291273" y="348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B0682B-9DDF-8294-E686-14ED7854A201}"/>
                </a:ext>
              </a:extLst>
            </p:cNvPr>
            <p:cNvSpPr/>
            <p:nvPr/>
          </p:nvSpPr>
          <p:spPr>
            <a:xfrm>
              <a:off x="10882464" y="5428359"/>
              <a:ext cx="224753" cy="168058"/>
            </a:xfrm>
            <a:custGeom>
              <a:avLst/>
              <a:gdLst>
                <a:gd name="connsiteX0" fmla="*/ 219553 w 224753"/>
                <a:gd name="connsiteY0" fmla="*/ 130210 h 168058"/>
                <a:gd name="connsiteX1" fmla="*/ 34073 w 224753"/>
                <a:gd name="connsiteY1" fmla="*/ 1318 h 168058"/>
                <a:gd name="connsiteX2" fmla="*/ 19311 w 224753"/>
                <a:gd name="connsiteY2" fmla="*/ 52192 h 168058"/>
                <a:gd name="connsiteX3" fmla="*/ 171537 w 224753"/>
                <a:gd name="connsiteY3" fmla="*/ 156798 h 168058"/>
                <a:gd name="connsiteX4" fmla="*/ 219475 w 224753"/>
                <a:gd name="connsiteY4" fmla="*/ 130131 h 168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53" h="168058">
                  <a:moveTo>
                    <a:pt x="219553" y="130210"/>
                  </a:moveTo>
                  <a:cubicBezTo>
                    <a:pt x="172012" y="67907"/>
                    <a:pt x="109313" y="23858"/>
                    <a:pt x="34073" y="1318"/>
                  </a:cubicBezTo>
                  <a:cubicBezTo>
                    <a:pt x="421" y="-8761"/>
                    <a:pt x="-14975" y="41954"/>
                    <a:pt x="19311" y="52192"/>
                  </a:cubicBezTo>
                  <a:cubicBezTo>
                    <a:pt x="80027" y="70367"/>
                    <a:pt x="133044" y="106320"/>
                    <a:pt x="171537" y="156798"/>
                  </a:cubicBezTo>
                  <a:cubicBezTo>
                    <a:pt x="191854" y="183386"/>
                    <a:pt x="240824" y="158147"/>
                    <a:pt x="219475" y="1301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5DD3043-C4A9-26D4-8053-6AC97CAA4603}"/>
                </a:ext>
              </a:extLst>
            </p:cNvPr>
            <p:cNvSpPr/>
            <p:nvPr/>
          </p:nvSpPr>
          <p:spPr>
            <a:xfrm>
              <a:off x="1217995" y="4351307"/>
              <a:ext cx="1615264" cy="380655"/>
            </a:xfrm>
            <a:custGeom>
              <a:avLst/>
              <a:gdLst>
                <a:gd name="connsiteX0" fmla="*/ 1602962 w 1615264"/>
                <a:gd name="connsiteY0" fmla="*/ 259780 h 380655"/>
                <a:gd name="connsiteX1" fmla="*/ 1448356 w 1615264"/>
                <a:gd name="connsiteY1" fmla="*/ 380656 h 380655"/>
                <a:gd name="connsiteX2" fmla="*/ 1269939 w 1615264"/>
                <a:gd name="connsiteY2" fmla="*/ 367878 h 380655"/>
                <a:gd name="connsiteX3" fmla="*/ 1183905 w 1615264"/>
                <a:gd name="connsiteY3" fmla="*/ 364068 h 380655"/>
                <a:gd name="connsiteX4" fmla="*/ 925487 w 1615264"/>
                <a:gd name="connsiteY4" fmla="*/ 345972 h 380655"/>
                <a:gd name="connsiteX5" fmla="*/ 697148 w 1615264"/>
                <a:gd name="connsiteY5" fmla="*/ 324146 h 380655"/>
                <a:gd name="connsiteX6" fmla="*/ 87928 w 1615264"/>
                <a:gd name="connsiteY6" fmla="*/ 300495 h 380655"/>
                <a:gd name="connsiteX7" fmla="*/ 624 w 1615264"/>
                <a:gd name="connsiteY7" fmla="*/ 86046 h 380655"/>
                <a:gd name="connsiteX8" fmla="*/ 99039 w 1615264"/>
                <a:gd name="connsiteY8" fmla="*/ 568 h 380655"/>
                <a:gd name="connsiteX9" fmla="*/ 111976 w 1615264"/>
                <a:gd name="connsiteY9" fmla="*/ 1917 h 380655"/>
                <a:gd name="connsiteX10" fmla="*/ 1294860 w 1615264"/>
                <a:gd name="connsiteY10" fmla="*/ 38743 h 380655"/>
                <a:gd name="connsiteX11" fmla="*/ 1414942 w 1615264"/>
                <a:gd name="connsiteY11" fmla="*/ 50648 h 380655"/>
                <a:gd name="connsiteX12" fmla="*/ 1452800 w 1615264"/>
                <a:gd name="connsiteY12" fmla="*/ 53585 h 380655"/>
                <a:gd name="connsiteX13" fmla="*/ 1452959 w 1615264"/>
                <a:gd name="connsiteY13" fmla="*/ 53505 h 380655"/>
                <a:gd name="connsiteX14" fmla="*/ 1615264 w 1615264"/>
                <a:gd name="connsiteY14" fmla="*/ 183429 h 380655"/>
                <a:gd name="connsiteX15" fmla="*/ 1603042 w 1615264"/>
                <a:gd name="connsiteY15" fmla="*/ 259859 h 38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5264" h="380655">
                  <a:moveTo>
                    <a:pt x="1602962" y="259780"/>
                  </a:moveTo>
                  <a:cubicBezTo>
                    <a:pt x="1600819" y="316210"/>
                    <a:pt x="1600502" y="380656"/>
                    <a:pt x="1448356" y="380656"/>
                  </a:cubicBezTo>
                  <a:cubicBezTo>
                    <a:pt x="1389148" y="380656"/>
                    <a:pt x="1338909" y="377719"/>
                    <a:pt x="1269939" y="367878"/>
                  </a:cubicBezTo>
                  <a:cubicBezTo>
                    <a:pt x="1241129" y="363750"/>
                    <a:pt x="1212557" y="367322"/>
                    <a:pt x="1183905" y="364068"/>
                  </a:cubicBezTo>
                  <a:cubicBezTo>
                    <a:pt x="1101681" y="356687"/>
                    <a:pt x="1076363" y="359544"/>
                    <a:pt x="925487" y="345972"/>
                  </a:cubicBezTo>
                  <a:cubicBezTo>
                    <a:pt x="849374" y="339147"/>
                    <a:pt x="773261" y="331051"/>
                    <a:pt x="697148" y="324146"/>
                  </a:cubicBezTo>
                  <a:cubicBezTo>
                    <a:pt x="415713" y="298828"/>
                    <a:pt x="89515" y="300574"/>
                    <a:pt x="87928" y="300495"/>
                  </a:cubicBezTo>
                  <a:cubicBezTo>
                    <a:pt x="-2312" y="292400"/>
                    <a:pt x="-1677" y="111284"/>
                    <a:pt x="624" y="86046"/>
                  </a:cubicBezTo>
                  <a:cubicBezTo>
                    <a:pt x="6180" y="24537"/>
                    <a:pt x="42768" y="-4512"/>
                    <a:pt x="99039" y="568"/>
                  </a:cubicBezTo>
                  <a:cubicBezTo>
                    <a:pt x="103325" y="965"/>
                    <a:pt x="107611" y="1441"/>
                    <a:pt x="111976" y="1917"/>
                  </a:cubicBezTo>
                  <a:cubicBezTo>
                    <a:pt x="791912" y="39854"/>
                    <a:pt x="1090014" y="20330"/>
                    <a:pt x="1294860" y="38743"/>
                  </a:cubicBezTo>
                  <a:cubicBezTo>
                    <a:pt x="1334861" y="42315"/>
                    <a:pt x="1374862" y="47077"/>
                    <a:pt x="1414942" y="50648"/>
                  </a:cubicBezTo>
                  <a:cubicBezTo>
                    <a:pt x="1429307" y="51918"/>
                    <a:pt x="1441847" y="52870"/>
                    <a:pt x="1452800" y="53585"/>
                  </a:cubicBezTo>
                  <a:cubicBezTo>
                    <a:pt x="1452800" y="53585"/>
                    <a:pt x="1452959" y="53585"/>
                    <a:pt x="1452959" y="53505"/>
                  </a:cubicBezTo>
                  <a:cubicBezTo>
                    <a:pt x="1555421" y="69141"/>
                    <a:pt x="1615264" y="85728"/>
                    <a:pt x="1615264" y="183429"/>
                  </a:cubicBezTo>
                  <a:cubicBezTo>
                    <a:pt x="1615264" y="207636"/>
                    <a:pt x="1608121" y="237954"/>
                    <a:pt x="1603042" y="259859"/>
                  </a:cubicBezTo>
                  <a:close/>
                </a:path>
              </a:pathLst>
            </a:custGeom>
            <a:solidFill>
              <a:srgbClr val="A350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373250-CFD0-77D5-DAF9-D315CCD987A3}"/>
                </a:ext>
              </a:extLst>
            </p:cNvPr>
            <p:cNvSpPr/>
            <p:nvPr/>
          </p:nvSpPr>
          <p:spPr>
            <a:xfrm>
              <a:off x="2176986" y="3053084"/>
              <a:ext cx="8590262" cy="2885813"/>
            </a:xfrm>
            <a:custGeom>
              <a:avLst/>
              <a:gdLst>
                <a:gd name="connsiteX0" fmla="*/ 7244281 w 8590262"/>
                <a:gd name="connsiteY0" fmla="*/ 2097698 h 2885813"/>
                <a:gd name="connsiteX1" fmla="*/ 7293805 w 8590262"/>
                <a:gd name="connsiteY1" fmla="*/ 2151747 h 2885813"/>
                <a:gd name="connsiteX2" fmla="*/ 7118483 w 8590262"/>
                <a:gd name="connsiteY2" fmla="*/ 2213971 h 2885813"/>
                <a:gd name="connsiteX3" fmla="*/ 7114198 w 8590262"/>
                <a:gd name="connsiteY3" fmla="*/ 2213971 h 2885813"/>
                <a:gd name="connsiteX4" fmla="*/ 7100150 w 8590262"/>
                <a:gd name="connsiteY4" fmla="*/ 2213971 h 2885813"/>
                <a:gd name="connsiteX5" fmla="*/ 7023481 w 8590262"/>
                <a:gd name="connsiteY5" fmla="*/ 2210717 h 2885813"/>
                <a:gd name="connsiteX6" fmla="*/ 6270846 w 8590262"/>
                <a:gd name="connsiteY6" fmla="*/ 2089603 h 2885813"/>
                <a:gd name="connsiteX7" fmla="*/ 6462358 w 8590262"/>
                <a:gd name="connsiteY7" fmla="*/ 2363339 h 2885813"/>
                <a:gd name="connsiteX8" fmla="*/ 5964013 w 8590262"/>
                <a:gd name="connsiteY8" fmla="*/ 2438896 h 2885813"/>
                <a:gd name="connsiteX9" fmla="*/ 4894465 w 8590262"/>
                <a:gd name="connsiteY9" fmla="*/ 2243336 h 2885813"/>
                <a:gd name="connsiteX10" fmla="*/ 5183440 w 8590262"/>
                <a:gd name="connsiteY10" fmla="*/ 2449928 h 2885813"/>
                <a:gd name="connsiteX11" fmla="*/ 4637317 w 8590262"/>
                <a:gd name="connsiteY11" fmla="*/ 2518422 h 2885813"/>
                <a:gd name="connsiteX12" fmla="*/ 3595626 w 8590262"/>
                <a:gd name="connsiteY12" fmla="*/ 2317862 h 2885813"/>
                <a:gd name="connsiteX13" fmla="*/ 3909046 w 8590262"/>
                <a:gd name="connsiteY13" fmla="*/ 2610567 h 2885813"/>
                <a:gd name="connsiteX14" fmla="*/ 3392447 w 8590262"/>
                <a:gd name="connsiteY14" fmla="*/ 2731125 h 2885813"/>
                <a:gd name="connsiteX15" fmla="*/ 2530205 w 8590262"/>
                <a:gd name="connsiteY15" fmla="*/ 2473500 h 2885813"/>
                <a:gd name="connsiteX16" fmla="*/ 2900372 w 8590262"/>
                <a:gd name="connsiteY16" fmla="*/ 2754062 h 2885813"/>
                <a:gd name="connsiteX17" fmla="*/ 2751083 w 8590262"/>
                <a:gd name="connsiteY17" fmla="*/ 2815016 h 2885813"/>
                <a:gd name="connsiteX18" fmla="*/ 2269168 w 8590262"/>
                <a:gd name="connsiteY18" fmla="*/ 2740649 h 2885813"/>
                <a:gd name="connsiteX19" fmla="*/ 2023209 w 8590262"/>
                <a:gd name="connsiteY19" fmla="*/ 2697950 h 2885813"/>
                <a:gd name="connsiteX20" fmla="*/ 1997971 w 8590262"/>
                <a:gd name="connsiteY20" fmla="*/ 2696363 h 2885813"/>
                <a:gd name="connsiteX21" fmla="*/ 2034797 w 8590262"/>
                <a:gd name="connsiteY21" fmla="*/ 2786206 h 2885813"/>
                <a:gd name="connsiteX22" fmla="*/ 1584707 w 8590262"/>
                <a:gd name="connsiteY22" fmla="*/ 2881684 h 2885813"/>
                <a:gd name="connsiteX23" fmla="*/ 1575818 w 8590262"/>
                <a:gd name="connsiteY23" fmla="*/ 2880891 h 2885813"/>
                <a:gd name="connsiteX24" fmla="*/ 1568834 w 8590262"/>
                <a:gd name="connsiteY24" fmla="*/ 2880255 h 2885813"/>
                <a:gd name="connsiteX25" fmla="*/ 1453594 w 8590262"/>
                <a:gd name="connsiteY25" fmla="*/ 2874620 h 2885813"/>
                <a:gd name="connsiteX26" fmla="*/ 9751 w 8590262"/>
                <a:gd name="connsiteY26" fmla="*/ 1377047 h 2885813"/>
                <a:gd name="connsiteX27" fmla="*/ 1459308 w 8590262"/>
                <a:gd name="connsiteY27" fmla="*/ 508 h 2885813"/>
                <a:gd name="connsiteX28" fmla="*/ 1518357 w 8590262"/>
                <a:gd name="connsiteY28" fmla="*/ 105987 h 2885813"/>
                <a:gd name="connsiteX29" fmla="*/ 1183508 w 8590262"/>
                <a:gd name="connsiteY29" fmla="*/ 738064 h 2885813"/>
                <a:gd name="connsiteX30" fmla="*/ 2309089 w 8590262"/>
                <a:gd name="connsiteY30" fmla="*/ 281784 h 2885813"/>
                <a:gd name="connsiteX31" fmla="*/ 2406313 w 8590262"/>
                <a:gd name="connsiteY31" fmla="*/ 352262 h 2885813"/>
                <a:gd name="connsiteX32" fmla="*/ 2052575 w 8590262"/>
                <a:gd name="connsiteY32" fmla="*/ 866480 h 2885813"/>
                <a:gd name="connsiteX33" fmla="*/ 3629198 w 8590262"/>
                <a:gd name="connsiteY33" fmla="*/ 431153 h 2885813"/>
                <a:gd name="connsiteX34" fmla="*/ 3833965 w 8590262"/>
                <a:gd name="connsiteY34" fmla="*/ 594490 h 2885813"/>
                <a:gd name="connsiteX35" fmla="*/ 3469115 w 8590262"/>
                <a:gd name="connsiteY35" fmla="*/ 1096565 h 2885813"/>
                <a:gd name="connsiteX36" fmla="*/ 5214155 w 8590262"/>
                <a:gd name="connsiteY36" fmla="*/ 849257 h 2885813"/>
                <a:gd name="connsiteX37" fmla="*/ 5406699 w 8590262"/>
                <a:gd name="connsiteY37" fmla="*/ 955768 h 2885813"/>
                <a:gd name="connsiteX38" fmla="*/ 5139312 w 8590262"/>
                <a:gd name="connsiteY38" fmla="*/ 1240139 h 2885813"/>
                <a:gd name="connsiteX39" fmla="*/ 6403150 w 8590262"/>
                <a:gd name="connsiteY39" fmla="*/ 949339 h 2885813"/>
                <a:gd name="connsiteX40" fmla="*/ 6601250 w 8590262"/>
                <a:gd name="connsiteY40" fmla="*/ 1065056 h 2885813"/>
                <a:gd name="connsiteX41" fmla="*/ 6251559 w 8590262"/>
                <a:gd name="connsiteY41" fmla="*/ 1398635 h 2885813"/>
                <a:gd name="connsiteX42" fmla="*/ 6269655 w 8590262"/>
                <a:gd name="connsiteY42" fmla="*/ 1400381 h 2885813"/>
                <a:gd name="connsiteX43" fmla="*/ 7615479 w 8590262"/>
                <a:gd name="connsiteY43" fmla="*/ 1340221 h 2885813"/>
                <a:gd name="connsiteX44" fmla="*/ 7767308 w 8590262"/>
                <a:gd name="connsiteY44" fmla="*/ 1405302 h 2885813"/>
                <a:gd name="connsiteX45" fmla="*/ 7409204 w 8590262"/>
                <a:gd name="connsiteY45" fmla="*/ 1693562 h 2885813"/>
                <a:gd name="connsiteX46" fmla="*/ 7532143 w 8590262"/>
                <a:gd name="connsiteY46" fmla="*/ 1710547 h 2885813"/>
                <a:gd name="connsiteX47" fmla="*/ 8367084 w 8590262"/>
                <a:gd name="connsiteY47" fmla="*/ 1721340 h 2885813"/>
                <a:gd name="connsiteX48" fmla="*/ 8554548 w 8590262"/>
                <a:gd name="connsiteY48" fmla="*/ 1757532 h 2885813"/>
                <a:gd name="connsiteX49" fmla="*/ 8590263 w 8590262"/>
                <a:gd name="connsiteY49" fmla="*/ 1808009 h 2885813"/>
                <a:gd name="connsiteX50" fmla="*/ 8531770 w 8590262"/>
                <a:gd name="connsiteY50" fmla="*/ 1893725 h 2885813"/>
                <a:gd name="connsiteX51" fmla="*/ 6944512 w 8590262"/>
                <a:gd name="connsiteY51" fmla="*/ 1949441 h 2885813"/>
                <a:gd name="connsiteX52" fmla="*/ 7244360 w 8590262"/>
                <a:gd name="connsiteY52" fmla="*/ 2097539 h 28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590262" h="2885813">
                  <a:moveTo>
                    <a:pt x="7244281" y="2097698"/>
                  </a:moveTo>
                  <a:cubicBezTo>
                    <a:pt x="7263248" y="2111905"/>
                    <a:pt x="7293805" y="2127699"/>
                    <a:pt x="7293805" y="2151747"/>
                  </a:cubicBezTo>
                  <a:cubicBezTo>
                    <a:pt x="7293805" y="2209288"/>
                    <a:pt x="7175945" y="2213971"/>
                    <a:pt x="7118483" y="2213971"/>
                  </a:cubicBezTo>
                  <a:cubicBezTo>
                    <a:pt x="7117055" y="2213971"/>
                    <a:pt x="7115626" y="2213971"/>
                    <a:pt x="7114198" y="2213971"/>
                  </a:cubicBezTo>
                  <a:cubicBezTo>
                    <a:pt x="7109515" y="2213971"/>
                    <a:pt x="7104832" y="2213971"/>
                    <a:pt x="7100150" y="2213971"/>
                  </a:cubicBezTo>
                  <a:cubicBezTo>
                    <a:pt x="7074752" y="2214367"/>
                    <a:pt x="7048958" y="2213018"/>
                    <a:pt x="7023481" y="2210717"/>
                  </a:cubicBezTo>
                  <a:cubicBezTo>
                    <a:pt x="6844747" y="2194684"/>
                    <a:pt x="6522200" y="2114286"/>
                    <a:pt x="6270846" y="2089603"/>
                  </a:cubicBezTo>
                  <a:cubicBezTo>
                    <a:pt x="6349101" y="2215399"/>
                    <a:pt x="6468072" y="2299607"/>
                    <a:pt x="6462358" y="2363339"/>
                  </a:cubicBezTo>
                  <a:cubicBezTo>
                    <a:pt x="6450849" y="2491755"/>
                    <a:pt x="6092508" y="2450484"/>
                    <a:pt x="5964013" y="2438896"/>
                  </a:cubicBezTo>
                  <a:cubicBezTo>
                    <a:pt x="5308919" y="2380006"/>
                    <a:pt x="5177329" y="2292623"/>
                    <a:pt x="4894465" y="2243336"/>
                  </a:cubicBezTo>
                  <a:cubicBezTo>
                    <a:pt x="5087327" y="2350085"/>
                    <a:pt x="5188122" y="2397864"/>
                    <a:pt x="5183440" y="2449928"/>
                  </a:cubicBezTo>
                  <a:cubicBezTo>
                    <a:pt x="5174472" y="2549931"/>
                    <a:pt x="4737636" y="2527390"/>
                    <a:pt x="4637317" y="2518422"/>
                  </a:cubicBezTo>
                  <a:cubicBezTo>
                    <a:pt x="4283102" y="2486596"/>
                    <a:pt x="3941507" y="2400324"/>
                    <a:pt x="3595626" y="2317862"/>
                  </a:cubicBezTo>
                  <a:cubicBezTo>
                    <a:pt x="3745153" y="2449373"/>
                    <a:pt x="3917776" y="2513898"/>
                    <a:pt x="3909046" y="2610567"/>
                  </a:cubicBezTo>
                  <a:cubicBezTo>
                    <a:pt x="3895554" y="2760729"/>
                    <a:pt x="3541498" y="2744538"/>
                    <a:pt x="3392447" y="2731125"/>
                  </a:cubicBezTo>
                  <a:cubicBezTo>
                    <a:pt x="2989422" y="2694934"/>
                    <a:pt x="2813307" y="2542232"/>
                    <a:pt x="2530205" y="2473500"/>
                  </a:cubicBezTo>
                  <a:cubicBezTo>
                    <a:pt x="2765211" y="2623186"/>
                    <a:pt x="2907119" y="2678505"/>
                    <a:pt x="2900372" y="2754062"/>
                  </a:cubicBezTo>
                  <a:cubicBezTo>
                    <a:pt x="2895214" y="2811286"/>
                    <a:pt x="2812116" y="2820492"/>
                    <a:pt x="2751083" y="2815016"/>
                  </a:cubicBezTo>
                  <a:cubicBezTo>
                    <a:pt x="2737591" y="2813825"/>
                    <a:pt x="2537983" y="2784618"/>
                    <a:pt x="2269168" y="2740649"/>
                  </a:cubicBezTo>
                  <a:cubicBezTo>
                    <a:pt x="2186150" y="2732712"/>
                    <a:pt x="2105910" y="2705410"/>
                    <a:pt x="2023209" y="2697950"/>
                  </a:cubicBezTo>
                  <a:cubicBezTo>
                    <a:pt x="2014797" y="2697156"/>
                    <a:pt x="2006384" y="2696680"/>
                    <a:pt x="1997971" y="2696363"/>
                  </a:cubicBezTo>
                  <a:cubicBezTo>
                    <a:pt x="2023209" y="2719538"/>
                    <a:pt x="2037654" y="2754538"/>
                    <a:pt x="2034797" y="2786206"/>
                  </a:cubicBezTo>
                  <a:cubicBezTo>
                    <a:pt x="2024479" y="2900653"/>
                    <a:pt x="1661296" y="2888589"/>
                    <a:pt x="1584707" y="2881684"/>
                  </a:cubicBezTo>
                  <a:cubicBezTo>
                    <a:pt x="1581771" y="2881446"/>
                    <a:pt x="1578755" y="2881129"/>
                    <a:pt x="1575818" y="2880891"/>
                  </a:cubicBezTo>
                  <a:cubicBezTo>
                    <a:pt x="1573517" y="2880652"/>
                    <a:pt x="1571136" y="2880494"/>
                    <a:pt x="1568834" y="2880255"/>
                  </a:cubicBezTo>
                  <a:cubicBezTo>
                    <a:pt x="1533119" y="2880097"/>
                    <a:pt x="1495102" y="2878351"/>
                    <a:pt x="1453594" y="2874620"/>
                  </a:cubicBezTo>
                  <a:cubicBezTo>
                    <a:pt x="601114" y="2798031"/>
                    <a:pt x="-90886" y="2497072"/>
                    <a:pt x="9751" y="1377047"/>
                  </a:cubicBezTo>
                  <a:cubicBezTo>
                    <a:pt x="82610" y="562267"/>
                    <a:pt x="1234461" y="-19651"/>
                    <a:pt x="1459308" y="508"/>
                  </a:cubicBezTo>
                  <a:cubicBezTo>
                    <a:pt x="1504706" y="4556"/>
                    <a:pt x="1522801" y="56541"/>
                    <a:pt x="1518357" y="105987"/>
                  </a:cubicBezTo>
                  <a:cubicBezTo>
                    <a:pt x="1494150" y="374961"/>
                    <a:pt x="1317082" y="555679"/>
                    <a:pt x="1183508" y="738064"/>
                  </a:cubicBezTo>
                  <a:cubicBezTo>
                    <a:pt x="1437165" y="545441"/>
                    <a:pt x="1991780" y="253291"/>
                    <a:pt x="2309089" y="281784"/>
                  </a:cubicBezTo>
                  <a:cubicBezTo>
                    <a:pt x="2370360" y="287260"/>
                    <a:pt x="2411552" y="293927"/>
                    <a:pt x="2406313" y="352262"/>
                  </a:cubicBezTo>
                  <a:cubicBezTo>
                    <a:pt x="2396948" y="456788"/>
                    <a:pt x="2194245" y="614490"/>
                    <a:pt x="2052575" y="866480"/>
                  </a:cubicBezTo>
                  <a:cubicBezTo>
                    <a:pt x="2731559" y="501710"/>
                    <a:pt x="3372447" y="408057"/>
                    <a:pt x="3629198" y="431153"/>
                  </a:cubicBezTo>
                  <a:cubicBezTo>
                    <a:pt x="3739280" y="441073"/>
                    <a:pt x="3843727" y="485598"/>
                    <a:pt x="3833965" y="594490"/>
                  </a:cubicBezTo>
                  <a:cubicBezTo>
                    <a:pt x="3821901" y="728699"/>
                    <a:pt x="3561578" y="992276"/>
                    <a:pt x="3469115" y="1096565"/>
                  </a:cubicBezTo>
                  <a:cubicBezTo>
                    <a:pt x="4009524" y="931164"/>
                    <a:pt x="4646444" y="798224"/>
                    <a:pt x="5214155" y="849257"/>
                  </a:cubicBezTo>
                  <a:cubicBezTo>
                    <a:pt x="5306300" y="857511"/>
                    <a:pt x="5414715" y="866162"/>
                    <a:pt x="5406699" y="955768"/>
                  </a:cubicBezTo>
                  <a:cubicBezTo>
                    <a:pt x="5400112" y="1029499"/>
                    <a:pt x="5343443" y="1043944"/>
                    <a:pt x="5139312" y="1240139"/>
                  </a:cubicBezTo>
                  <a:cubicBezTo>
                    <a:pt x="5254711" y="1199821"/>
                    <a:pt x="5919409" y="905846"/>
                    <a:pt x="6403150" y="949339"/>
                  </a:cubicBezTo>
                  <a:cubicBezTo>
                    <a:pt x="6492914" y="957434"/>
                    <a:pt x="6608710" y="982435"/>
                    <a:pt x="6601250" y="1065056"/>
                  </a:cubicBezTo>
                  <a:cubicBezTo>
                    <a:pt x="6590456" y="1184900"/>
                    <a:pt x="6367752" y="1259663"/>
                    <a:pt x="6251559" y="1398635"/>
                  </a:cubicBezTo>
                  <a:cubicBezTo>
                    <a:pt x="6257591" y="1399270"/>
                    <a:pt x="6263623" y="1399905"/>
                    <a:pt x="6269655" y="1400381"/>
                  </a:cubicBezTo>
                  <a:cubicBezTo>
                    <a:pt x="6466167" y="1418080"/>
                    <a:pt x="7250471" y="1307363"/>
                    <a:pt x="7615479" y="1340221"/>
                  </a:cubicBezTo>
                  <a:cubicBezTo>
                    <a:pt x="7713655" y="1349030"/>
                    <a:pt x="7771673" y="1357046"/>
                    <a:pt x="7767308" y="1405302"/>
                  </a:cubicBezTo>
                  <a:cubicBezTo>
                    <a:pt x="7757149" y="1518717"/>
                    <a:pt x="7501032" y="1647688"/>
                    <a:pt x="7409204" y="1693562"/>
                  </a:cubicBezTo>
                  <a:cubicBezTo>
                    <a:pt x="7449840" y="1701419"/>
                    <a:pt x="7490873" y="1706816"/>
                    <a:pt x="7532143" y="1710547"/>
                  </a:cubicBezTo>
                  <a:cubicBezTo>
                    <a:pt x="7746038" y="1729753"/>
                    <a:pt x="8095966" y="1696975"/>
                    <a:pt x="8367084" y="1721340"/>
                  </a:cubicBezTo>
                  <a:cubicBezTo>
                    <a:pt x="8430815" y="1727055"/>
                    <a:pt x="8493832" y="1737452"/>
                    <a:pt x="8554548" y="1757532"/>
                  </a:cubicBezTo>
                  <a:cubicBezTo>
                    <a:pt x="8571135" y="1766818"/>
                    <a:pt x="8590263" y="1777373"/>
                    <a:pt x="8590263" y="1808009"/>
                  </a:cubicBezTo>
                  <a:cubicBezTo>
                    <a:pt x="8590263" y="1841105"/>
                    <a:pt x="8556928" y="1870074"/>
                    <a:pt x="8531770" y="1893725"/>
                  </a:cubicBezTo>
                  <a:cubicBezTo>
                    <a:pt x="8389862" y="2000394"/>
                    <a:pt x="7986995" y="2024046"/>
                    <a:pt x="6944512" y="1949441"/>
                  </a:cubicBezTo>
                  <a:cubicBezTo>
                    <a:pt x="7034038" y="2002934"/>
                    <a:pt x="7154913" y="2035078"/>
                    <a:pt x="7244360" y="2097539"/>
                  </a:cubicBezTo>
                  <a:close/>
                </a:path>
              </a:pathLst>
            </a:custGeom>
            <a:solidFill>
              <a:srgbClr val="1787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EF2666-8979-BA4A-4541-F375A974CE97}"/>
                </a:ext>
              </a:extLst>
            </p:cNvPr>
            <p:cNvSpPr/>
            <p:nvPr/>
          </p:nvSpPr>
          <p:spPr>
            <a:xfrm>
              <a:off x="3512044" y="3755433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88C9E0A-5E33-199A-B8F3-F0A644A8AFF3}"/>
                </a:ext>
              </a:extLst>
            </p:cNvPr>
            <p:cNvSpPr/>
            <p:nvPr/>
          </p:nvSpPr>
          <p:spPr>
            <a:xfrm>
              <a:off x="2511475" y="5431360"/>
              <a:ext cx="234935" cy="220687"/>
            </a:xfrm>
            <a:custGeom>
              <a:avLst/>
              <a:gdLst>
                <a:gd name="connsiteX0" fmla="*/ 230671 w 234935"/>
                <a:gd name="connsiteY0" fmla="*/ 79668 h 220687"/>
                <a:gd name="connsiteX1" fmla="*/ 219163 w 234935"/>
                <a:gd name="connsiteY1" fmla="*/ 53795 h 220687"/>
                <a:gd name="connsiteX2" fmla="*/ 189797 w 234935"/>
                <a:gd name="connsiteY2" fmla="*/ 23397 h 220687"/>
                <a:gd name="connsiteX3" fmla="*/ 164638 w 234935"/>
                <a:gd name="connsiteY3" fmla="*/ 9429 h 220687"/>
                <a:gd name="connsiteX4" fmla="*/ 120668 w 234935"/>
                <a:gd name="connsiteY4" fmla="*/ 63 h 220687"/>
                <a:gd name="connsiteX5" fmla="*/ 90350 w 234935"/>
                <a:gd name="connsiteY5" fmla="*/ 3952 h 220687"/>
                <a:gd name="connsiteX6" fmla="*/ 39952 w 234935"/>
                <a:gd name="connsiteY6" fmla="*/ 31810 h 220687"/>
                <a:gd name="connsiteX7" fmla="*/ 34714 w 234935"/>
                <a:gd name="connsiteY7" fmla="*/ 37604 h 220687"/>
                <a:gd name="connsiteX8" fmla="*/ 32888 w 234935"/>
                <a:gd name="connsiteY8" fmla="*/ 38953 h 220687"/>
                <a:gd name="connsiteX9" fmla="*/ 9713 w 234935"/>
                <a:gd name="connsiteY9" fmla="*/ 73240 h 220687"/>
                <a:gd name="connsiteX10" fmla="*/ 2094 w 234935"/>
                <a:gd name="connsiteY10" fmla="*/ 100066 h 220687"/>
                <a:gd name="connsiteX11" fmla="*/ 4078 w 234935"/>
                <a:gd name="connsiteY11" fmla="*/ 142527 h 220687"/>
                <a:gd name="connsiteX12" fmla="*/ 15348 w 234935"/>
                <a:gd name="connsiteY12" fmla="*/ 167924 h 220687"/>
                <a:gd name="connsiteX13" fmla="*/ 32888 w 234935"/>
                <a:gd name="connsiteY13" fmla="*/ 189433 h 220687"/>
                <a:gd name="connsiteX14" fmla="*/ 68921 w 234935"/>
                <a:gd name="connsiteY14" fmla="*/ 211417 h 220687"/>
                <a:gd name="connsiteX15" fmla="*/ 112097 w 234935"/>
                <a:gd name="connsiteY15" fmla="*/ 220624 h 220687"/>
                <a:gd name="connsiteX16" fmla="*/ 161066 w 234935"/>
                <a:gd name="connsiteY16" fmla="*/ 210147 h 220687"/>
                <a:gd name="connsiteX17" fmla="*/ 177098 w 234935"/>
                <a:gd name="connsiteY17" fmla="*/ 203322 h 220687"/>
                <a:gd name="connsiteX18" fmla="*/ 219242 w 234935"/>
                <a:gd name="connsiteY18" fmla="*/ 163083 h 220687"/>
                <a:gd name="connsiteX19" fmla="*/ 232814 w 234935"/>
                <a:gd name="connsiteY19" fmla="*/ 122764 h 220687"/>
                <a:gd name="connsiteX20" fmla="*/ 230750 w 234935"/>
                <a:gd name="connsiteY20" fmla="*/ 79510 h 2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935" h="220687">
                  <a:moveTo>
                    <a:pt x="230671" y="79668"/>
                  </a:moveTo>
                  <a:cubicBezTo>
                    <a:pt x="226861" y="71017"/>
                    <a:pt x="222972" y="62366"/>
                    <a:pt x="219163" y="53795"/>
                  </a:cubicBezTo>
                  <a:cubicBezTo>
                    <a:pt x="211861" y="41017"/>
                    <a:pt x="202019" y="30858"/>
                    <a:pt x="189797" y="23397"/>
                  </a:cubicBezTo>
                  <a:cubicBezTo>
                    <a:pt x="182575" y="16651"/>
                    <a:pt x="174162" y="11968"/>
                    <a:pt x="164638" y="9429"/>
                  </a:cubicBezTo>
                  <a:cubicBezTo>
                    <a:pt x="150907" y="2603"/>
                    <a:pt x="136303" y="-492"/>
                    <a:pt x="120668" y="63"/>
                  </a:cubicBezTo>
                  <a:cubicBezTo>
                    <a:pt x="110589" y="1333"/>
                    <a:pt x="100430" y="2682"/>
                    <a:pt x="90350" y="3952"/>
                  </a:cubicBezTo>
                  <a:cubicBezTo>
                    <a:pt x="71223" y="9032"/>
                    <a:pt x="54397" y="18318"/>
                    <a:pt x="39952" y="31810"/>
                  </a:cubicBezTo>
                  <a:cubicBezTo>
                    <a:pt x="38127" y="33715"/>
                    <a:pt x="36381" y="35620"/>
                    <a:pt x="34714" y="37604"/>
                  </a:cubicBezTo>
                  <a:cubicBezTo>
                    <a:pt x="34079" y="38080"/>
                    <a:pt x="33524" y="38477"/>
                    <a:pt x="32888" y="38953"/>
                  </a:cubicBezTo>
                  <a:cubicBezTo>
                    <a:pt x="22015" y="48477"/>
                    <a:pt x="14317" y="59906"/>
                    <a:pt x="9713" y="73240"/>
                  </a:cubicBezTo>
                  <a:cubicBezTo>
                    <a:pt x="4634" y="81494"/>
                    <a:pt x="2094" y="90462"/>
                    <a:pt x="2094" y="100066"/>
                  </a:cubicBezTo>
                  <a:cubicBezTo>
                    <a:pt x="-1239" y="114193"/>
                    <a:pt x="-604" y="128399"/>
                    <a:pt x="4078" y="142527"/>
                  </a:cubicBezTo>
                  <a:cubicBezTo>
                    <a:pt x="7809" y="151019"/>
                    <a:pt x="11618" y="159511"/>
                    <a:pt x="15348" y="167924"/>
                  </a:cubicBezTo>
                  <a:cubicBezTo>
                    <a:pt x="21222" y="175067"/>
                    <a:pt x="27015" y="182290"/>
                    <a:pt x="32888" y="189433"/>
                  </a:cubicBezTo>
                  <a:cubicBezTo>
                    <a:pt x="43206" y="199909"/>
                    <a:pt x="55191" y="207211"/>
                    <a:pt x="68921" y="211417"/>
                  </a:cubicBezTo>
                  <a:cubicBezTo>
                    <a:pt x="82334" y="218084"/>
                    <a:pt x="96779" y="221179"/>
                    <a:pt x="112097" y="220624"/>
                  </a:cubicBezTo>
                  <a:cubicBezTo>
                    <a:pt x="137256" y="219275"/>
                    <a:pt x="141463" y="218005"/>
                    <a:pt x="161066" y="210147"/>
                  </a:cubicBezTo>
                  <a:cubicBezTo>
                    <a:pt x="167733" y="207449"/>
                    <a:pt x="171860" y="206259"/>
                    <a:pt x="177098" y="203322"/>
                  </a:cubicBezTo>
                  <a:cubicBezTo>
                    <a:pt x="196464" y="192528"/>
                    <a:pt x="206702" y="181099"/>
                    <a:pt x="219242" y="163083"/>
                  </a:cubicBezTo>
                  <a:cubicBezTo>
                    <a:pt x="227575" y="150702"/>
                    <a:pt x="232099" y="137289"/>
                    <a:pt x="232814" y="122764"/>
                  </a:cubicBezTo>
                  <a:cubicBezTo>
                    <a:pt x="236227" y="108320"/>
                    <a:pt x="235512" y="93954"/>
                    <a:pt x="230750" y="7951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F18A831-AC55-91A5-8111-80D2EE4E13AC}"/>
                </a:ext>
              </a:extLst>
            </p:cNvPr>
            <p:cNvSpPr/>
            <p:nvPr/>
          </p:nvSpPr>
          <p:spPr>
            <a:xfrm>
              <a:off x="2723495" y="5245943"/>
              <a:ext cx="204766" cy="194448"/>
            </a:xfrm>
            <a:custGeom>
              <a:avLst/>
              <a:gdLst>
                <a:gd name="connsiteX0" fmla="*/ 204767 w 204766"/>
                <a:gd name="connsiteY0" fmla="*/ 97224 h 194448"/>
                <a:gd name="connsiteX1" fmla="*/ 102383 w 204766"/>
                <a:gd name="connsiteY1" fmla="*/ 194449 h 194448"/>
                <a:gd name="connsiteX2" fmla="*/ 0 w 204766"/>
                <a:gd name="connsiteY2" fmla="*/ 97224 h 194448"/>
                <a:gd name="connsiteX3" fmla="*/ 102383 w 204766"/>
                <a:gd name="connsiteY3" fmla="*/ 0 h 194448"/>
                <a:gd name="connsiteX4" fmla="*/ 204767 w 204766"/>
                <a:gd name="connsiteY4" fmla="*/ 97224 h 194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66" h="194448">
                  <a:moveTo>
                    <a:pt x="204767" y="97224"/>
                  </a:moveTo>
                  <a:cubicBezTo>
                    <a:pt x="204767" y="150920"/>
                    <a:pt x="158928" y="194449"/>
                    <a:pt x="102383" y="194449"/>
                  </a:cubicBezTo>
                  <a:cubicBezTo>
                    <a:pt x="45839" y="194449"/>
                    <a:pt x="0" y="150920"/>
                    <a:pt x="0" y="97224"/>
                  </a:cubicBezTo>
                  <a:cubicBezTo>
                    <a:pt x="0" y="43529"/>
                    <a:pt x="45839" y="0"/>
                    <a:pt x="102383" y="0"/>
                  </a:cubicBezTo>
                  <a:cubicBezTo>
                    <a:pt x="158928" y="0"/>
                    <a:pt x="204767" y="43529"/>
                    <a:pt x="204767" y="972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C3CEE16-3192-D3D6-F3AE-018C554FD3FA}"/>
                </a:ext>
              </a:extLst>
            </p:cNvPr>
            <p:cNvSpPr/>
            <p:nvPr/>
          </p:nvSpPr>
          <p:spPr>
            <a:xfrm>
              <a:off x="2898753" y="5034132"/>
              <a:ext cx="219989" cy="203536"/>
            </a:xfrm>
            <a:custGeom>
              <a:avLst/>
              <a:gdLst>
                <a:gd name="connsiteX0" fmla="*/ 169274 w 219989"/>
                <a:gd name="connsiteY0" fmla="*/ 17758 h 203536"/>
                <a:gd name="connsiteX1" fmla="*/ 135622 w 219989"/>
                <a:gd name="connsiteY1" fmla="*/ 3631 h 203536"/>
                <a:gd name="connsiteX2" fmla="*/ 78716 w 219989"/>
                <a:gd name="connsiteY2" fmla="*/ 3631 h 203536"/>
                <a:gd name="connsiteX3" fmla="*/ 31413 w 219989"/>
                <a:gd name="connsiteY3" fmla="*/ 29822 h 203536"/>
                <a:gd name="connsiteX4" fmla="*/ 14667 w 219989"/>
                <a:gd name="connsiteY4" fmla="*/ 50378 h 203536"/>
                <a:gd name="connsiteX5" fmla="*/ 63 w 219989"/>
                <a:gd name="connsiteY5" fmla="*/ 101729 h 203536"/>
                <a:gd name="connsiteX6" fmla="*/ 9270 w 219989"/>
                <a:gd name="connsiteY6" fmla="*/ 140936 h 203536"/>
                <a:gd name="connsiteX7" fmla="*/ 31413 w 219989"/>
                <a:gd name="connsiteY7" fmla="*/ 173714 h 203536"/>
                <a:gd name="connsiteX8" fmla="*/ 78716 w 219989"/>
                <a:gd name="connsiteY8" fmla="*/ 199905 h 203536"/>
                <a:gd name="connsiteX9" fmla="*/ 135622 w 219989"/>
                <a:gd name="connsiteY9" fmla="*/ 199905 h 203536"/>
                <a:gd name="connsiteX10" fmla="*/ 169274 w 219989"/>
                <a:gd name="connsiteY10" fmla="*/ 185778 h 203536"/>
                <a:gd name="connsiteX11" fmla="*/ 219989 w 219989"/>
                <a:gd name="connsiteY11" fmla="*/ 101808 h 203536"/>
                <a:gd name="connsiteX12" fmla="*/ 169274 w 219989"/>
                <a:gd name="connsiteY12" fmla="*/ 17838 h 20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89" h="203536">
                  <a:moveTo>
                    <a:pt x="169274" y="17758"/>
                  </a:moveTo>
                  <a:cubicBezTo>
                    <a:pt x="158321" y="12282"/>
                    <a:pt x="147210" y="8076"/>
                    <a:pt x="135622" y="3631"/>
                  </a:cubicBezTo>
                  <a:cubicBezTo>
                    <a:pt x="116653" y="-1210"/>
                    <a:pt x="97685" y="-1210"/>
                    <a:pt x="78716" y="3631"/>
                  </a:cubicBezTo>
                  <a:cubicBezTo>
                    <a:pt x="60779" y="8393"/>
                    <a:pt x="44985" y="17123"/>
                    <a:pt x="31413" y="29822"/>
                  </a:cubicBezTo>
                  <a:cubicBezTo>
                    <a:pt x="25858" y="36648"/>
                    <a:pt x="20223" y="43553"/>
                    <a:pt x="14667" y="50378"/>
                  </a:cubicBezTo>
                  <a:cubicBezTo>
                    <a:pt x="4984" y="66093"/>
                    <a:pt x="143" y="83236"/>
                    <a:pt x="63" y="101729"/>
                  </a:cubicBezTo>
                  <a:cubicBezTo>
                    <a:pt x="-492" y="115856"/>
                    <a:pt x="2603" y="128872"/>
                    <a:pt x="9270" y="140936"/>
                  </a:cubicBezTo>
                  <a:cubicBezTo>
                    <a:pt x="13635" y="153714"/>
                    <a:pt x="21016" y="164587"/>
                    <a:pt x="31413" y="173714"/>
                  </a:cubicBezTo>
                  <a:cubicBezTo>
                    <a:pt x="44985" y="186413"/>
                    <a:pt x="60700" y="195143"/>
                    <a:pt x="78716" y="199905"/>
                  </a:cubicBezTo>
                  <a:cubicBezTo>
                    <a:pt x="97685" y="204747"/>
                    <a:pt x="116653" y="204747"/>
                    <a:pt x="135622" y="199905"/>
                  </a:cubicBezTo>
                  <a:cubicBezTo>
                    <a:pt x="147130" y="195461"/>
                    <a:pt x="158321" y="191254"/>
                    <a:pt x="169274" y="185778"/>
                  </a:cubicBezTo>
                  <a:cubicBezTo>
                    <a:pt x="199909" y="170381"/>
                    <a:pt x="219989" y="135698"/>
                    <a:pt x="219989" y="101808"/>
                  </a:cubicBezTo>
                  <a:cubicBezTo>
                    <a:pt x="219989" y="67918"/>
                    <a:pt x="199989" y="33235"/>
                    <a:pt x="169274" y="1783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033FA5-059D-7C16-DF4B-B5D861B2C060}"/>
                </a:ext>
              </a:extLst>
            </p:cNvPr>
            <p:cNvSpPr/>
            <p:nvPr/>
          </p:nvSpPr>
          <p:spPr>
            <a:xfrm>
              <a:off x="3094228" y="4848410"/>
              <a:ext cx="186809" cy="177586"/>
            </a:xfrm>
            <a:custGeom>
              <a:avLst/>
              <a:gdLst>
                <a:gd name="connsiteX0" fmla="*/ 183486 w 186809"/>
                <a:gd name="connsiteY0" fmla="*/ 65144 h 177586"/>
                <a:gd name="connsiteX1" fmla="*/ 174042 w 186809"/>
                <a:gd name="connsiteY1" fmla="*/ 43953 h 177586"/>
                <a:gd name="connsiteX2" fmla="*/ 159438 w 186809"/>
                <a:gd name="connsiteY2" fmla="*/ 26016 h 177586"/>
                <a:gd name="connsiteX3" fmla="*/ 129358 w 186809"/>
                <a:gd name="connsiteY3" fmla="*/ 7682 h 177586"/>
                <a:gd name="connsiteX4" fmla="*/ 105786 w 186809"/>
                <a:gd name="connsiteY4" fmla="*/ 1650 h 177586"/>
                <a:gd name="connsiteX5" fmla="*/ 68563 w 186809"/>
                <a:gd name="connsiteY5" fmla="*/ 3238 h 177586"/>
                <a:gd name="connsiteX6" fmla="*/ 46261 w 186809"/>
                <a:gd name="connsiteY6" fmla="*/ 12206 h 177586"/>
                <a:gd name="connsiteX7" fmla="*/ 27372 w 186809"/>
                <a:gd name="connsiteY7" fmla="*/ 26095 h 177586"/>
                <a:gd name="connsiteX8" fmla="*/ 8086 w 186809"/>
                <a:gd name="connsiteY8" fmla="*/ 54667 h 177586"/>
                <a:gd name="connsiteX9" fmla="*/ 1736 w 186809"/>
                <a:gd name="connsiteY9" fmla="*/ 77049 h 177586"/>
                <a:gd name="connsiteX10" fmla="*/ 3403 w 186809"/>
                <a:gd name="connsiteY10" fmla="*/ 112446 h 177586"/>
                <a:gd name="connsiteX11" fmla="*/ 12848 w 186809"/>
                <a:gd name="connsiteY11" fmla="*/ 133637 h 177586"/>
                <a:gd name="connsiteX12" fmla="*/ 27451 w 186809"/>
                <a:gd name="connsiteY12" fmla="*/ 151574 h 177586"/>
                <a:gd name="connsiteX13" fmla="*/ 68643 w 186809"/>
                <a:gd name="connsiteY13" fmla="*/ 174353 h 177586"/>
                <a:gd name="connsiteX14" fmla="*/ 68881 w 186809"/>
                <a:gd name="connsiteY14" fmla="*/ 174432 h 177586"/>
                <a:gd name="connsiteX15" fmla="*/ 118247 w 186809"/>
                <a:gd name="connsiteY15" fmla="*/ 174432 h 177586"/>
                <a:gd name="connsiteX16" fmla="*/ 159279 w 186809"/>
                <a:gd name="connsiteY16" fmla="*/ 151733 h 177586"/>
                <a:gd name="connsiteX17" fmla="*/ 159438 w 186809"/>
                <a:gd name="connsiteY17" fmla="*/ 151574 h 177586"/>
                <a:gd name="connsiteX18" fmla="*/ 178724 w 186809"/>
                <a:gd name="connsiteY18" fmla="*/ 123002 h 177586"/>
                <a:gd name="connsiteX19" fmla="*/ 185074 w 186809"/>
                <a:gd name="connsiteY19" fmla="*/ 100621 h 177586"/>
                <a:gd name="connsiteX20" fmla="*/ 183407 w 186809"/>
                <a:gd name="connsiteY20" fmla="*/ 65223 h 1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809" h="177586">
                  <a:moveTo>
                    <a:pt x="183486" y="65144"/>
                  </a:moveTo>
                  <a:cubicBezTo>
                    <a:pt x="180312" y="58080"/>
                    <a:pt x="177216" y="51017"/>
                    <a:pt x="174042" y="43953"/>
                  </a:cubicBezTo>
                  <a:cubicBezTo>
                    <a:pt x="169200" y="38000"/>
                    <a:pt x="164280" y="31968"/>
                    <a:pt x="159438" y="26016"/>
                  </a:cubicBezTo>
                  <a:cubicBezTo>
                    <a:pt x="150866" y="17286"/>
                    <a:pt x="140866" y="11174"/>
                    <a:pt x="129358" y="7682"/>
                  </a:cubicBezTo>
                  <a:cubicBezTo>
                    <a:pt x="122056" y="3634"/>
                    <a:pt x="114199" y="1650"/>
                    <a:pt x="105786" y="1650"/>
                  </a:cubicBezTo>
                  <a:cubicBezTo>
                    <a:pt x="93405" y="-969"/>
                    <a:pt x="80944" y="-493"/>
                    <a:pt x="68563" y="3238"/>
                  </a:cubicBezTo>
                  <a:cubicBezTo>
                    <a:pt x="61103" y="6254"/>
                    <a:pt x="53722" y="9190"/>
                    <a:pt x="46261" y="12206"/>
                  </a:cubicBezTo>
                  <a:cubicBezTo>
                    <a:pt x="39991" y="16809"/>
                    <a:pt x="33642" y="21413"/>
                    <a:pt x="27372" y="26095"/>
                  </a:cubicBezTo>
                  <a:cubicBezTo>
                    <a:pt x="18324" y="34032"/>
                    <a:pt x="11895" y="43556"/>
                    <a:pt x="8086" y="54667"/>
                  </a:cubicBezTo>
                  <a:cubicBezTo>
                    <a:pt x="3879" y="61493"/>
                    <a:pt x="1736" y="68953"/>
                    <a:pt x="1736" y="77049"/>
                  </a:cubicBezTo>
                  <a:cubicBezTo>
                    <a:pt x="-1042" y="88874"/>
                    <a:pt x="-486" y="100621"/>
                    <a:pt x="3403" y="112446"/>
                  </a:cubicBezTo>
                  <a:cubicBezTo>
                    <a:pt x="6498" y="119510"/>
                    <a:pt x="9673" y="126574"/>
                    <a:pt x="12848" y="133637"/>
                  </a:cubicBezTo>
                  <a:cubicBezTo>
                    <a:pt x="17689" y="139590"/>
                    <a:pt x="22610" y="145622"/>
                    <a:pt x="27451" y="151574"/>
                  </a:cubicBezTo>
                  <a:cubicBezTo>
                    <a:pt x="39277" y="162686"/>
                    <a:pt x="53007" y="170225"/>
                    <a:pt x="68643" y="174353"/>
                  </a:cubicBezTo>
                  <a:cubicBezTo>
                    <a:pt x="68722" y="174353"/>
                    <a:pt x="68801" y="174353"/>
                    <a:pt x="68881" y="174432"/>
                  </a:cubicBezTo>
                  <a:cubicBezTo>
                    <a:pt x="85309" y="178638"/>
                    <a:pt x="101818" y="178638"/>
                    <a:pt x="118247" y="174432"/>
                  </a:cubicBezTo>
                  <a:cubicBezTo>
                    <a:pt x="133803" y="170305"/>
                    <a:pt x="147533" y="162765"/>
                    <a:pt x="159279" y="151733"/>
                  </a:cubicBezTo>
                  <a:cubicBezTo>
                    <a:pt x="159279" y="151733"/>
                    <a:pt x="159359" y="151574"/>
                    <a:pt x="159438" y="151574"/>
                  </a:cubicBezTo>
                  <a:cubicBezTo>
                    <a:pt x="168486" y="143638"/>
                    <a:pt x="174915" y="134114"/>
                    <a:pt x="178724" y="123002"/>
                  </a:cubicBezTo>
                  <a:cubicBezTo>
                    <a:pt x="182931" y="116177"/>
                    <a:pt x="185074" y="108716"/>
                    <a:pt x="185074" y="100621"/>
                  </a:cubicBezTo>
                  <a:cubicBezTo>
                    <a:pt x="187851" y="88795"/>
                    <a:pt x="187296" y="77049"/>
                    <a:pt x="183407" y="6522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35B158-0465-9BCD-6CF5-70231FF88FCD}"/>
                </a:ext>
              </a:extLst>
            </p:cNvPr>
            <p:cNvSpPr/>
            <p:nvPr/>
          </p:nvSpPr>
          <p:spPr>
            <a:xfrm>
              <a:off x="3290155" y="4679104"/>
              <a:ext cx="140896" cy="139368"/>
            </a:xfrm>
            <a:custGeom>
              <a:avLst/>
              <a:gdLst>
                <a:gd name="connsiteX0" fmla="*/ 70418 w 140896"/>
                <a:gd name="connsiteY0" fmla="*/ 0 h 139368"/>
                <a:gd name="connsiteX1" fmla="*/ 70418 w 140896"/>
                <a:gd name="connsiteY1" fmla="*/ 139368 h 139368"/>
                <a:gd name="connsiteX2" fmla="*/ 70418 w 140896"/>
                <a:gd name="connsiteY2" fmla="*/ 0 h 13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896" h="139368">
                  <a:moveTo>
                    <a:pt x="70418" y="0"/>
                  </a:moveTo>
                  <a:cubicBezTo>
                    <a:pt x="-23393" y="0"/>
                    <a:pt x="-23552" y="139368"/>
                    <a:pt x="70418" y="139368"/>
                  </a:cubicBezTo>
                  <a:cubicBezTo>
                    <a:pt x="164389" y="139368"/>
                    <a:pt x="164389" y="0"/>
                    <a:pt x="7041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E0F36AD-55AC-9016-796B-DD5C49771826}"/>
                </a:ext>
              </a:extLst>
            </p:cNvPr>
            <p:cNvSpPr/>
            <p:nvPr/>
          </p:nvSpPr>
          <p:spPr>
            <a:xfrm>
              <a:off x="3449861" y="4418464"/>
              <a:ext cx="211115" cy="200639"/>
            </a:xfrm>
            <a:custGeom>
              <a:avLst/>
              <a:gdLst>
                <a:gd name="connsiteX0" fmla="*/ 211116 w 211115"/>
                <a:gd name="connsiteY0" fmla="*/ 100320 h 200639"/>
                <a:gd name="connsiteX1" fmla="*/ 105558 w 211115"/>
                <a:gd name="connsiteY1" fmla="*/ 200639 h 200639"/>
                <a:gd name="connsiteX2" fmla="*/ 0 w 211115"/>
                <a:gd name="connsiteY2" fmla="*/ 100320 h 200639"/>
                <a:gd name="connsiteX3" fmla="*/ 105558 w 211115"/>
                <a:gd name="connsiteY3" fmla="*/ 0 h 200639"/>
                <a:gd name="connsiteX4" fmla="*/ 211116 w 211115"/>
                <a:gd name="connsiteY4" fmla="*/ 100320 h 20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115" h="200639">
                  <a:moveTo>
                    <a:pt x="211116" y="100320"/>
                  </a:moveTo>
                  <a:cubicBezTo>
                    <a:pt x="211116" y="155725"/>
                    <a:pt x="163856" y="200639"/>
                    <a:pt x="105558" y="200639"/>
                  </a:cubicBezTo>
                  <a:cubicBezTo>
                    <a:pt x="47260" y="200639"/>
                    <a:pt x="0" y="155725"/>
                    <a:pt x="0" y="100320"/>
                  </a:cubicBezTo>
                  <a:cubicBezTo>
                    <a:pt x="0" y="44915"/>
                    <a:pt x="47260" y="0"/>
                    <a:pt x="105558" y="0"/>
                  </a:cubicBezTo>
                  <a:cubicBezTo>
                    <a:pt x="163856" y="0"/>
                    <a:pt x="211116" y="44915"/>
                    <a:pt x="211116" y="10032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2E22289-2C15-E325-D87E-617D0D3A8C02}"/>
                </a:ext>
              </a:extLst>
            </p:cNvPr>
            <p:cNvSpPr/>
            <p:nvPr/>
          </p:nvSpPr>
          <p:spPr>
            <a:xfrm>
              <a:off x="3707422" y="4161884"/>
              <a:ext cx="214417" cy="203787"/>
            </a:xfrm>
            <a:custGeom>
              <a:avLst/>
              <a:gdLst>
                <a:gd name="connsiteX0" fmla="*/ 210544 w 214417"/>
                <a:gd name="connsiteY0" fmla="*/ 74830 h 203787"/>
                <a:gd name="connsiteX1" fmla="*/ 183004 w 214417"/>
                <a:gd name="connsiteY1" fmla="*/ 29908 h 203787"/>
                <a:gd name="connsiteX2" fmla="*/ 161337 w 214417"/>
                <a:gd name="connsiteY2" fmla="*/ 13956 h 203787"/>
                <a:gd name="connsiteX3" fmla="*/ 107209 w 214417"/>
                <a:gd name="connsiteY3" fmla="*/ 66 h 203787"/>
                <a:gd name="connsiteX4" fmla="*/ 65938 w 214417"/>
                <a:gd name="connsiteY4" fmla="*/ 8876 h 203787"/>
                <a:gd name="connsiteX5" fmla="*/ 31413 w 214417"/>
                <a:gd name="connsiteY5" fmla="*/ 29908 h 203787"/>
                <a:gd name="connsiteX6" fmla="*/ 9270 w 214417"/>
                <a:gd name="connsiteY6" fmla="*/ 62687 h 203787"/>
                <a:gd name="connsiteX7" fmla="*/ 63 w 214417"/>
                <a:gd name="connsiteY7" fmla="*/ 101894 h 203787"/>
                <a:gd name="connsiteX8" fmla="*/ 3873 w 214417"/>
                <a:gd name="connsiteY8" fmla="*/ 128958 h 203787"/>
                <a:gd name="connsiteX9" fmla="*/ 31413 w 214417"/>
                <a:gd name="connsiteY9" fmla="*/ 173880 h 203787"/>
                <a:gd name="connsiteX10" fmla="*/ 53080 w 214417"/>
                <a:gd name="connsiteY10" fmla="*/ 189832 h 203787"/>
                <a:gd name="connsiteX11" fmla="*/ 107209 w 214417"/>
                <a:gd name="connsiteY11" fmla="*/ 203722 h 203787"/>
                <a:gd name="connsiteX12" fmla="*/ 148479 w 214417"/>
                <a:gd name="connsiteY12" fmla="*/ 194912 h 203787"/>
                <a:gd name="connsiteX13" fmla="*/ 183004 w 214417"/>
                <a:gd name="connsiteY13" fmla="*/ 173880 h 203787"/>
                <a:gd name="connsiteX14" fmla="*/ 205147 w 214417"/>
                <a:gd name="connsiteY14" fmla="*/ 141101 h 203787"/>
                <a:gd name="connsiteX15" fmla="*/ 214354 w 214417"/>
                <a:gd name="connsiteY15" fmla="*/ 101894 h 203787"/>
                <a:gd name="connsiteX16" fmla="*/ 210544 w 214417"/>
                <a:gd name="connsiteY16" fmla="*/ 74830 h 20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417" h="203787">
                  <a:moveTo>
                    <a:pt x="210544" y="74830"/>
                  </a:moveTo>
                  <a:cubicBezTo>
                    <a:pt x="205306" y="57369"/>
                    <a:pt x="196179" y="42448"/>
                    <a:pt x="183004" y="29908"/>
                  </a:cubicBezTo>
                  <a:cubicBezTo>
                    <a:pt x="175782" y="24591"/>
                    <a:pt x="168559" y="19273"/>
                    <a:pt x="161337" y="13956"/>
                  </a:cubicBezTo>
                  <a:cubicBezTo>
                    <a:pt x="144511" y="4749"/>
                    <a:pt x="126495" y="66"/>
                    <a:pt x="107209" y="66"/>
                  </a:cubicBezTo>
                  <a:cubicBezTo>
                    <a:pt x="92526" y="-489"/>
                    <a:pt x="78795" y="2447"/>
                    <a:pt x="65938" y="8876"/>
                  </a:cubicBezTo>
                  <a:cubicBezTo>
                    <a:pt x="52763" y="12924"/>
                    <a:pt x="41255" y="19908"/>
                    <a:pt x="31413" y="29908"/>
                  </a:cubicBezTo>
                  <a:cubicBezTo>
                    <a:pt x="21016" y="39035"/>
                    <a:pt x="13635" y="49909"/>
                    <a:pt x="9270" y="62687"/>
                  </a:cubicBezTo>
                  <a:cubicBezTo>
                    <a:pt x="2603" y="74750"/>
                    <a:pt x="-492" y="87846"/>
                    <a:pt x="63" y="101894"/>
                  </a:cubicBezTo>
                  <a:cubicBezTo>
                    <a:pt x="1333" y="110942"/>
                    <a:pt x="2603" y="119910"/>
                    <a:pt x="3873" y="128958"/>
                  </a:cubicBezTo>
                  <a:cubicBezTo>
                    <a:pt x="9111" y="146419"/>
                    <a:pt x="18239" y="161340"/>
                    <a:pt x="31413" y="173880"/>
                  </a:cubicBezTo>
                  <a:cubicBezTo>
                    <a:pt x="38636" y="179197"/>
                    <a:pt x="45858" y="184515"/>
                    <a:pt x="53080" y="189832"/>
                  </a:cubicBezTo>
                  <a:cubicBezTo>
                    <a:pt x="69906" y="199039"/>
                    <a:pt x="87923" y="203722"/>
                    <a:pt x="107209" y="203722"/>
                  </a:cubicBezTo>
                  <a:cubicBezTo>
                    <a:pt x="121892" y="204277"/>
                    <a:pt x="135622" y="201341"/>
                    <a:pt x="148479" y="194912"/>
                  </a:cubicBezTo>
                  <a:cubicBezTo>
                    <a:pt x="161654" y="190864"/>
                    <a:pt x="173163" y="183880"/>
                    <a:pt x="183004" y="173880"/>
                  </a:cubicBezTo>
                  <a:cubicBezTo>
                    <a:pt x="193401" y="164753"/>
                    <a:pt x="200782" y="153879"/>
                    <a:pt x="205147" y="141101"/>
                  </a:cubicBezTo>
                  <a:cubicBezTo>
                    <a:pt x="211814" y="129037"/>
                    <a:pt x="214910" y="115942"/>
                    <a:pt x="214354" y="101894"/>
                  </a:cubicBezTo>
                  <a:cubicBezTo>
                    <a:pt x="213084" y="92846"/>
                    <a:pt x="211814" y="83878"/>
                    <a:pt x="210544" y="7483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D1F76F3-C9A0-AE3E-E2B3-2206E8A2CE56}"/>
                </a:ext>
              </a:extLst>
            </p:cNvPr>
            <p:cNvSpPr/>
            <p:nvPr/>
          </p:nvSpPr>
          <p:spPr>
            <a:xfrm>
              <a:off x="3965497" y="3968454"/>
              <a:ext cx="181224" cy="179210"/>
            </a:xfrm>
            <a:custGeom>
              <a:avLst/>
              <a:gdLst>
                <a:gd name="connsiteX0" fmla="*/ 90567 w 181224"/>
                <a:gd name="connsiteY0" fmla="*/ 0 h 179210"/>
                <a:gd name="connsiteX1" fmla="*/ 90567 w 181224"/>
                <a:gd name="connsiteY1" fmla="*/ 179210 h 179210"/>
                <a:gd name="connsiteX2" fmla="*/ 90567 w 181224"/>
                <a:gd name="connsiteY2" fmla="*/ 0 h 17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224" h="179210">
                  <a:moveTo>
                    <a:pt x="90567" y="0"/>
                  </a:moveTo>
                  <a:cubicBezTo>
                    <a:pt x="-30070" y="0"/>
                    <a:pt x="-30308" y="179210"/>
                    <a:pt x="90567" y="179210"/>
                  </a:cubicBezTo>
                  <a:cubicBezTo>
                    <a:pt x="211443" y="179210"/>
                    <a:pt x="211443" y="0"/>
                    <a:pt x="9056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EE35B37-C798-A50B-9BB0-B3F4E13A2F54}"/>
                </a:ext>
              </a:extLst>
            </p:cNvPr>
            <p:cNvSpPr/>
            <p:nvPr/>
          </p:nvSpPr>
          <p:spPr>
            <a:xfrm>
              <a:off x="4203715" y="3724346"/>
              <a:ext cx="196773" cy="186939"/>
            </a:xfrm>
            <a:custGeom>
              <a:avLst/>
              <a:gdLst>
                <a:gd name="connsiteX0" fmla="*/ 193230 w 196773"/>
                <a:gd name="connsiteY0" fmla="*/ 68628 h 186939"/>
                <a:gd name="connsiteX1" fmla="*/ 167912 w 196773"/>
                <a:gd name="connsiteY1" fmla="*/ 27436 h 186939"/>
                <a:gd name="connsiteX2" fmla="*/ 147991 w 196773"/>
                <a:gd name="connsiteY2" fmla="*/ 12833 h 186939"/>
                <a:gd name="connsiteX3" fmla="*/ 98386 w 196773"/>
                <a:gd name="connsiteY3" fmla="*/ 55 h 186939"/>
                <a:gd name="connsiteX4" fmla="*/ 60529 w 196773"/>
                <a:gd name="connsiteY4" fmla="*/ 8071 h 186939"/>
                <a:gd name="connsiteX5" fmla="*/ 28861 w 196773"/>
                <a:gd name="connsiteY5" fmla="*/ 27357 h 186939"/>
                <a:gd name="connsiteX6" fmla="*/ 8543 w 196773"/>
                <a:gd name="connsiteY6" fmla="*/ 57437 h 186939"/>
                <a:gd name="connsiteX7" fmla="*/ 51 w 196773"/>
                <a:gd name="connsiteY7" fmla="*/ 93470 h 186939"/>
                <a:gd name="connsiteX8" fmla="*/ 3543 w 196773"/>
                <a:gd name="connsiteY8" fmla="*/ 118312 h 186939"/>
                <a:gd name="connsiteX9" fmla="*/ 28861 w 196773"/>
                <a:gd name="connsiteY9" fmla="*/ 159503 h 186939"/>
                <a:gd name="connsiteX10" fmla="*/ 48782 w 196773"/>
                <a:gd name="connsiteY10" fmla="*/ 174106 h 186939"/>
                <a:gd name="connsiteX11" fmla="*/ 98386 w 196773"/>
                <a:gd name="connsiteY11" fmla="*/ 186885 h 186939"/>
                <a:gd name="connsiteX12" fmla="*/ 136245 w 196773"/>
                <a:gd name="connsiteY12" fmla="*/ 178868 h 186939"/>
                <a:gd name="connsiteX13" fmla="*/ 167912 w 196773"/>
                <a:gd name="connsiteY13" fmla="*/ 159582 h 186939"/>
                <a:gd name="connsiteX14" fmla="*/ 188230 w 196773"/>
                <a:gd name="connsiteY14" fmla="*/ 129502 h 186939"/>
                <a:gd name="connsiteX15" fmla="*/ 196722 w 196773"/>
                <a:gd name="connsiteY15" fmla="*/ 93470 h 186939"/>
                <a:gd name="connsiteX16" fmla="*/ 193230 w 196773"/>
                <a:gd name="connsiteY16" fmla="*/ 68628 h 18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6773" h="186939">
                  <a:moveTo>
                    <a:pt x="193230" y="68628"/>
                  </a:moveTo>
                  <a:cubicBezTo>
                    <a:pt x="188468" y="52675"/>
                    <a:pt x="180055" y="38865"/>
                    <a:pt x="167912" y="27436"/>
                  </a:cubicBezTo>
                  <a:cubicBezTo>
                    <a:pt x="161245" y="22595"/>
                    <a:pt x="154658" y="17674"/>
                    <a:pt x="147991" y="12833"/>
                  </a:cubicBezTo>
                  <a:cubicBezTo>
                    <a:pt x="132514" y="4341"/>
                    <a:pt x="116006" y="134"/>
                    <a:pt x="98386" y="55"/>
                  </a:cubicBezTo>
                  <a:cubicBezTo>
                    <a:pt x="84894" y="-421"/>
                    <a:pt x="72275" y="2198"/>
                    <a:pt x="60529" y="8071"/>
                  </a:cubicBezTo>
                  <a:cubicBezTo>
                    <a:pt x="48465" y="11801"/>
                    <a:pt x="37909" y="18230"/>
                    <a:pt x="28861" y="27357"/>
                  </a:cubicBezTo>
                  <a:cubicBezTo>
                    <a:pt x="19337" y="35691"/>
                    <a:pt x="12591" y="45691"/>
                    <a:pt x="8543" y="57437"/>
                  </a:cubicBezTo>
                  <a:cubicBezTo>
                    <a:pt x="2432" y="68469"/>
                    <a:pt x="-425" y="80454"/>
                    <a:pt x="51" y="93470"/>
                  </a:cubicBezTo>
                  <a:cubicBezTo>
                    <a:pt x="1242" y="101724"/>
                    <a:pt x="2432" y="110057"/>
                    <a:pt x="3543" y="118312"/>
                  </a:cubicBezTo>
                  <a:cubicBezTo>
                    <a:pt x="8305" y="134264"/>
                    <a:pt x="16718" y="148074"/>
                    <a:pt x="28861" y="159503"/>
                  </a:cubicBezTo>
                  <a:cubicBezTo>
                    <a:pt x="35528" y="164344"/>
                    <a:pt x="42115" y="169265"/>
                    <a:pt x="48782" y="174106"/>
                  </a:cubicBezTo>
                  <a:cubicBezTo>
                    <a:pt x="64259" y="182599"/>
                    <a:pt x="80767" y="186805"/>
                    <a:pt x="98386" y="186885"/>
                  </a:cubicBezTo>
                  <a:cubicBezTo>
                    <a:pt x="111879" y="187361"/>
                    <a:pt x="124498" y="184742"/>
                    <a:pt x="136245" y="178868"/>
                  </a:cubicBezTo>
                  <a:cubicBezTo>
                    <a:pt x="148308" y="175138"/>
                    <a:pt x="158864" y="168709"/>
                    <a:pt x="167912" y="159582"/>
                  </a:cubicBezTo>
                  <a:cubicBezTo>
                    <a:pt x="177436" y="151249"/>
                    <a:pt x="184182" y="141249"/>
                    <a:pt x="188230" y="129502"/>
                  </a:cubicBezTo>
                  <a:cubicBezTo>
                    <a:pt x="194341" y="118470"/>
                    <a:pt x="197198" y="106486"/>
                    <a:pt x="196722" y="93470"/>
                  </a:cubicBezTo>
                  <a:cubicBezTo>
                    <a:pt x="195532" y="85216"/>
                    <a:pt x="194420" y="76882"/>
                    <a:pt x="193230" y="6862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8CFEA86-504A-4020-71D8-0C2F4A5B219A}"/>
                </a:ext>
              </a:extLst>
            </p:cNvPr>
            <p:cNvSpPr/>
            <p:nvPr/>
          </p:nvSpPr>
          <p:spPr>
            <a:xfrm>
              <a:off x="4957777" y="3562991"/>
              <a:ext cx="188682" cy="179243"/>
            </a:xfrm>
            <a:custGeom>
              <a:avLst/>
              <a:gdLst>
                <a:gd name="connsiteX0" fmla="*/ 185296 w 188682"/>
                <a:gd name="connsiteY0" fmla="*/ 65851 h 179243"/>
                <a:gd name="connsiteX1" fmla="*/ 161010 w 188682"/>
                <a:gd name="connsiteY1" fmla="*/ 26327 h 179243"/>
                <a:gd name="connsiteX2" fmla="*/ 141962 w 188682"/>
                <a:gd name="connsiteY2" fmla="*/ 12279 h 179243"/>
                <a:gd name="connsiteX3" fmla="*/ 94341 w 188682"/>
                <a:gd name="connsiteY3" fmla="*/ 56 h 179243"/>
                <a:gd name="connsiteX4" fmla="*/ 57991 w 188682"/>
                <a:gd name="connsiteY4" fmla="*/ 7755 h 179243"/>
                <a:gd name="connsiteX5" fmla="*/ 27674 w 188682"/>
                <a:gd name="connsiteY5" fmla="*/ 26247 h 179243"/>
                <a:gd name="connsiteX6" fmla="*/ 8149 w 188682"/>
                <a:gd name="connsiteY6" fmla="*/ 55058 h 179243"/>
                <a:gd name="connsiteX7" fmla="*/ 54 w 188682"/>
                <a:gd name="connsiteY7" fmla="*/ 89582 h 179243"/>
                <a:gd name="connsiteX8" fmla="*/ 3387 w 188682"/>
                <a:gd name="connsiteY8" fmla="*/ 113392 h 179243"/>
                <a:gd name="connsiteX9" fmla="*/ 27674 w 188682"/>
                <a:gd name="connsiteY9" fmla="*/ 152917 h 179243"/>
                <a:gd name="connsiteX10" fmla="*/ 46721 w 188682"/>
                <a:gd name="connsiteY10" fmla="*/ 166965 h 179243"/>
                <a:gd name="connsiteX11" fmla="*/ 94341 w 188682"/>
                <a:gd name="connsiteY11" fmla="*/ 179187 h 179243"/>
                <a:gd name="connsiteX12" fmla="*/ 130692 w 188682"/>
                <a:gd name="connsiteY12" fmla="*/ 171489 h 179243"/>
                <a:gd name="connsiteX13" fmla="*/ 161010 w 188682"/>
                <a:gd name="connsiteY13" fmla="*/ 152996 h 179243"/>
                <a:gd name="connsiteX14" fmla="*/ 180534 w 188682"/>
                <a:gd name="connsiteY14" fmla="*/ 124186 h 179243"/>
                <a:gd name="connsiteX15" fmla="*/ 188629 w 188682"/>
                <a:gd name="connsiteY15" fmla="*/ 89662 h 179243"/>
                <a:gd name="connsiteX16" fmla="*/ 185296 w 188682"/>
                <a:gd name="connsiteY16" fmla="*/ 65851 h 17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682" h="179243">
                  <a:moveTo>
                    <a:pt x="185296" y="65851"/>
                  </a:moveTo>
                  <a:cubicBezTo>
                    <a:pt x="180693" y="50534"/>
                    <a:pt x="172597" y="37359"/>
                    <a:pt x="161010" y="26327"/>
                  </a:cubicBezTo>
                  <a:lnTo>
                    <a:pt x="141962" y="12279"/>
                  </a:lnTo>
                  <a:cubicBezTo>
                    <a:pt x="127120" y="4183"/>
                    <a:pt x="111247" y="56"/>
                    <a:pt x="94341" y="56"/>
                  </a:cubicBezTo>
                  <a:cubicBezTo>
                    <a:pt x="81405" y="-420"/>
                    <a:pt x="69341" y="2120"/>
                    <a:pt x="57991" y="7755"/>
                  </a:cubicBezTo>
                  <a:cubicBezTo>
                    <a:pt x="46404" y="11326"/>
                    <a:pt x="36324" y="17517"/>
                    <a:pt x="27674" y="26247"/>
                  </a:cubicBezTo>
                  <a:cubicBezTo>
                    <a:pt x="18546" y="34263"/>
                    <a:pt x="12038" y="43867"/>
                    <a:pt x="8149" y="55058"/>
                  </a:cubicBezTo>
                  <a:cubicBezTo>
                    <a:pt x="2276" y="65693"/>
                    <a:pt x="-423" y="77122"/>
                    <a:pt x="54" y="89582"/>
                  </a:cubicBezTo>
                  <a:cubicBezTo>
                    <a:pt x="1165" y="97519"/>
                    <a:pt x="2276" y="105456"/>
                    <a:pt x="3387" y="113392"/>
                  </a:cubicBezTo>
                  <a:cubicBezTo>
                    <a:pt x="7990" y="128710"/>
                    <a:pt x="16006" y="141885"/>
                    <a:pt x="27674" y="152917"/>
                  </a:cubicBezTo>
                  <a:lnTo>
                    <a:pt x="46721" y="166965"/>
                  </a:lnTo>
                  <a:cubicBezTo>
                    <a:pt x="61563" y="175060"/>
                    <a:pt x="77436" y="179187"/>
                    <a:pt x="94341" y="179187"/>
                  </a:cubicBezTo>
                  <a:cubicBezTo>
                    <a:pt x="107278" y="179664"/>
                    <a:pt x="119342" y="177124"/>
                    <a:pt x="130692" y="171489"/>
                  </a:cubicBezTo>
                  <a:cubicBezTo>
                    <a:pt x="142279" y="167917"/>
                    <a:pt x="152359" y="161727"/>
                    <a:pt x="161010" y="152996"/>
                  </a:cubicBezTo>
                  <a:cubicBezTo>
                    <a:pt x="170137" y="144980"/>
                    <a:pt x="176645" y="135377"/>
                    <a:pt x="180534" y="124186"/>
                  </a:cubicBezTo>
                  <a:cubicBezTo>
                    <a:pt x="186407" y="113551"/>
                    <a:pt x="189106" y="102122"/>
                    <a:pt x="188629" y="89662"/>
                  </a:cubicBezTo>
                  <a:cubicBezTo>
                    <a:pt x="187518" y="81725"/>
                    <a:pt x="186407" y="73788"/>
                    <a:pt x="185296" y="6585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841D6E-732C-212B-4D48-FEA7A690063E}"/>
                </a:ext>
              </a:extLst>
            </p:cNvPr>
            <p:cNvSpPr/>
            <p:nvPr/>
          </p:nvSpPr>
          <p:spPr>
            <a:xfrm>
              <a:off x="4836013" y="3842260"/>
              <a:ext cx="170390" cy="168495"/>
            </a:xfrm>
            <a:custGeom>
              <a:avLst/>
              <a:gdLst>
                <a:gd name="connsiteX0" fmla="*/ 85151 w 170390"/>
                <a:gd name="connsiteY0" fmla="*/ 0 h 168495"/>
                <a:gd name="connsiteX1" fmla="*/ 85151 w 170390"/>
                <a:gd name="connsiteY1" fmla="*/ 168496 h 168495"/>
                <a:gd name="connsiteX2" fmla="*/ 85151 w 170390"/>
                <a:gd name="connsiteY2" fmla="*/ 0 h 1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390" h="168495">
                  <a:moveTo>
                    <a:pt x="85151" y="0"/>
                  </a:moveTo>
                  <a:cubicBezTo>
                    <a:pt x="-28264" y="0"/>
                    <a:pt x="-28503" y="168496"/>
                    <a:pt x="85151" y="168496"/>
                  </a:cubicBezTo>
                  <a:cubicBezTo>
                    <a:pt x="198804" y="168496"/>
                    <a:pt x="198804" y="0"/>
                    <a:pt x="85151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978E3D-55BC-BB8E-BA6D-5F3B16C24510}"/>
                </a:ext>
              </a:extLst>
            </p:cNvPr>
            <p:cNvSpPr/>
            <p:nvPr/>
          </p:nvSpPr>
          <p:spPr>
            <a:xfrm>
              <a:off x="4796026" y="4115224"/>
              <a:ext cx="185750" cy="170061"/>
            </a:xfrm>
            <a:custGeom>
              <a:avLst/>
              <a:gdLst>
                <a:gd name="connsiteX0" fmla="*/ 182440 w 185750"/>
                <a:gd name="connsiteY0" fmla="*/ 62678 h 170061"/>
                <a:gd name="connsiteX1" fmla="*/ 159662 w 185750"/>
                <a:gd name="connsiteY1" fmla="*/ 25455 h 170061"/>
                <a:gd name="connsiteX2" fmla="*/ 141725 w 185750"/>
                <a:gd name="connsiteY2" fmla="*/ 12280 h 170061"/>
                <a:gd name="connsiteX3" fmla="*/ 96962 w 185750"/>
                <a:gd name="connsiteY3" fmla="*/ 772 h 170061"/>
                <a:gd name="connsiteX4" fmla="*/ 89502 w 185750"/>
                <a:gd name="connsiteY4" fmla="*/ 58 h 170061"/>
                <a:gd name="connsiteX5" fmla="*/ 55056 w 185750"/>
                <a:gd name="connsiteY5" fmla="*/ 7360 h 170061"/>
                <a:gd name="connsiteX6" fmla="*/ 26246 w 185750"/>
                <a:gd name="connsiteY6" fmla="*/ 24900 h 170061"/>
                <a:gd name="connsiteX7" fmla="*/ 7754 w 185750"/>
                <a:gd name="connsiteY7" fmla="*/ 52281 h 170061"/>
                <a:gd name="connsiteX8" fmla="*/ 55 w 185750"/>
                <a:gd name="connsiteY8" fmla="*/ 85060 h 170061"/>
                <a:gd name="connsiteX9" fmla="*/ 3230 w 185750"/>
                <a:gd name="connsiteY9" fmla="*/ 107679 h 170061"/>
                <a:gd name="connsiteX10" fmla="*/ 26246 w 185750"/>
                <a:gd name="connsiteY10" fmla="*/ 145220 h 170061"/>
                <a:gd name="connsiteX11" fmla="*/ 44342 w 185750"/>
                <a:gd name="connsiteY11" fmla="*/ 158474 h 170061"/>
                <a:gd name="connsiteX12" fmla="*/ 89502 w 185750"/>
                <a:gd name="connsiteY12" fmla="*/ 170062 h 170061"/>
                <a:gd name="connsiteX13" fmla="*/ 96962 w 185750"/>
                <a:gd name="connsiteY13" fmla="*/ 169348 h 170061"/>
                <a:gd name="connsiteX14" fmla="*/ 131169 w 185750"/>
                <a:gd name="connsiteY14" fmla="*/ 162125 h 170061"/>
                <a:gd name="connsiteX15" fmla="*/ 159741 w 185750"/>
                <a:gd name="connsiteY15" fmla="*/ 144664 h 170061"/>
                <a:gd name="connsiteX16" fmla="*/ 178075 w 185750"/>
                <a:gd name="connsiteY16" fmla="*/ 117521 h 170061"/>
                <a:gd name="connsiteX17" fmla="*/ 185694 w 185750"/>
                <a:gd name="connsiteY17" fmla="*/ 85060 h 170061"/>
                <a:gd name="connsiteX18" fmla="*/ 182520 w 185750"/>
                <a:gd name="connsiteY18" fmla="*/ 62678 h 17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5750" h="170061">
                  <a:moveTo>
                    <a:pt x="182440" y="62678"/>
                  </a:moveTo>
                  <a:cubicBezTo>
                    <a:pt x="178154" y="48234"/>
                    <a:pt x="170535" y="35852"/>
                    <a:pt x="159662" y="25455"/>
                  </a:cubicBezTo>
                  <a:lnTo>
                    <a:pt x="141725" y="12280"/>
                  </a:lnTo>
                  <a:cubicBezTo>
                    <a:pt x="127757" y="4661"/>
                    <a:pt x="112836" y="772"/>
                    <a:pt x="96962" y="772"/>
                  </a:cubicBezTo>
                  <a:lnTo>
                    <a:pt x="89502" y="58"/>
                  </a:lnTo>
                  <a:cubicBezTo>
                    <a:pt x="77279" y="-418"/>
                    <a:pt x="65771" y="2042"/>
                    <a:pt x="55056" y="7360"/>
                  </a:cubicBezTo>
                  <a:cubicBezTo>
                    <a:pt x="44104" y="10693"/>
                    <a:pt x="34500" y="16566"/>
                    <a:pt x="26246" y="24900"/>
                  </a:cubicBezTo>
                  <a:cubicBezTo>
                    <a:pt x="17595" y="32519"/>
                    <a:pt x="11404" y="41567"/>
                    <a:pt x="7754" y="52281"/>
                  </a:cubicBezTo>
                  <a:cubicBezTo>
                    <a:pt x="2198" y="62361"/>
                    <a:pt x="-421" y="73234"/>
                    <a:pt x="55" y="85060"/>
                  </a:cubicBezTo>
                  <a:cubicBezTo>
                    <a:pt x="1087" y="92600"/>
                    <a:pt x="2198" y="100140"/>
                    <a:pt x="3230" y="107679"/>
                  </a:cubicBezTo>
                  <a:cubicBezTo>
                    <a:pt x="7595" y="122204"/>
                    <a:pt x="15214" y="134744"/>
                    <a:pt x="26246" y="145220"/>
                  </a:cubicBezTo>
                  <a:cubicBezTo>
                    <a:pt x="32278" y="149664"/>
                    <a:pt x="38310" y="154109"/>
                    <a:pt x="44342" y="158474"/>
                  </a:cubicBezTo>
                  <a:cubicBezTo>
                    <a:pt x="58390" y="166173"/>
                    <a:pt x="73469" y="170062"/>
                    <a:pt x="89502" y="170062"/>
                  </a:cubicBezTo>
                  <a:lnTo>
                    <a:pt x="96962" y="169348"/>
                  </a:lnTo>
                  <a:cubicBezTo>
                    <a:pt x="109106" y="169824"/>
                    <a:pt x="120534" y="167363"/>
                    <a:pt x="131169" y="162125"/>
                  </a:cubicBezTo>
                  <a:cubicBezTo>
                    <a:pt x="142042" y="158792"/>
                    <a:pt x="151567" y="152998"/>
                    <a:pt x="159741" y="144664"/>
                  </a:cubicBezTo>
                  <a:cubicBezTo>
                    <a:pt x="168313" y="137125"/>
                    <a:pt x="174424" y="128077"/>
                    <a:pt x="178075" y="117521"/>
                  </a:cubicBezTo>
                  <a:cubicBezTo>
                    <a:pt x="183631" y="107521"/>
                    <a:pt x="186170" y="96727"/>
                    <a:pt x="185694" y="85060"/>
                  </a:cubicBezTo>
                  <a:cubicBezTo>
                    <a:pt x="184662" y="77599"/>
                    <a:pt x="183551" y="70139"/>
                    <a:pt x="182520" y="6267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4AF35C5-FF15-B357-C98A-8A93FE246072}"/>
                </a:ext>
              </a:extLst>
            </p:cNvPr>
            <p:cNvSpPr/>
            <p:nvPr/>
          </p:nvSpPr>
          <p:spPr>
            <a:xfrm>
              <a:off x="4800944" y="4353343"/>
              <a:ext cx="219779" cy="212663"/>
            </a:xfrm>
            <a:custGeom>
              <a:avLst/>
              <a:gdLst>
                <a:gd name="connsiteX0" fmla="*/ 215777 w 219779"/>
                <a:gd name="connsiteY0" fmla="*/ 75359 h 212663"/>
                <a:gd name="connsiteX1" fmla="*/ 196412 w 219779"/>
                <a:gd name="connsiteY1" fmla="*/ 40437 h 212663"/>
                <a:gd name="connsiteX2" fmla="*/ 166094 w 219779"/>
                <a:gd name="connsiteY2" fmla="*/ 14008 h 212663"/>
                <a:gd name="connsiteX3" fmla="*/ 140299 w 219779"/>
                <a:gd name="connsiteY3" fmla="*/ 3691 h 212663"/>
                <a:gd name="connsiteX4" fmla="*/ 82838 w 219779"/>
                <a:gd name="connsiteY4" fmla="*/ 3691 h 212663"/>
                <a:gd name="connsiteX5" fmla="*/ 57044 w 219779"/>
                <a:gd name="connsiteY5" fmla="*/ 14008 h 212663"/>
                <a:gd name="connsiteX6" fmla="*/ 18312 w 219779"/>
                <a:gd name="connsiteY6" fmla="*/ 50834 h 212663"/>
                <a:gd name="connsiteX7" fmla="*/ 3947 w 219779"/>
                <a:gd name="connsiteY7" fmla="*/ 82740 h 212663"/>
                <a:gd name="connsiteX8" fmla="*/ 2042 w 219779"/>
                <a:gd name="connsiteY8" fmla="*/ 123693 h 212663"/>
                <a:gd name="connsiteX9" fmla="*/ 14900 w 219779"/>
                <a:gd name="connsiteY9" fmla="*/ 161869 h 212663"/>
                <a:gd name="connsiteX10" fmla="*/ 42757 w 219779"/>
                <a:gd name="connsiteY10" fmla="*/ 190679 h 212663"/>
                <a:gd name="connsiteX11" fmla="*/ 79504 w 219779"/>
                <a:gd name="connsiteY11" fmla="*/ 209013 h 212663"/>
                <a:gd name="connsiteX12" fmla="*/ 108235 w 219779"/>
                <a:gd name="connsiteY12" fmla="*/ 212664 h 212663"/>
                <a:gd name="connsiteX13" fmla="*/ 162760 w 219779"/>
                <a:gd name="connsiteY13" fmla="*/ 198616 h 212663"/>
                <a:gd name="connsiteX14" fmla="*/ 184586 w 219779"/>
                <a:gd name="connsiteY14" fmla="*/ 182584 h 212663"/>
                <a:gd name="connsiteX15" fmla="*/ 207999 w 219779"/>
                <a:gd name="connsiteY15" fmla="*/ 149170 h 212663"/>
                <a:gd name="connsiteX16" fmla="*/ 217761 w 219779"/>
                <a:gd name="connsiteY16" fmla="*/ 116233 h 212663"/>
                <a:gd name="connsiteX17" fmla="*/ 215856 w 219779"/>
                <a:gd name="connsiteY17" fmla="*/ 75279 h 21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779" h="212663">
                  <a:moveTo>
                    <a:pt x="215777" y="75359"/>
                  </a:moveTo>
                  <a:cubicBezTo>
                    <a:pt x="212364" y="61866"/>
                    <a:pt x="205935" y="50279"/>
                    <a:pt x="196412" y="40437"/>
                  </a:cubicBezTo>
                  <a:cubicBezTo>
                    <a:pt x="188713" y="29167"/>
                    <a:pt x="178554" y="20358"/>
                    <a:pt x="166094" y="14008"/>
                  </a:cubicBezTo>
                  <a:cubicBezTo>
                    <a:pt x="157522" y="10596"/>
                    <a:pt x="148871" y="7103"/>
                    <a:pt x="140299" y="3691"/>
                  </a:cubicBezTo>
                  <a:cubicBezTo>
                    <a:pt x="121172" y="-1230"/>
                    <a:pt x="102044" y="-1230"/>
                    <a:pt x="82838" y="3691"/>
                  </a:cubicBezTo>
                  <a:lnTo>
                    <a:pt x="57044" y="14008"/>
                  </a:lnTo>
                  <a:cubicBezTo>
                    <a:pt x="41011" y="22977"/>
                    <a:pt x="28074" y="35279"/>
                    <a:pt x="18312" y="50834"/>
                  </a:cubicBezTo>
                  <a:cubicBezTo>
                    <a:pt x="11487" y="60200"/>
                    <a:pt x="6804" y="71549"/>
                    <a:pt x="3947" y="82740"/>
                  </a:cubicBezTo>
                  <a:cubicBezTo>
                    <a:pt x="-577" y="96391"/>
                    <a:pt x="-1212" y="110042"/>
                    <a:pt x="2042" y="123693"/>
                  </a:cubicBezTo>
                  <a:cubicBezTo>
                    <a:pt x="2756" y="137424"/>
                    <a:pt x="6963" y="150123"/>
                    <a:pt x="14900" y="161869"/>
                  </a:cubicBezTo>
                  <a:cubicBezTo>
                    <a:pt x="21805" y="173933"/>
                    <a:pt x="31090" y="183536"/>
                    <a:pt x="42757" y="190679"/>
                  </a:cubicBezTo>
                  <a:cubicBezTo>
                    <a:pt x="53313" y="199806"/>
                    <a:pt x="65535" y="205917"/>
                    <a:pt x="79504" y="209013"/>
                  </a:cubicBezTo>
                  <a:cubicBezTo>
                    <a:pt x="89108" y="210203"/>
                    <a:pt x="98632" y="211473"/>
                    <a:pt x="108235" y="212664"/>
                  </a:cubicBezTo>
                  <a:cubicBezTo>
                    <a:pt x="127600" y="212664"/>
                    <a:pt x="145776" y="207981"/>
                    <a:pt x="162760" y="198616"/>
                  </a:cubicBezTo>
                  <a:cubicBezTo>
                    <a:pt x="170062" y="193298"/>
                    <a:pt x="177363" y="187901"/>
                    <a:pt x="184586" y="182584"/>
                  </a:cubicBezTo>
                  <a:cubicBezTo>
                    <a:pt x="194745" y="172901"/>
                    <a:pt x="202523" y="161789"/>
                    <a:pt x="207999" y="149170"/>
                  </a:cubicBezTo>
                  <a:cubicBezTo>
                    <a:pt x="213793" y="138932"/>
                    <a:pt x="217206" y="127979"/>
                    <a:pt x="217761" y="116233"/>
                  </a:cubicBezTo>
                  <a:cubicBezTo>
                    <a:pt x="221015" y="102582"/>
                    <a:pt x="220301" y="88931"/>
                    <a:pt x="215856" y="7527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8213F6-9B12-6751-E4B8-DF7C2A176213}"/>
                </a:ext>
              </a:extLst>
            </p:cNvPr>
            <p:cNvSpPr/>
            <p:nvPr/>
          </p:nvSpPr>
          <p:spPr>
            <a:xfrm>
              <a:off x="4900088" y="4695090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6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6 w 161202"/>
                <a:gd name="connsiteY11" fmla="*/ 130843 h 153270"/>
                <a:gd name="connsiteX12" fmla="*/ 154254 w 161202"/>
                <a:gd name="connsiteY12" fmla="*/ 106160 h 153270"/>
                <a:gd name="connsiteX13" fmla="*/ 161159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7" y="31952"/>
                    <a:pt x="137586" y="22507"/>
                  </a:cubicBezTo>
                  <a:cubicBezTo>
                    <a:pt x="121633" y="8539"/>
                    <a:pt x="102110" y="46"/>
                    <a:pt x="80601" y="46"/>
                  </a:cubicBezTo>
                  <a:cubicBezTo>
                    <a:pt x="69569" y="-350"/>
                    <a:pt x="59251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9" y="56159"/>
                    <a:pt x="-353" y="66000"/>
                    <a:pt x="44" y="76635"/>
                  </a:cubicBezTo>
                  <a:cubicBezTo>
                    <a:pt x="996" y="83382"/>
                    <a:pt x="1949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5" y="143621"/>
                    <a:pt x="130205" y="138304"/>
                    <a:pt x="137586" y="130843"/>
                  </a:cubicBezTo>
                  <a:cubicBezTo>
                    <a:pt x="145365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9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76DAB13-7CB9-43E1-6CE2-E70DF236FFEA}"/>
                </a:ext>
              </a:extLst>
            </p:cNvPr>
            <p:cNvSpPr/>
            <p:nvPr/>
          </p:nvSpPr>
          <p:spPr>
            <a:xfrm>
              <a:off x="5004774" y="4966606"/>
              <a:ext cx="166120" cy="157871"/>
            </a:xfrm>
            <a:custGeom>
              <a:avLst/>
              <a:gdLst>
                <a:gd name="connsiteX0" fmla="*/ 163141 w 166120"/>
                <a:gd name="connsiteY0" fmla="*/ 57983 h 157871"/>
                <a:gd name="connsiteX1" fmla="*/ 141792 w 166120"/>
                <a:gd name="connsiteY1" fmla="*/ 23141 h 157871"/>
                <a:gd name="connsiteX2" fmla="*/ 83060 w 166120"/>
                <a:gd name="connsiteY2" fmla="*/ 45 h 157871"/>
                <a:gd name="connsiteX3" fmla="*/ 51075 w 166120"/>
                <a:gd name="connsiteY3" fmla="*/ 6871 h 157871"/>
                <a:gd name="connsiteX4" fmla="*/ 24329 w 166120"/>
                <a:gd name="connsiteY4" fmla="*/ 23141 h 157871"/>
                <a:gd name="connsiteX5" fmla="*/ 7185 w 166120"/>
                <a:gd name="connsiteY5" fmla="*/ 48538 h 157871"/>
                <a:gd name="connsiteX6" fmla="*/ 43 w 166120"/>
                <a:gd name="connsiteY6" fmla="*/ 78936 h 157871"/>
                <a:gd name="connsiteX7" fmla="*/ 2979 w 166120"/>
                <a:gd name="connsiteY7" fmla="*/ 99888 h 157871"/>
                <a:gd name="connsiteX8" fmla="*/ 24329 w 166120"/>
                <a:gd name="connsiteY8" fmla="*/ 134731 h 157871"/>
                <a:gd name="connsiteX9" fmla="*/ 83060 w 166120"/>
                <a:gd name="connsiteY9" fmla="*/ 157826 h 157871"/>
                <a:gd name="connsiteX10" fmla="*/ 115045 w 166120"/>
                <a:gd name="connsiteY10" fmla="*/ 151001 h 157871"/>
                <a:gd name="connsiteX11" fmla="*/ 141792 w 166120"/>
                <a:gd name="connsiteY11" fmla="*/ 134731 h 157871"/>
                <a:gd name="connsiteX12" fmla="*/ 158935 w 166120"/>
                <a:gd name="connsiteY12" fmla="*/ 109333 h 157871"/>
                <a:gd name="connsiteX13" fmla="*/ 166078 w 166120"/>
                <a:gd name="connsiteY13" fmla="*/ 78936 h 157871"/>
                <a:gd name="connsiteX14" fmla="*/ 163141 w 166120"/>
                <a:gd name="connsiteY14" fmla="*/ 57983 h 15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6120" h="157871">
                  <a:moveTo>
                    <a:pt x="163141" y="57983"/>
                  </a:moveTo>
                  <a:cubicBezTo>
                    <a:pt x="159094" y="44490"/>
                    <a:pt x="152030" y="32903"/>
                    <a:pt x="141792" y="23141"/>
                  </a:cubicBezTo>
                  <a:cubicBezTo>
                    <a:pt x="125363" y="8775"/>
                    <a:pt x="105283" y="45"/>
                    <a:pt x="83060" y="45"/>
                  </a:cubicBezTo>
                  <a:cubicBezTo>
                    <a:pt x="71711" y="-352"/>
                    <a:pt x="60996" y="1870"/>
                    <a:pt x="51075" y="6871"/>
                  </a:cubicBezTo>
                  <a:cubicBezTo>
                    <a:pt x="40916" y="9966"/>
                    <a:pt x="31948" y="15442"/>
                    <a:pt x="24329" y="23141"/>
                  </a:cubicBezTo>
                  <a:cubicBezTo>
                    <a:pt x="16313" y="30204"/>
                    <a:pt x="10598" y="38617"/>
                    <a:pt x="7185" y="48538"/>
                  </a:cubicBezTo>
                  <a:cubicBezTo>
                    <a:pt x="2027" y="57903"/>
                    <a:pt x="-355" y="67983"/>
                    <a:pt x="43" y="78936"/>
                  </a:cubicBezTo>
                  <a:cubicBezTo>
                    <a:pt x="995" y="85920"/>
                    <a:pt x="2027" y="92904"/>
                    <a:pt x="2979" y="99888"/>
                  </a:cubicBezTo>
                  <a:cubicBezTo>
                    <a:pt x="7026" y="113381"/>
                    <a:pt x="14090" y="124968"/>
                    <a:pt x="24329" y="134731"/>
                  </a:cubicBezTo>
                  <a:cubicBezTo>
                    <a:pt x="40757" y="149096"/>
                    <a:pt x="60837" y="157826"/>
                    <a:pt x="83060" y="157826"/>
                  </a:cubicBezTo>
                  <a:cubicBezTo>
                    <a:pt x="94409" y="158223"/>
                    <a:pt x="105124" y="156001"/>
                    <a:pt x="115045" y="151001"/>
                  </a:cubicBezTo>
                  <a:cubicBezTo>
                    <a:pt x="125204" y="147906"/>
                    <a:pt x="134172" y="142429"/>
                    <a:pt x="141792" y="134731"/>
                  </a:cubicBezTo>
                  <a:cubicBezTo>
                    <a:pt x="149808" y="127667"/>
                    <a:pt x="155522" y="119254"/>
                    <a:pt x="158935" y="109333"/>
                  </a:cubicBezTo>
                  <a:cubicBezTo>
                    <a:pt x="164094" y="99968"/>
                    <a:pt x="166475" y="89888"/>
                    <a:pt x="166078" y="78936"/>
                  </a:cubicBezTo>
                  <a:cubicBezTo>
                    <a:pt x="165126" y="71951"/>
                    <a:pt x="164094" y="64967"/>
                    <a:pt x="163141" y="579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3F637A-063E-9347-1BAB-C723E643053B}"/>
                </a:ext>
              </a:extLst>
            </p:cNvPr>
            <p:cNvSpPr/>
            <p:nvPr/>
          </p:nvSpPr>
          <p:spPr>
            <a:xfrm>
              <a:off x="5080874" y="5233504"/>
              <a:ext cx="180669" cy="171627"/>
            </a:xfrm>
            <a:custGeom>
              <a:avLst/>
              <a:gdLst>
                <a:gd name="connsiteX0" fmla="*/ 177361 w 180669"/>
                <a:gd name="connsiteY0" fmla="*/ 63075 h 171627"/>
                <a:gd name="connsiteX1" fmla="*/ 154106 w 180669"/>
                <a:gd name="connsiteY1" fmla="*/ 25217 h 171627"/>
                <a:gd name="connsiteX2" fmla="*/ 135852 w 180669"/>
                <a:gd name="connsiteY2" fmla="*/ 11804 h 171627"/>
                <a:gd name="connsiteX3" fmla="*/ 90295 w 180669"/>
                <a:gd name="connsiteY3" fmla="*/ 58 h 171627"/>
                <a:gd name="connsiteX4" fmla="*/ 55532 w 180669"/>
                <a:gd name="connsiteY4" fmla="*/ 7439 h 171627"/>
                <a:gd name="connsiteX5" fmla="*/ 26484 w 180669"/>
                <a:gd name="connsiteY5" fmla="*/ 25138 h 171627"/>
                <a:gd name="connsiteX6" fmla="*/ 7833 w 180669"/>
                <a:gd name="connsiteY6" fmla="*/ 52757 h 171627"/>
                <a:gd name="connsiteX7" fmla="*/ 55 w 180669"/>
                <a:gd name="connsiteY7" fmla="*/ 85774 h 171627"/>
                <a:gd name="connsiteX8" fmla="*/ 3309 w 180669"/>
                <a:gd name="connsiteY8" fmla="*/ 108552 h 171627"/>
                <a:gd name="connsiteX9" fmla="*/ 26564 w 180669"/>
                <a:gd name="connsiteY9" fmla="*/ 146410 h 171627"/>
                <a:gd name="connsiteX10" fmla="*/ 44818 w 180669"/>
                <a:gd name="connsiteY10" fmla="*/ 159823 h 171627"/>
                <a:gd name="connsiteX11" fmla="*/ 90375 w 180669"/>
                <a:gd name="connsiteY11" fmla="*/ 171570 h 171627"/>
                <a:gd name="connsiteX12" fmla="*/ 125137 w 180669"/>
                <a:gd name="connsiteY12" fmla="*/ 164189 h 171627"/>
                <a:gd name="connsiteX13" fmla="*/ 154185 w 180669"/>
                <a:gd name="connsiteY13" fmla="*/ 146490 h 171627"/>
                <a:gd name="connsiteX14" fmla="*/ 172837 w 180669"/>
                <a:gd name="connsiteY14" fmla="*/ 118870 h 171627"/>
                <a:gd name="connsiteX15" fmla="*/ 180615 w 180669"/>
                <a:gd name="connsiteY15" fmla="*/ 85853 h 171627"/>
                <a:gd name="connsiteX16" fmla="*/ 177361 w 180669"/>
                <a:gd name="connsiteY16" fmla="*/ 63075 h 17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669" h="171627">
                  <a:moveTo>
                    <a:pt x="177361" y="63075"/>
                  </a:moveTo>
                  <a:cubicBezTo>
                    <a:pt x="172995" y="48392"/>
                    <a:pt x="165217" y="35773"/>
                    <a:pt x="154106" y="25217"/>
                  </a:cubicBezTo>
                  <a:cubicBezTo>
                    <a:pt x="147995" y="20773"/>
                    <a:pt x="141963" y="16249"/>
                    <a:pt x="135852" y="11804"/>
                  </a:cubicBezTo>
                  <a:cubicBezTo>
                    <a:pt x="121645" y="4026"/>
                    <a:pt x="106486" y="137"/>
                    <a:pt x="90295" y="58"/>
                  </a:cubicBezTo>
                  <a:cubicBezTo>
                    <a:pt x="77914" y="-418"/>
                    <a:pt x="66327" y="2042"/>
                    <a:pt x="55532" y="7439"/>
                  </a:cubicBezTo>
                  <a:cubicBezTo>
                    <a:pt x="44421" y="10852"/>
                    <a:pt x="34738" y="16725"/>
                    <a:pt x="26484" y="25138"/>
                  </a:cubicBezTo>
                  <a:cubicBezTo>
                    <a:pt x="17754" y="32757"/>
                    <a:pt x="11484" y="41964"/>
                    <a:pt x="7833" y="52757"/>
                  </a:cubicBezTo>
                  <a:cubicBezTo>
                    <a:pt x="2198" y="62916"/>
                    <a:pt x="-421" y="73948"/>
                    <a:pt x="55" y="85774"/>
                  </a:cubicBezTo>
                  <a:lnTo>
                    <a:pt x="3309" y="108552"/>
                  </a:lnTo>
                  <a:cubicBezTo>
                    <a:pt x="7674" y="123235"/>
                    <a:pt x="15452" y="135855"/>
                    <a:pt x="26564" y="146410"/>
                  </a:cubicBezTo>
                  <a:lnTo>
                    <a:pt x="44818" y="159823"/>
                  </a:lnTo>
                  <a:cubicBezTo>
                    <a:pt x="59025" y="167601"/>
                    <a:pt x="74184" y="171490"/>
                    <a:pt x="90375" y="171570"/>
                  </a:cubicBezTo>
                  <a:cubicBezTo>
                    <a:pt x="102756" y="172046"/>
                    <a:pt x="114343" y="169585"/>
                    <a:pt x="125137" y="164189"/>
                  </a:cubicBezTo>
                  <a:cubicBezTo>
                    <a:pt x="136249" y="160776"/>
                    <a:pt x="145931" y="154903"/>
                    <a:pt x="154185" y="146490"/>
                  </a:cubicBezTo>
                  <a:cubicBezTo>
                    <a:pt x="162916" y="138870"/>
                    <a:pt x="169186" y="129664"/>
                    <a:pt x="172837" y="118870"/>
                  </a:cubicBezTo>
                  <a:cubicBezTo>
                    <a:pt x="178472" y="108711"/>
                    <a:pt x="181091" y="97679"/>
                    <a:pt x="180615" y="85853"/>
                  </a:cubicBezTo>
                  <a:lnTo>
                    <a:pt x="177361" y="63075"/>
                  </a:ln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37CAB9-8FAB-4A03-7057-D6396696F94A}"/>
                </a:ext>
              </a:extLst>
            </p:cNvPr>
            <p:cNvSpPr/>
            <p:nvPr/>
          </p:nvSpPr>
          <p:spPr>
            <a:xfrm>
              <a:off x="5160137" y="5480273"/>
              <a:ext cx="212782" cy="202253"/>
            </a:xfrm>
            <a:custGeom>
              <a:avLst/>
              <a:gdLst>
                <a:gd name="connsiteX0" fmla="*/ 208894 w 212782"/>
                <a:gd name="connsiteY0" fmla="*/ 74168 h 202253"/>
                <a:gd name="connsiteX1" fmla="*/ 198179 w 212782"/>
                <a:gd name="connsiteY1" fmla="*/ 50041 h 202253"/>
                <a:gd name="connsiteX2" fmla="*/ 170798 w 212782"/>
                <a:gd name="connsiteY2" fmla="*/ 21707 h 202253"/>
                <a:gd name="connsiteX3" fmla="*/ 147305 w 212782"/>
                <a:gd name="connsiteY3" fmla="*/ 8691 h 202253"/>
                <a:gd name="connsiteX4" fmla="*/ 120479 w 212782"/>
                <a:gd name="connsiteY4" fmla="*/ 1786 h 202253"/>
                <a:gd name="connsiteX5" fmla="*/ 92225 w 212782"/>
                <a:gd name="connsiteY5" fmla="*/ 1786 h 202253"/>
                <a:gd name="connsiteX6" fmla="*/ 65399 w 212782"/>
                <a:gd name="connsiteY6" fmla="*/ 8691 h 202253"/>
                <a:gd name="connsiteX7" fmla="*/ 31192 w 212782"/>
                <a:gd name="connsiteY7" fmla="*/ 29564 h 202253"/>
                <a:gd name="connsiteX8" fmla="*/ 14524 w 212782"/>
                <a:gd name="connsiteY8" fmla="*/ 50041 h 202253"/>
                <a:gd name="connsiteX9" fmla="*/ 3810 w 212782"/>
                <a:gd name="connsiteY9" fmla="*/ 74168 h 202253"/>
                <a:gd name="connsiteX10" fmla="*/ 0 w 212782"/>
                <a:gd name="connsiteY10" fmla="*/ 101074 h 202253"/>
                <a:gd name="connsiteX11" fmla="*/ 3810 w 212782"/>
                <a:gd name="connsiteY11" fmla="*/ 127979 h 202253"/>
                <a:gd name="connsiteX12" fmla="*/ 14524 w 212782"/>
                <a:gd name="connsiteY12" fmla="*/ 152107 h 202253"/>
                <a:gd name="connsiteX13" fmla="*/ 41906 w 212782"/>
                <a:gd name="connsiteY13" fmla="*/ 180441 h 202253"/>
                <a:gd name="connsiteX14" fmla="*/ 65399 w 212782"/>
                <a:gd name="connsiteY14" fmla="*/ 193457 h 202253"/>
                <a:gd name="connsiteX15" fmla="*/ 106352 w 212782"/>
                <a:gd name="connsiteY15" fmla="*/ 202187 h 202253"/>
                <a:gd name="connsiteX16" fmla="*/ 182147 w 212782"/>
                <a:gd name="connsiteY16" fmla="*/ 173218 h 202253"/>
                <a:gd name="connsiteX17" fmla="*/ 198179 w 212782"/>
                <a:gd name="connsiteY17" fmla="*/ 153535 h 202253"/>
                <a:gd name="connsiteX18" fmla="*/ 208894 w 212782"/>
                <a:gd name="connsiteY18" fmla="*/ 129567 h 202253"/>
                <a:gd name="connsiteX19" fmla="*/ 212624 w 212782"/>
                <a:gd name="connsiteY19" fmla="*/ 103296 h 202253"/>
                <a:gd name="connsiteX20" fmla="*/ 212783 w 212782"/>
                <a:gd name="connsiteY20" fmla="*/ 101153 h 202253"/>
                <a:gd name="connsiteX21" fmla="*/ 208973 w 212782"/>
                <a:gd name="connsiteY21" fmla="*/ 74248 h 20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2782" h="202253">
                  <a:moveTo>
                    <a:pt x="208894" y="74168"/>
                  </a:moveTo>
                  <a:cubicBezTo>
                    <a:pt x="205323" y="66152"/>
                    <a:pt x="201751" y="58057"/>
                    <a:pt x="198179" y="50041"/>
                  </a:cubicBezTo>
                  <a:cubicBezTo>
                    <a:pt x="191354" y="38136"/>
                    <a:pt x="182227" y="28691"/>
                    <a:pt x="170798" y="21707"/>
                  </a:cubicBezTo>
                  <a:cubicBezTo>
                    <a:pt x="164052" y="15358"/>
                    <a:pt x="156273" y="11072"/>
                    <a:pt x="147305" y="8691"/>
                  </a:cubicBezTo>
                  <a:cubicBezTo>
                    <a:pt x="138971" y="4087"/>
                    <a:pt x="130003" y="1786"/>
                    <a:pt x="120479" y="1786"/>
                  </a:cubicBezTo>
                  <a:cubicBezTo>
                    <a:pt x="111035" y="-595"/>
                    <a:pt x="101590" y="-595"/>
                    <a:pt x="92225" y="1786"/>
                  </a:cubicBezTo>
                  <a:cubicBezTo>
                    <a:pt x="82701" y="1786"/>
                    <a:pt x="73732" y="4087"/>
                    <a:pt x="65399" y="8691"/>
                  </a:cubicBezTo>
                  <a:cubicBezTo>
                    <a:pt x="52303" y="12739"/>
                    <a:pt x="40954" y="19643"/>
                    <a:pt x="31192" y="29564"/>
                  </a:cubicBezTo>
                  <a:cubicBezTo>
                    <a:pt x="25636" y="36390"/>
                    <a:pt x="20080" y="43215"/>
                    <a:pt x="14524" y="50041"/>
                  </a:cubicBezTo>
                  <a:cubicBezTo>
                    <a:pt x="10953" y="58057"/>
                    <a:pt x="7382" y="66152"/>
                    <a:pt x="3810" y="74168"/>
                  </a:cubicBezTo>
                  <a:cubicBezTo>
                    <a:pt x="2540" y="83137"/>
                    <a:pt x="1270" y="92105"/>
                    <a:pt x="0" y="101074"/>
                  </a:cubicBezTo>
                  <a:cubicBezTo>
                    <a:pt x="1270" y="110042"/>
                    <a:pt x="2540" y="119011"/>
                    <a:pt x="3810" y="127979"/>
                  </a:cubicBezTo>
                  <a:cubicBezTo>
                    <a:pt x="7382" y="135995"/>
                    <a:pt x="10953" y="144091"/>
                    <a:pt x="14524" y="152107"/>
                  </a:cubicBezTo>
                  <a:cubicBezTo>
                    <a:pt x="21350" y="164012"/>
                    <a:pt x="30477" y="173456"/>
                    <a:pt x="41906" y="180441"/>
                  </a:cubicBezTo>
                  <a:cubicBezTo>
                    <a:pt x="48652" y="186790"/>
                    <a:pt x="56430" y="191076"/>
                    <a:pt x="65399" y="193457"/>
                  </a:cubicBezTo>
                  <a:cubicBezTo>
                    <a:pt x="78177" y="199806"/>
                    <a:pt x="91828" y="202743"/>
                    <a:pt x="106352" y="202187"/>
                  </a:cubicBezTo>
                  <a:cubicBezTo>
                    <a:pt x="133178" y="201393"/>
                    <a:pt x="162702" y="193377"/>
                    <a:pt x="182147" y="173218"/>
                  </a:cubicBezTo>
                  <a:cubicBezTo>
                    <a:pt x="187465" y="166631"/>
                    <a:pt x="192862" y="160043"/>
                    <a:pt x="198179" y="153535"/>
                  </a:cubicBezTo>
                  <a:cubicBezTo>
                    <a:pt x="202465" y="145916"/>
                    <a:pt x="206037" y="137900"/>
                    <a:pt x="208894" y="129567"/>
                  </a:cubicBezTo>
                  <a:cubicBezTo>
                    <a:pt x="210164" y="120836"/>
                    <a:pt x="211354" y="112026"/>
                    <a:pt x="212624" y="103296"/>
                  </a:cubicBezTo>
                  <a:cubicBezTo>
                    <a:pt x="212624" y="102582"/>
                    <a:pt x="212783" y="101867"/>
                    <a:pt x="212783" y="101153"/>
                  </a:cubicBezTo>
                  <a:cubicBezTo>
                    <a:pt x="211513" y="92185"/>
                    <a:pt x="210243" y="83216"/>
                    <a:pt x="208973" y="7424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2EFD250-9D48-97B5-C9E3-B28C32402C29}"/>
                </a:ext>
              </a:extLst>
            </p:cNvPr>
            <p:cNvSpPr/>
            <p:nvPr/>
          </p:nvSpPr>
          <p:spPr>
            <a:xfrm>
              <a:off x="5328792" y="5704048"/>
              <a:ext cx="161015" cy="159289"/>
            </a:xfrm>
            <a:custGeom>
              <a:avLst/>
              <a:gdLst>
                <a:gd name="connsiteX0" fmla="*/ 80478 w 161015"/>
                <a:gd name="connsiteY0" fmla="*/ 0 h 159289"/>
                <a:gd name="connsiteX1" fmla="*/ 80478 w 161015"/>
                <a:gd name="connsiteY1" fmla="*/ 159289 h 159289"/>
                <a:gd name="connsiteX2" fmla="*/ 80478 w 161015"/>
                <a:gd name="connsiteY2" fmla="*/ 0 h 15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015" h="159289">
                  <a:moveTo>
                    <a:pt x="80478" y="0"/>
                  </a:moveTo>
                  <a:cubicBezTo>
                    <a:pt x="-26747" y="0"/>
                    <a:pt x="-26905" y="159289"/>
                    <a:pt x="80478" y="159289"/>
                  </a:cubicBezTo>
                  <a:cubicBezTo>
                    <a:pt x="187862" y="159289"/>
                    <a:pt x="187862" y="0"/>
                    <a:pt x="8047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0075FA7-F9BC-00B4-337D-CC9262B5484B}"/>
                </a:ext>
              </a:extLst>
            </p:cNvPr>
            <p:cNvSpPr/>
            <p:nvPr/>
          </p:nvSpPr>
          <p:spPr>
            <a:xfrm>
              <a:off x="7111332" y="4664184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CBDC04F-F715-91D7-A4E7-248210F9D634}"/>
                </a:ext>
              </a:extLst>
            </p:cNvPr>
            <p:cNvSpPr/>
            <p:nvPr/>
          </p:nvSpPr>
          <p:spPr>
            <a:xfrm>
              <a:off x="6245955" y="5339317"/>
              <a:ext cx="187623" cy="174371"/>
            </a:xfrm>
            <a:custGeom>
              <a:avLst/>
              <a:gdLst>
                <a:gd name="connsiteX0" fmla="*/ 143892 w 187623"/>
                <a:gd name="connsiteY0" fmla="*/ 14803 h 174371"/>
                <a:gd name="connsiteX1" fmla="*/ 138257 w 187623"/>
                <a:gd name="connsiteY1" fmla="*/ 11787 h 174371"/>
                <a:gd name="connsiteX2" fmla="*/ 45478 w 187623"/>
                <a:gd name="connsiteY2" fmla="*/ 11787 h 174371"/>
                <a:gd name="connsiteX3" fmla="*/ 0 w 187623"/>
                <a:gd name="connsiteY3" fmla="*/ 87186 h 174371"/>
                <a:gd name="connsiteX4" fmla="*/ 45478 w 187623"/>
                <a:gd name="connsiteY4" fmla="*/ 162584 h 174371"/>
                <a:gd name="connsiteX5" fmla="*/ 138257 w 187623"/>
                <a:gd name="connsiteY5" fmla="*/ 162584 h 174371"/>
                <a:gd name="connsiteX6" fmla="*/ 143892 w 187623"/>
                <a:gd name="connsiteY6" fmla="*/ 159568 h 174371"/>
                <a:gd name="connsiteX7" fmla="*/ 187623 w 187623"/>
                <a:gd name="connsiteY7" fmla="*/ 87186 h 174371"/>
                <a:gd name="connsiteX8" fmla="*/ 143892 w 187623"/>
                <a:gd name="connsiteY8" fmla="*/ 14803 h 17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23" h="174371">
                  <a:moveTo>
                    <a:pt x="143892" y="14803"/>
                  </a:moveTo>
                  <a:cubicBezTo>
                    <a:pt x="141987" y="13771"/>
                    <a:pt x="140162" y="12819"/>
                    <a:pt x="138257" y="11787"/>
                  </a:cubicBezTo>
                  <a:cubicBezTo>
                    <a:pt x="109447" y="-3610"/>
                    <a:pt x="74288" y="-4245"/>
                    <a:pt x="45478" y="11787"/>
                  </a:cubicBezTo>
                  <a:cubicBezTo>
                    <a:pt x="18255" y="26946"/>
                    <a:pt x="0" y="55677"/>
                    <a:pt x="0" y="87186"/>
                  </a:cubicBezTo>
                  <a:cubicBezTo>
                    <a:pt x="0" y="118694"/>
                    <a:pt x="18255" y="147346"/>
                    <a:pt x="45478" y="162584"/>
                  </a:cubicBezTo>
                  <a:cubicBezTo>
                    <a:pt x="74208" y="178616"/>
                    <a:pt x="109447" y="177981"/>
                    <a:pt x="138257" y="162584"/>
                  </a:cubicBezTo>
                  <a:lnTo>
                    <a:pt x="143892" y="159568"/>
                  </a:lnTo>
                  <a:cubicBezTo>
                    <a:pt x="170163" y="145520"/>
                    <a:pt x="187623" y="117028"/>
                    <a:pt x="187623" y="87186"/>
                  </a:cubicBezTo>
                  <a:cubicBezTo>
                    <a:pt x="187623" y="57344"/>
                    <a:pt x="170163" y="28851"/>
                    <a:pt x="143892" y="1480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32C69E0-304D-BC98-72D7-9096D725DC17}"/>
                </a:ext>
              </a:extLst>
            </p:cNvPr>
            <p:cNvSpPr/>
            <p:nvPr/>
          </p:nvSpPr>
          <p:spPr>
            <a:xfrm>
              <a:off x="6454532" y="5162846"/>
              <a:ext cx="123872" cy="122542"/>
            </a:xfrm>
            <a:custGeom>
              <a:avLst/>
              <a:gdLst>
                <a:gd name="connsiteX0" fmla="*/ 61906 w 123872"/>
                <a:gd name="connsiteY0" fmla="*/ 0 h 122542"/>
                <a:gd name="connsiteX1" fmla="*/ 61906 w 123872"/>
                <a:gd name="connsiteY1" fmla="*/ 122542 h 122542"/>
                <a:gd name="connsiteX2" fmla="*/ 61906 w 123872"/>
                <a:gd name="connsiteY2" fmla="*/ 0 h 12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72" h="122542">
                  <a:moveTo>
                    <a:pt x="61906" y="0"/>
                  </a:moveTo>
                  <a:cubicBezTo>
                    <a:pt x="-20556" y="0"/>
                    <a:pt x="-20715" y="122542"/>
                    <a:pt x="61906" y="122542"/>
                  </a:cubicBezTo>
                  <a:cubicBezTo>
                    <a:pt x="144527" y="122542"/>
                    <a:pt x="144527" y="0"/>
                    <a:pt x="6190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492529C-E3C8-77D0-5EDC-C9BFCFCCEDED}"/>
                </a:ext>
              </a:extLst>
            </p:cNvPr>
            <p:cNvSpPr/>
            <p:nvPr/>
          </p:nvSpPr>
          <p:spPr>
            <a:xfrm>
              <a:off x="6628762" y="4992048"/>
              <a:ext cx="156372" cy="154686"/>
            </a:xfrm>
            <a:custGeom>
              <a:avLst/>
              <a:gdLst>
                <a:gd name="connsiteX0" fmla="*/ 78157 w 156372"/>
                <a:gd name="connsiteY0" fmla="*/ 0 h 154686"/>
                <a:gd name="connsiteX1" fmla="*/ 78157 w 156372"/>
                <a:gd name="connsiteY1" fmla="*/ 154686 h 154686"/>
                <a:gd name="connsiteX2" fmla="*/ 78157 w 156372"/>
                <a:gd name="connsiteY2" fmla="*/ 0 h 15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372" h="154686">
                  <a:moveTo>
                    <a:pt x="78157" y="0"/>
                  </a:moveTo>
                  <a:cubicBezTo>
                    <a:pt x="-25973" y="0"/>
                    <a:pt x="-26132" y="154686"/>
                    <a:pt x="78157" y="154686"/>
                  </a:cubicBezTo>
                  <a:cubicBezTo>
                    <a:pt x="182445" y="154686"/>
                    <a:pt x="182445" y="0"/>
                    <a:pt x="781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D91851-2500-A5C4-E0F5-ABD66FE98122}"/>
                </a:ext>
              </a:extLst>
            </p:cNvPr>
            <p:cNvSpPr/>
            <p:nvPr/>
          </p:nvSpPr>
          <p:spPr>
            <a:xfrm>
              <a:off x="7292348" y="4357986"/>
              <a:ext cx="162563" cy="160797"/>
            </a:xfrm>
            <a:custGeom>
              <a:avLst/>
              <a:gdLst>
                <a:gd name="connsiteX0" fmla="*/ 81252 w 162563"/>
                <a:gd name="connsiteY0" fmla="*/ 0 h 160797"/>
                <a:gd name="connsiteX1" fmla="*/ 81252 w 162563"/>
                <a:gd name="connsiteY1" fmla="*/ 160797 h 160797"/>
                <a:gd name="connsiteX2" fmla="*/ 81252 w 162563"/>
                <a:gd name="connsiteY2" fmla="*/ 0 h 16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563" h="160797">
                  <a:moveTo>
                    <a:pt x="81252" y="0"/>
                  </a:moveTo>
                  <a:cubicBezTo>
                    <a:pt x="-27005" y="0"/>
                    <a:pt x="-27163" y="160797"/>
                    <a:pt x="81252" y="160797"/>
                  </a:cubicBezTo>
                  <a:cubicBezTo>
                    <a:pt x="189667" y="160797"/>
                    <a:pt x="189667" y="0"/>
                    <a:pt x="81252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C1E02E-0789-C001-5E87-027BC53B9BCD}"/>
                </a:ext>
              </a:extLst>
            </p:cNvPr>
            <p:cNvSpPr/>
            <p:nvPr/>
          </p:nvSpPr>
          <p:spPr>
            <a:xfrm>
              <a:off x="7453149" y="4246973"/>
              <a:ext cx="177259" cy="168453"/>
            </a:xfrm>
            <a:custGeom>
              <a:avLst/>
              <a:gdLst>
                <a:gd name="connsiteX0" fmla="*/ 174028 w 177259"/>
                <a:gd name="connsiteY0" fmla="*/ 61885 h 168453"/>
                <a:gd name="connsiteX1" fmla="*/ 151250 w 177259"/>
                <a:gd name="connsiteY1" fmla="*/ 24741 h 168453"/>
                <a:gd name="connsiteX2" fmla="*/ 133313 w 177259"/>
                <a:gd name="connsiteY2" fmla="*/ 11566 h 168453"/>
                <a:gd name="connsiteX3" fmla="*/ 88630 w 177259"/>
                <a:gd name="connsiteY3" fmla="*/ 58 h 168453"/>
                <a:gd name="connsiteX4" fmla="*/ 54502 w 177259"/>
                <a:gd name="connsiteY4" fmla="*/ 7280 h 168453"/>
                <a:gd name="connsiteX5" fmla="*/ 26009 w 177259"/>
                <a:gd name="connsiteY5" fmla="*/ 24662 h 168453"/>
                <a:gd name="connsiteX6" fmla="*/ 7675 w 177259"/>
                <a:gd name="connsiteY6" fmla="*/ 51726 h 168453"/>
                <a:gd name="connsiteX7" fmla="*/ 56 w 177259"/>
                <a:gd name="connsiteY7" fmla="*/ 84187 h 168453"/>
                <a:gd name="connsiteX8" fmla="*/ 3231 w 177259"/>
                <a:gd name="connsiteY8" fmla="*/ 106568 h 168453"/>
                <a:gd name="connsiteX9" fmla="*/ 26009 w 177259"/>
                <a:gd name="connsiteY9" fmla="*/ 143712 h 168453"/>
                <a:gd name="connsiteX10" fmla="*/ 43946 w 177259"/>
                <a:gd name="connsiteY10" fmla="*/ 156887 h 168453"/>
                <a:gd name="connsiteX11" fmla="*/ 88630 w 177259"/>
                <a:gd name="connsiteY11" fmla="*/ 168395 h 168453"/>
                <a:gd name="connsiteX12" fmla="*/ 122757 w 177259"/>
                <a:gd name="connsiteY12" fmla="*/ 161173 h 168453"/>
                <a:gd name="connsiteX13" fmla="*/ 151250 w 177259"/>
                <a:gd name="connsiteY13" fmla="*/ 143791 h 168453"/>
                <a:gd name="connsiteX14" fmla="*/ 169584 w 177259"/>
                <a:gd name="connsiteY14" fmla="*/ 116727 h 168453"/>
                <a:gd name="connsiteX15" fmla="*/ 177203 w 177259"/>
                <a:gd name="connsiteY15" fmla="*/ 84266 h 168453"/>
                <a:gd name="connsiteX16" fmla="*/ 174028 w 177259"/>
                <a:gd name="connsiteY16" fmla="*/ 61885 h 168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7259" h="168453">
                  <a:moveTo>
                    <a:pt x="174028" y="61885"/>
                  </a:moveTo>
                  <a:cubicBezTo>
                    <a:pt x="169743" y="47519"/>
                    <a:pt x="162123" y="35138"/>
                    <a:pt x="151250" y="24741"/>
                  </a:cubicBezTo>
                  <a:lnTo>
                    <a:pt x="133313" y="11566"/>
                  </a:lnTo>
                  <a:cubicBezTo>
                    <a:pt x="119424" y="3947"/>
                    <a:pt x="104503" y="58"/>
                    <a:pt x="88630" y="58"/>
                  </a:cubicBezTo>
                  <a:cubicBezTo>
                    <a:pt x="76487" y="-418"/>
                    <a:pt x="65137" y="2042"/>
                    <a:pt x="54502" y="7280"/>
                  </a:cubicBezTo>
                  <a:cubicBezTo>
                    <a:pt x="43629" y="10614"/>
                    <a:pt x="34105" y="16408"/>
                    <a:pt x="26009" y="24662"/>
                  </a:cubicBezTo>
                  <a:cubicBezTo>
                    <a:pt x="17438" y="32202"/>
                    <a:pt x="11326" y="41170"/>
                    <a:pt x="7675" y="51726"/>
                  </a:cubicBezTo>
                  <a:cubicBezTo>
                    <a:pt x="2120" y="61647"/>
                    <a:pt x="-420" y="72520"/>
                    <a:pt x="56" y="84187"/>
                  </a:cubicBezTo>
                  <a:cubicBezTo>
                    <a:pt x="1088" y="91647"/>
                    <a:pt x="2199" y="99108"/>
                    <a:pt x="3231" y="106568"/>
                  </a:cubicBezTo>
                  <a:cubicBezTo>
                    <a:pt x="7517" y="120934"/>
                    <a:pt x="15136" y="133315"/>
                    <a:pt x="26009" y="143712"/>
                  </a:cubicBezTo>
                  <a:cubicBezTo>
                    <a:pt x="31962" y="148077"/>
                    <a:pt x="37994" y="152522"/>
                    <a:pt x="43946" y="156887"/>
                  </a:cubicBezTo>
                  <a:cubicBezTo>
                    <a:pt x="57835" y="164506"/>
                    <a:pt x="72756" y="168395"/>
                    <a:pt x="88630" y="168395"/>
                  </a:cubicBezTo>
                  <a:cubicBezTo>
                    <a:pt x="100773" y="168871"/>
                    <a:pt x="112122" y="166411"/>
                    <a:pt x="122757" y="161173"/>
                  </a:cubicBezTo>
                  <a:cubicBezTo>
                    <a:pt x="133630" y="157839"/>
                    <a:pt x="143155" y="152046"/>
                    <a:pt x="151250" y="143791"/>
                  </a:cubicBezTo>
                  <a:cubicBezTo>
                    <a:pt x="159822" y="136252"/>
                    <a:pt x="165933" y="127283"/>
                    <a:pt x="169584" y="116727"/>
                  </a:cubicBezTo>
                  <a:cubicBezTo>
                    <a:pt x="175140" y="106807"/>
                    <a:pt x="177679" y="95933"/>
                    <a:pt x="177203" y="84266"/>
                  </a:cubicBezTo>
                  <a:cubicBezTo>
                    <a:pt x="176172" y="76806"/>
                    <a:pt x="175060" y="69345"/>
                    <a:pt x="174028" y="6188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9A87C9C-DE34-BB09-6248-1C5254B29E95}"/>
                </a:ext>
              </a:extLst>
            </p:cNvPr>
            <p:cNvSpPr/>
            <p:nvPr/>
          </p:nvSpPr>
          <p:spPr>
            <a:xfrm>
              <a:off x="7635273" y="4058059"/>
              <a:ext cx="167205" cy="165400"/>
            </a:xfrm>
            <a:custGeom>
              <a:avLst/>
              <a:gdLst>
                <a:gd name="connsiteX0" fmla="*/ 83573 w 167205"/>
                <a:gd name="connsiteY0" fmla="*/ 0 h 165400"/>
                <a:gd name="connsiteX1" fmla="*/ 83573 w 167205"/>
                <a:gd name="connsiteY1" fmla="*/ 165401 h 165400"/>
                <a:gd name="connsiteX2" fmla="*/ 83573 w 167205"/>
                <a:gd name="connsiteY2" fmla="*/ 0 h 1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205" h="165400">
                  <a:moveTo>
                    <a:pt x="83573" y="0"/>
                  </a:moveTo>
                  <a:cubicBezTo>
                    <a:pt x="-27778" y="0"/>
                    <a:pt x="-27937" y="165401"/>
                    <a:pt x="83573" y="165401"/>
                  </a:cubicBezTo>
                  <a:cubicBezTo>
                    <a:pt x="195084" y="165401"/>
                    <a:pt x="195084" y="0"/>
                    <a:pt x="83573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CDB79B-66BB-5704-976B-E114CD1CB3A3}"/>
                </a:ext>
              </a:extLst>
            </p:cNvPr>
            <p:cNvSpPr/>
            <p:nvPr/>
          </p:nvSpPr>
          <p:spPr>
            <a:xfrm>
              <a:off x="7070657" y="4580372"/>
              <a:ext cx="181908" cy="168416"/>
            </a:xfrm>
            <a:custGeom>
              <a:avLst/>
              <a:gdLst>
                <a:gd name="connsiteX0" fmla="*/ 170163 w 181908"/>
                <a:gd name="connsiteY0" fmla="*/ 43096 h 168416"/>
                <a:gd name="connsiteX1" fmla="*/ 139368 w 181908"/>
                <a:gd name="connsiteY1" fmla="*/ 13889 h 168416"/>
                <a:gd name="connsiteX2" fmla="*/ 133416 w 181908"/>
                <a:gd name="connsiteY2" fmla="*/ 11508 h 168416"/>
                <a:gd name="connsiteX3" fmla="*/ 88653 w 181908"/>
                <a:gd name="connsiteY3" fmla="*/ 0 h 168416"/>
                <a:gd name="connsiteX4" fmla="*/ 43890 w 181908"/>
                <a:gd name="connsiteY4" fmla="*/ 11508 h 168416"/>
                <a:gd name="connsiteX5" fmla="*/ 0 w 181908"/>
                <a:gd name="connsiteY5" fmla="*/ 84208 h 168416"/>
                <a:gd name="connsiteX6" fmla="*/ 43890 w 181908"/>
                <a:gd name="connsiteY6" fmla="*/ 156908 h 168416"/>
                <a:gd name="connsiteX7" fmla="*/ 88653 w 181908"/>
                <a:gd name="connsiteY7" fmla="*/ 168417 h 168416"/>
                <a:gd name="connsiteX8" fmla="*/ 133416 w 181908"/>
                <a:gd name="connsiteY8" fmla="*/ 156908 h 168416"/>
                <a:gd name="connsiteX9" fmla="*/ 139368 w 181908"/>
                <a:gd name="connsiteY9" fmla="*/ 154527 h 168416"/>
                <a:gd name="connsiteX10" fmla="*/ 170163 w 181908"/>
                <a:gd name="connsiteY10" fmla="*/ 125320 h 168416"/>
                <a:gd name="connsiteX11" fmla="*/ 181909 w 181908"/>
                <a:gd name="connsiteY11" fmla="*/ 84208 h 168416"/>
                <a:gd name="connsiteX12" fmla="*/ 170163 w 181908"/>
                <a:gd name="connsiteY12" fmla="*/ 43096 h 16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908" h="168416">
                  <a:moveTo>
                    <a:pt x="170163" y="43096"/>
                  </a:moveTo>
                  <a:cubicBezTo>
                    <a:pt x="162385" y="30715"/>
                    <a:pt x="152146" y="20953"/>
                    <a:pt x="139368" y="13889"/>
                  </a:cubicBezTo>
                  <a:cubicBezTo>
                    <a:pt x="137384" y="13096"/>
                    <a:pt x="135400" y="12302"/>
                    <a:pt x="133416" y="11508"/>
                  </a:cubicBezTo>
                  <a:cubicBezTo>
                    <a:pt x="119526" y="3889"/>
                    <a:pt x="104605" y="0"/>
                    <a:pt x="88653" y="0"/>
                  </a:cubicBezTo>
                  <a:cubicBezTo>
                    <a:pt x="72779" y="0"/>
                    <a:pt x="57858" y="3889"/>
                    <a:pt x="43890" y="11508"/>
                  </a:cubicBezTo>
                  <a:cubicBezTo>
                    <a:pt x="17619" y="26191"/>
                    <a:pt x="0" y="53890"/>
                    <a:pt x="0" y="84208"/>
                  </a:cubicBezTo>
                  <a:cubicBezTo>
                    <a:pt x="0" y="114526"/>
                    <a:pt x="17619" y="142305"/>
                    <a:pt x="43890" y="156908"/>
                  </a:cubicBezTo>
                  <a:cubicBezTo>
                    <a:pt x="57779" y="164528"/>
                    <a:pt x="72700" y="168417"/>
                    <a:pt x="88653" y="168417"/>
                  </a:cubicBezTo>
                  <a:cubicBezTo>
                    <a:pt x="104526" y="168417"/>
                    <a:pt x="119447" y="164528"/>
                    <a:pt x="133416" y="156908"/>
                  </a:cubicBezTo>
                  <a:cubicBezTo>
                    <a:pt x="135400" y="156115"/>
                    <a:pt x="137384" y="155321"/>
                    <a:pt x="139368" y="154527"/>
                  </a:cubicBezTo>
                  <a:cubicBezTo>
                    <a:pt x="152146" y="147384"/>
                    <a:pt x="162385" y="137702"/>
                    <a:pt x="170163" y="125320"/>
                  </a:cubicBezTo>
                  <a:cubicBezTo>
                    <a:pt x="177861" y="112701"/>
                    <a:pt x="181829" y="98970"/>
                    <a:pt x="181909" y="84208"/>
                  </a:cubicBezTo>
                  <a:cubicBezTo>
                    <a:pt x="181909" y="69446"/>
                    <a:pt x="177940" y="55716"/>
                    <a:pt x="170163" y="4309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6B42A4D-1C35-CCCB-5906-179D2B2A6272}"/>
                </a:ext>
              </a:extLst>
            </p:cNvPr>
            <p:cNvSpPr/>
            <p:nvPr/>
          </p:nvSpPr>
          <p:spPr>
            <a:xfrm>
              <a:off x="6827988" y="4796283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7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7 w 161202"/>
                <a:gd name="connsiteY11" fmla="*/ 130843 h 153270"/>
                <a:gd name="connsiteX12" fmla="*/ 154254 w 161202"/>
                <a:gd name="connsiteY12" fmla="*/ 106160 h 153270"/>
                <a:gd name="connsiteX13" fmla="*/ 161158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8" y="31952"/>
                    <a:pt x="137587" y="22507"/>
                  </a:cubicBezTo>
                  <a:cubicBezTo>
                    <a:pt x="121634" y="8539"/>
                    <a:pt x="102109" y="46"/>
                    <a:pt x="80601" y="46"/>
                  </a:cubicBezTo>
                  <a:cubicBezTo>
                    <a:pt x="69569" y="-350"/>
                    <a:pt x="59252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8" y="56159"/>
                    <a:pt x="-353" y="66000"/>
                    <a:pt x="44" y="76635"/>
                  </a:cubicBezTo>
                  <a:cubicBezTo>
                    <a:pt x="996" y="83382"/>
                    <a:pt x="1948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4" y="143621"/>
                    <a:pt x="130206" y="138304"/>
                    <a:pt x="137587" y="130843"/>
                  </a:cubicBezTo>
                  <a:cubicBezTo>
                    <a:pt x="145364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8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6B3860D-97A0-0B24-CF40-2A1858A99E38}"/>
                </a:ext>
              </a:extLst>
            </p:cNvPr>
            <p:cNvSpPr/>
            <p:nvPr/>
          </p:nvSpPr>
          <p:spPr>
            <a:xfrm>
              <a:off x="6334710" y="4324354"/>
              <a:ext cx="323614" cy="290908"/>
            </a:xfrm>
            <a:custGeom>
              <a:avLst/>
              <a:gdLst>
                <a:gd name="connsiteX0" fmla="*/ 298874 w 323614"/>
                <a:gd name="connsiteY0" fmla="*/ 99665 h 290908"/>
                <a:gd name="connsiteX1" fmla="*/ 183236 w 323614"/>
                <a:gd name="connsiteY1" fmla="*/ 115935 h 290908"/>
                <a:gd name="connsiteX2" fmla="*/ 229190 w 323614"/>
                <a:gd name="connsiteY2" fmla="*/ 37838 h 290908"/>
                <a:gd name="connsiteX3" fmla="*/ 194903 w 323614"/>
                <a:gd name="connsiteY3" fmla="*/ 18790 h 290908"/>
                <a:gd name="connsiteX4" fmla="*/ 150537 w 323614"/>
                <a:gd name="connsiteY4" fmla="*/ 94109 h 290908"/>
                <a:gd name="connsiteX5" fmla="*/ 127124 w 323614"/>
                <a:gd name="connsiteY5" fmla="*/ 13235 h 290908"/>
                <a:gd name="connsiteX6" fmla="*/ 88869 w 323614"/>
                <a:gd name="connsiteY6" fmla="*/ 23235 h 290908"/>
                <a:gd name="connsiteX7" fmla="*/ 103631 w 323614"/>
                <a:gd name="connsiteY7" fmla="*/ 72839 h 290908"/>
                <a:gd name="connsiteX8" fmla="*/ 56011 w 323614"/>
                <a:gd name="connsiteY8" fmla="*/ 30140 h 290908"/>
                <a:gd name="connsiteX9" fmla="*/ 27915 w 323614"/>
                <a:gd name="connsiteY9" fmla="*/ 56807 h 290908"/>
                <a:gd name="connsiteX10" fmla="*/ 107520 w 323614"/>
                <a:gd name="connsiteY10" fmla="*/ 126650 h 290908"/>
                <a:gd name="connsiteX11" fmla="*/ 14264 w 323614"/>
                <a:gd name="connsiteY11" fmla="*/ 139745 h 290908"/>
                <a:gd name="connsiteX12" fmla="*/ 24820 w 323614"/>
                <a:gd name="connsiteY12" fmla="*/ 176095 h 290908"/>
                <a:gd name="connsiteX13" fmla="*/ 112203 w 323614"/>
                <a:gd name="connsiteY13" fmla="*/ 163794 h 290908"/>
                <a:gd name="connsiteX14" fmla="*/ 62757 w 323614"/>
                <a:gd name="connsiteY14" fmla="*/ 262050 h 290908"/>
                <a:gd name="connsiteX15" fmla="*/ 97044 w 323614"/>
                <a:gd name="connsiteY15" fmla="*/ 281098 h 290908"/>
                <a:gd name="connsiteX16" fmla="*/ 136172 w 323614"/>
                <a:gd name="connsiteY16" fmla="*/ 202683 h 290908"/>
                <a:gd name="connsiteX17" fmla="*/ 149585 w 323614"/>
                <a:gd name="connsiteY17" fmla="*/ 270066 h 290908"/>
                <a:gd name="connsiteX18" fmla="*/ 187839 w 323614"/>
                <a:gd name="connsiteY18" fmla="*/ 260066 h 290908"/>
                <a:gd name="connsiteX19" fmla="*/ 170855 w 323614"/>
                <a:gd name="connsiteY19" fmla="*/ 176572 h 290908"/>
                <a:gd name="connsiteX20" fmla="*/ 248079 w 323614"/>
                <a:gd name="connsiteY20" fmla="*/ 232128 h 290908"/>
                <a:gd name="connsiteX21" fmla="*/ 268079 w 323614"/>
                <a:gd name="connsiteY21" fmla="*/ 199588 h 290908"/>
                <a:gd name="connsiteX22" fmla="*/ 200935 w 323614"/>
                <a:gd name="connsiteY22" fmla="*/ 151412 h 290908"/>
                <a:gd name="connsiteX23" fmla="*/ 309350 w 323614"/>
                <a:gd name="connsiteY23" fmla="*/ 136174 h 290908"/>
                <a:gd name="connsiteX24" fmla="*/ 298794 w 323614"/>
                <a:gd name="connsiteY24" fmla="*/ 99824 h 29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3614" h="290908">
                  <a:moveTo>
                    <a:pt x="298874" y="99665"/>
                  </a:moveTo>
                  <a:cubicBezTo>
                    <a:pt x="260301" y="105062"/>
                    <a:pt x="221808" y="110538"/>
                    <a:pt x="183236" y="115935"/>
                  </a:cubicBezTo>
                  <a:cubicBezTo>
                    <a:pt x="198157" y="89665"/>
                    <a:pt x="213316" y="63553"/>
                    <a:pt x="229190" y="37838"/>
                  </a:cubicBezTo>
                  <a:cubicBezTo>
                    <a:pt x="242444" y="16409"/>
                    <a:pt x="207602" y="-1766"/>
                    <a:pt x="194903" y="18790"/>
                  </a:cubicBezTo>
                  <a:cubicBezTo>
                    <a:pt x="179585" y="43632"/>
                    <a:pt x="164902" y="68791"/>
                    <a:pt x="150537" y="94109"/>
                  </a:cubicBezTo>
                  <a:cubicBezTo>
                    <a:pt x="143315" y="67045"/>
                    <a:pt x="135536" y="40061"/>
                    <a:pt x="127124" y="13235"/>
                  </a:cubicBezTo>
                  <a:cubicBezTo>
                    <a:pt x="119901" y="-9782"/>
                    <a:pt x="81488" y="-417"/>
                    <a:pt x="88869" y="23235"/>
                  </a:cubicBezTo>
                  <a:cubicBezTo>
                    <a:pt x="94028" y="39743"/>
                    <a:pt x="98869" y="56251"/>
                    <a:pt x="103631" y="72839"/>
                  </a:cubicBezTo>
                  <a:cubicBezTo>
                    <a:pt x="87520" y="58871"/>
                    <a:pt x="71646" y="44664"/>
                    <a:pt x="56011" y="30140"/>
                  </a:cubicBezTo>
                  <a:cubicBezTo>
                    <a:pt x="38233" y="13552"/>
                    <a:pt x="9343" y="39346"/>
                    <a:pt x="27915" y="56807"/>
                  </a:cubicBezTo>
                  <a:cubicBezTo>
                    <a:pt x="53789" y="80934"/>
                    <a:pt x="80377" y="104110"/>
                    <a:pt x="107520" y="126650"/>
                  </a:cubicBezTo>
                  <a:cubicBezTo>
                    <a:pt x="76409" y="131015"/>
                    <a:pt x="45376" y="135380"/>
                    <a:pt x="14264" y="139745"/>
                  </a:cubicBezTo>
                  <a:cubicBezTo>
                    <a:pt x="-11054" y="143317"/>
                    <a:pt x="375" y="179508"/>
                    <a:pt x="24820" y="176095"/>
                  </a:cubicBezTo>
                  <a:cubicBezTo>
                    <a:pt x="53948" y="171968"/>
                    <a:pt x="83075" y="167921"/>
                    <a:pt x="112203" y="163794"/>
                  </a:cubicBezTo>
                  <a:cubicBezTo>
                    <a:pt x="95060" y="196175"/>
                    <a:pt x="78393" y="228874"/>
                    <a:pt x="62757" y="262050"/>
                  </a:cubicBezTo>
                  <a:cubicBezTo>
                    <a:pt x="52043" y="284669"/>
                    <a:pt x="86726" y="302924"/>
                    <a:pt x="97044" y="281098"/>
                  </a:cubicBezTo>
                  <a:cubicBezTo>
                    <a:pt x="109584" y="254669"/>
                    <a:pt x="122679" y="228636"/>
                    <a:pt x="136172" y="202683"/>
                  </a:cubicBezTo>
                  <a:cubicBezTo>
                    <a:pt x="141013" y="225065"/>
                    <a:pt x="145537" y="247526"/>
                    <a:pt x="149585" y="270066"/>
                  </a:cubicBezTo>
                  <a:cubicBezTo>
                    <a:pt x="153870" y="293796"/>
                    <a:pt x="192284" y="284272"/>
                    <a:pt x="187839" y="260066"/>
                  </a:cubicBezTo>
                  <a:cubicBezTo>
                    <a:pt x="182760" y="232049"/>
                    <a:pt x="177046" y="204271"/>
                    <a:pt x="170855" y="176572"/>
                  </a:cubicBezTo>
                  <a:cubicBezTo>
                    <a:pt x="196093" y="195699"/>
                    <a:pt x="221808" y="214271"/>
                    <a:pt x="248079" y="232128"/>
                  </a:cubicBezTo>
                  <a:cubicBezTo>
                    <a:pt x="268555" y="246018"/>
                    <a:pt x="289191" y="213874"/>
                    <a:pt x="268079" y="199588"/>
                  </a:cubicBezTo>
                  <a:cubicBezTo>
                    <a:pt x="245222" y="184111"/>
                    <a:pt x="222999" y="167921"/>
                    <a:pt x="200935" y="151412"/>
                  </a:cubicBezTo>
                  <a:cubicBezTo>
                    <a:pt x="237047" y="146333"/>
                    <a:pt x="273238" y="141253"/>
                    <a:pt x="309350" y="136174"/>
                  </a:cubicBezTo>
                  <a:cubicBezTo>
                    <a:pt x="334668" y="132602"/>
                    <a:pt x="323239" y="96411"/>
                    <a:pt x="298794" y="9982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73552CA-00BD-F7CE-5E83-D3FA68D56BEB}"/>
                </a:ext>
              </a:extLst>
            </p:cNvPr>
            <p:cNvSpPr/>
            <p:nvPr/>
          </p:nvSpPr>
          <p:spPr>
            <a:xfrm>
              <a:off x="4380766" y="4783952"/>
              <a:ext cx="335017" cy="267928"/>
            </a:xfrm>
            <a:custGeom>
              <a:avLst/>
              <a:gdLst>
                <a:gd name="connsiteX0" fmla="*/ 332298 w 335017"/>
                <a:gd name="connsiteY0" fmla="*/ 155714 h 267928"/>
                <a:gd name="connsiteX1" fmla="*/ 296503 w 335017"/>
                <a:gd name="connsiteY1" fmla="*/ 137856 h 267928"/>
                <a:gd name="connsiteX2" fmla="*/ 218327 w 335017"/>
                <a:gd name="connsiteY2" fmla="*/ 122856 h 267928"/>
                <a:gd name="connsiteX3" fmla="*/ 297456 w 335017"/>
                <a:gd name="connsiteY3" fmla="*/ 57854 h 267928"/>
                <a:gd name="connsiteX4" fmla="*/ 269360 w 335017"/>
                <a:gd name="connsiteY4" fmla="*/ 31187 h 267928"/>
                <a:gd name="connsiteX5" fmla="*/ 198406 w 335017"/>
                <a:gd name="connsiteY5" fmla="*/ 89601 h 267928"/>
                <a:gd name="connsiteX6" fmla="*/ 186977 w 335017"/>
                <a:gd name="connsiteY6" fmla="*/ 13726 h 267928"/>
                <a:gd name="connsiteX7" fmla="*/ 148722 w 335017"/>
                <a:gd name="connsiteY7" fmla="*/ 23727 h 267928"/>
                <a:gd name="connsiteX8" fmla="*/ 158087 w 335017"/>
                <a:gd name="connsiteY8" fmla="*/ 85712 h 267928"/>
                <a:gd name="connsiteX9" fmla="*/ 92848 w 335017"/>
                <a:gd name="connsiteY9" fmla="*/ 19282 h 267928"/>
                <a:gd name="connsiteX10" fmla="*/ 64752 w 335017"/>
                <a:gd name="connsiteY10" fmla="*/ 45949 h 267928"/>
                <a:gd name="connsiteX11" fmla="*/ 122214 w 335017"/>
                <a:gd name="connsiteY11" fmla="*/ 104443 h 267928"/>
                <a:gd name="connsiteX12" fmla="*/ 24751 w 335017"/>
                <a:gd name="connsiteY12" fmla="*/ 85712 h 267928"/>
                <a:gd name="connsiteX13" fmla="*/ 14195 w 335017"/>
                <a:gd name="connsiteY13" fmla="*/ 122062 h 267928"/>
                <a:gd name="connsiteX14" fmla="*/ 125865 w 335017"/>
                <a:gd name="connsiteY14" fmla="*/ 143491 h 267928"/>
                <a:gd name="connsiteX15" fmla="*/ 44514 w 335017"/>
                <a:gd name="connsiteY15" fmla="*/ 197540 h 267928"/>
                <a:gd name="connsiteX16" fmla="*/ 64514 w 335017"/>
                <a:gd name="connsiteY16" fmla="*/ 230081 h 267928"/>
                <a:gd name="connsiteX17" fmla="*/ 167373 w 335017"/>
                <a:gd name="connsiteY17" fmla="*/ 160793 h 267928"/>
                <a:gd name="connsiteX18" fmla="*/ 175310 w 335017"/>
                <a:gd name="connsiteY18" fmla="*/ 249684 h 267928"/>
                <a:gd name="connsiteX19" fmla="*/ 214993 w 335017"/>
                <a:gd name="connsiteY19" fmla="*/ 249684 h 267928"/>
                <a:gd name="connsiteX20" fmla="*/ 210390 w 335017"/>
                <a:gd name="connsiteY20" fmla="*/ 194286 h 267928"/>
                <a:gd name="connsiteX21" fmla="*/ 261344 w 335017"/>
                <a:gd name="connsiteY21" fmla="*/ 246192 h 267928"/>
                <a:gd name="connsiteX22" fmla="*/ 289440 w 335017"/>
                <a:gd name="connsiteY22" fmla="*/ 219525 h 267928"/>
                <a:gd name="connsiteX23" fmla="*/ 235470 w 335017"/>
                <a:gd name="connsiteY23" fmla="*/ 164523 h 267928"/>
                <a:gd name="connsiteX24" fmla="*/ 270789 w 335017"/>
                <a:gd name="connsiteY24" fmla="*/ 171270 h 267928"/>
                <a:gd name="connsiteX25" fmla="*/ 292614 w 335017"/>
                <a:gd name="connsiteY25" fmla="*/ 176905 h 267928"/>
                <a:gd name="connsiteX26" fmla="*/ 309916 w 335017"/>
                <a:gd name="connsiteY26" fmla="*/ 186191 h 267928"/>
                <a:gd name="connsiteX27" fmla="*/ 332218 w 335017"/>
                <a:gd name="connsiteY27" fmla="*/ 174682 h 267928"/>
                <a:gd name="connsiteX28" fmla="*/ 332218 w 335017"/>
                <a:gd name="connsiteY28" fmla="*/ 155634 h 26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5017" h="267928">
                  <a:moveTo>
                    <a:pt x="332298" y="155714"/>
                  </a:moveTo>
                  <a:cubicBezTo>
                    <a:pt x="322535" y="142063"/>
                    <a:pt x="312773" y="141190"/>
                    <a:pt x="296503" y="137856"/>
                  </a:cubicBezTo>
                  <a:cubicBezTo>
                    <a:pt x="270550" y="132539"/>
                    <a:pt x="244439" y="127777"/>
                    <a:pt x="218327" y="122856"/>
                  </a:cubicBezTo>
                  <a:cubicBezTo>
                    <a:pt x="245232" y="101903"/>
                    <a:pt x="271661" y="80315"/>
                    <a:pt x="297456" y="57854"/>
                  </a:cubicBezTo>
                  <a:cubicBezTo>
                    <a:pt x="316662" y="41108"/>
                    <a:pt x="287694" y="15314"/>
                    <a:pt x="269360" y="31187"/>
                  </a:cubicBezTo>
                  <a:cubicBezTo>
                    <a:pt x="246185" y="51346"/>
                    <a:pt x="222533" y="70712"/>
                    <a:pt x="198406" y="89601"/>
                  </a:cubicBezTo>
                  <a:cubicBezTo>
                    <a:pt x="194993" y="64283"/>
                    <a:pt x="191263" y="38965"/>
                    <a:pt x="186977" y="13726"/>
                  </a:cubicBezTo>
                  <a:cubicBezTo>
                    <a:pt x="182929" y="-10004"/>
                    <a:pt x="144595" y="-560"/>
                    <a:pt x="148722" y="23727"/>
                  </a:cubicBezTo>
                  <a:cubicBezTo>
                    <a:pt x="152214" y="44362"/>
                    <a:pt x="155230" y="64997"/>
                    <a:pt x="158087" y="85712"/>
                  </a:cubicBezTo>
                  <a:cubicBezTo>
                    <a:pt x="136341" y="63569"/>
                    <a:pt x="114595" y="41426"/>
                    <a:pt x="92848" y="19282"/>
                  </a:cubicBezTo>
                  <a:cubicBezTo>
                    <a:pt x="75784" y="1901"/>
                    <a:pt x="46974" y="27774"/>
                    <a:pt x="64752" y="45949"/>
                  </a:cubicBezTo>
                  <a:cubicBezTo>
                    <a:pt x="83879" y="65474"/>
                    <a:pt x="103007" y="84919"/>
                    <a:pt x="122214" y="104443"/>
                  </a:cubicBezTo>
                  <a:cubicBezTo>
                    <a:pt x="89753" y="98173"/>
                    <a:pt x="57212" y="91982"/>
                    <a:pt x="24751" y="85712"/>
                  </a:cubicBezTo>
                  <a:cubicBezTo>
                    <a:pt x="306" y="81030"/>
                    <a:pt x="-10964" y="117221"/>
                    <a:pt x="14195" y="122062"/>
                  </a:cubicBezTo>
                  <a:cubicBezTo>
                    <a:pt x="51418" y="129205"/>
                    <a:pt x="88641" y="136348"/>
                    <a:pt x="125865" y="143491"/>
                  </a:cubicBezTo>
                  <a:cubicBezTo>
                    <a:pt x="99276" y="162222"/>
                    <a:pt x="72212" y="180318"/>
                    <a:pt x="44514" y="197540"/>
                  </a:cubicBezTo>
                  <a:cubicBezTo>
                    <a:pt x="22846" y="211112"/>
                    <a:pt x="43561" y="243255"/>
                    <a:pt x="64514" y="230081"/>
                  </a:cubicBezTo>
                  <a:cubicBezTo>
                    <a:pt x="99594" y="208096"/>
                    <a:pt x="133881" y="185000"/>
                    <a:pt x="167373" y="160793"/>
                  </a:cubicBezTo>
                  <a:cubicBezTo>
                    <a:pt x="170548" y="190318"/>
                    <a:pt x="173326" y="219922"/>
                    <a:pt x="175310" y="249684"/>
                  </a:cubicBezTo>
                  <a:cubicBezTo>
                    <a:pt x="176977" y="273970"/>
                    <a:pt x="216660" y="274050"/>
                    <a:pt x="214993" y="249684"/>
                  </a:cubicBezTo>
                  <a:cubicBezTo>
                    <a:pt x="213724" y="231192"/>
                    <a:pt x="212136" y="212699"/>
                    <a:pt x="210390" y="194286"/>
                  </a:cubicBezTo>
                  <a:cubicBezTo>
                    <a:pt x="227375" y="211588"/>
                    <a:pt x="244359" y="228890"/>
                    <a:pt x="261344" y="246192"/>
                  </a:cubicBezTo>
                  <a:cubicBezTo>
                    <a:pt x="278407" y="263573"/>
                    <a:pt x="307218" y="237700"/>
                    <a:pt x="289440" y="219525"/>
                  </a:cubicBezTo>
                  <a:cubicBezTo>
                    <a:pt x="271423" y="201191"/>
                    <a:pt x="253487" y="182857"/>
                    <a:pt x="235470" y="164523"/>
                  </a:cubicBezTo>
                  <a:cubicBezTo>
                    <a:pt x="247216" y="166746"/>
                    <a:pt x="259042" y="169047"/>
                    <a:pt x="270789" y="171270"/>
                  </a:cubicBezTo>
                  <a:cubicBezTo>
                    <a:pt x="274836" y="172063"/>
                    <a:pt x="285710" y="175714"/>
                    <a:pt x="292614" y="176905"/>
                  </a:cubicBezTo>
                  <a:cubicBezTo>
                    <a:pt x="296107" y="182619"/>
                    <a:pt x="303646" y="185794"/>
                    <a:pt x="309916" y="186191"/>
                  </a:cubicBezTo>
                  <a:cubicBezTo>
                    <a:pt x="320234" y="186826"/>
                    <a:pt x="326107" y="182540"/>
                    <a:pt x="332218" y="174682"/>
                  </a:cubicBezTo>
                  <a:cubicBezTo>
                    <a:pt x="336107" y="169682"/>
                    <a:pt x="335790" y="160635"/>
                    <a:pt x="332218" y="15563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9E8124E-6DCC-465B-6881-BEAF040BB687}"/>
                </a:ext>
              </a:extLst>
            </p:cNvPr>
            <p:cNvSpPr/>
            <p:nvPr/>
          </p:nvSpPr>
          <p:spPr>
            <a:xfrm>
              <a:off x="2628836" y="4406906"/>
              <a:ext cx="337484" cy="313155"/>
            </a:xfrm>
            <a:custGeom>
              <a:avLst/>
              <a:gdLst>
                <a:gd name="connsiteX0" fmla="*/ 307838 w 337484"/>
                <a:gd name="connsiteY0" fmla="*/ 59495 h 313155"/>
                <a:gd name="connsiteX1" fmla="*/ 236725 w 337484"/>
                <a:gd name="connsiteY1" fmla="*/ 99972 h 313155"/>
                <a:gd name="connsiteX2" fmla="*/ 260694 w 337484"/>
                <a:gd name="connsiteY2" fmla="*/ 23383 h 313155"/>
                <a:gd name="connsiteX3" fmla="*/ 222439 w 337484"/>
                <a:gd name="connsiteY3" fmla="*/ 13383 h 313155"/>
                <a:gd name="connsiteX4" fmla="*/ 185454 w 337484"/>
                <a:gd name="connsiteY4" fmla="*/ 128703 h 313155"/>
                <a:gd name="connsiteX5" fmla="*/ 132913 w 337484"/>
                <a:gd name="connsiteY5" fmla="*/ 40288 h 313155"/>
                <a:gd name="connsiteX6" fmla="*/ 98627 w 337484"/>
                <a:gd name="connsiteY6" fmla="*/ 59337 h 313155"/>
                <a:gd name="connsiteX7" fmla="*/ 132993 w 337484"/>
                <a:gd name="connsiteY7" fmla="*/ 117989 h 313155"/>
                <a:gd name="connsiteX8" fmla="*/ 24181 w 337484"/>
                <a:gd name="connsiteY8" fmla="*/ 82353 h 313155"/>
                <a:gd name="connsiteX9" fmla="*/ 13625 w 337484"/>
                <a:gd name="connsiteY9" fmla="*/ 118703 h 313155"/>
                <a:gd name="connsiteX10" fmla="*/ 134342 w 337484"/>
                <a:gd name="connsiteY10" fmla="*/ 158228 h 313155"/>
                <a:gd name="connsiteX11" fmla="*/ 51959 w 337484"/>
                <a:gd name="connsiteY11" fmla="*/ 205054 h 313155"/>
                <a:gd name="connsiteX12" fmla="*/ 71960 w 337484"/>
                <a:gd name="connsiteY12" fmla="*/ 237595 h 313155"/>
                <a:gd name="connsiteX13" fmla="*/ 165136 w 337484"/>
                <a:gd name="connsiteY13" fmla="*/ 184578 h 313155"/>
                <a:gd name="connsiteX14" fmla="*/ 135929 w 337484"/>
                <a:gd name="connsiteY14" fmla="*/ 259024 h 313155"/>
                <a:gd name="connsiteX15" fmla="*/ 130135 w 337484"/>
                <a:gd name="connsiteY15" fmla="*/ 263944 h 313155"/>
                <a:gd name="connsiteX16" fmla="*/ 123072 w 337484"/>
                <a:gd name="connsiteY16" fmla="*/ 299659 h 313155"/>
                <a:gd name="connsiteX17" fmla="*/ 161327 w 337484"/>
                <a:gd name="connsiteY17" fmla="*/ 299659 h 313155"/>
                <a:gd name="connsiteX18" fmla="*/ 194740 w 337484"/>
                <a:gd name="connsiteY18" fmla="*/ 217277 h 313155"/>
                <a:gd name="connsiteX19" fmla="*/ 238233 w 337484"/>
                <a:gd name="connsiteY19" fmla="*/ 283627 h 313155"/>
                <a:gd name="connsiteX20" fmla="*/ 272520 w 337484"/>
                <a:gd name="connsiteY20" fmla="*/ 264579 h 313155"/>
                <a:gd name="connsiteX21" fmla="*/ 221725 w 337484"/>
                <a:gd name="connsiteY21" fmla="*/ 186720 h 313155"/>
                <a:gd name="connsiteX22" fmla="*/ 299901 w 337484"/>
                <a:gd name="connsiteY22" fmla="*/ 212356 h 313155"/>
                <a:gd name="connsiteX23" fmla="*/ 310457 w 337484"/>
                <a:gd name="connsiteY23" fmla="*/ 176006 h 313155"/>
                <a:gd name="connsiteX24" fmla="*/ 227836 w 337484"/>
                <a:gd name="connsiteY24" fmla="*/ 148942 h 313155"/>
                <a:gd name="connsiteX25" fmla="*/ 327918 w 337484"/>
                <a:gd name="connsiteY25" fmla="*/ 92036 h 313155"/>
                <a:gd name="connsiteX26" fmla="*/ 307917 w 337484"/>
                <a:gd name="connsiteY26" fmla="*/ 59495 h 313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7484" h="313155">
                  <a:moveTo>
                    <a:pt x="307838" y="59495"/>
                  </a:moveTo>
                  <a:cubicBezTo>
                    <a:pt x="284107" y="72988"/>
                    <a:pt x="260376" y="86480"/>
                    <a:pt x="236725" y="99972"/>
                  </a:cubicBezTo>
                  <a:cubicBezTo>
                    <a:pt x="245059" y="74575"/>
                    <a:pt x="253154" y="49098"/>
                    <a:pt x="260694" y="23383"/>
                  </a:cubicBezTo>
                  <a:cubicBezTo>
                    <a:pt x="267599" y="-427"/>
                    <a:pt x="229185" y="-9871"/>
                    <a:pt x="222439" y="13383"/>
                  </a:cubicBezTo>
                  <a:cubicBezTo>
                    <a:pt x="211090" y="52194"/>
                    <a:pt x="198709" y="90607"/>
                    <a:pt x="185454" y="128703"/>
                  </a:cubicBezTo>
                  <a:cubicBezTo>
                    <a:pt x="167597" y="99496"/>
                    <a:pt x="149977" y="70051"/>
                    <a:pt x="132913" y="40288"/>
                  </a:cubicBezTo>
                  <a:cubicBezTo>
                    <a:pt x="120850" y="19336"/>
                    <a:pt x="86087" y="37431"/>
                    <a:pt x="98627" y="59337"/>
                  </a:cubicBezTo>
                  <a:cubicBezTo>
                    <a:pt x="109897" y="79020"/>
                    <a:pt x="121405" y="98544"/>
                    <a:pt x="132993" y="117989"/>
                  </a:cubicBezTo>
                  <a:cubicBezTo>
                    <a:pt x="96722" y="106084"/>
                    <a:pt x="60451" y="94258"/>
                    <a:pt x="24181" y="82353"/>
                  </a:cubicBezTo>
                  <a:cubicBezTo>
                    <a:pt x="291" y="74575"/>
                    <a:pt x="-10582" y="110766"/>
                    <a:pt x="13625" y="118703"/>
                  </a:cubicBezTo>
                  <a:lnTo>
                    <a:pt x="134342" y="158228"/>
                  </a:lnTo>
                  <a:lnTo>
                    <a:pt x="51959" y="205054"/>
                  </a:lnTo>
                  <a:cubicBezTo>
                    <a:pt x="29657" y="217753"/>
                    <a:pt x="50530" y="249817"/>
                    <a:pt x="71960" y="237595"/>
                  </a:cubicBezTo>
                  <a:cubicBezTo>
                    <a:pt x="102992" y="219896"/>
                    <a:pt x="134104" y="202276"/>
                    <a:pt x="165136" y="184578"/>
                  </a:cubicBezTo>
                  <a:cubicBezTo>
                    <a:pt x="155771" y="209499"/>
                    <a:pt x="146168" y="234341"/>
                    <a:pt x="135929" y="259024"/>
                  </a:cubicBezTo>
                  <a:cubicBezTo>
                    <a:pt x="133786" y="260214"/>
                    <a:pt x="131802" y="261881"/>
                    <a:pt x="130135" y="263944"/>
                  </a:cubicBezTo>
                  <a:cubicBezTo>
                    <a:pt x="120929" y="275453"/>
                    <a:pt x="120135" y="285612"/>
                    <a:pt x="123072" y="299659"/>
                  </a:cubicBezTo>
                  <a:cubicBezTo>
                    <a:pt x="127278" y="320215"/>
                    <a:pt x="154819" y="314898"/>
                    <a:pt x="161327" y="299659"/>
                  </a:cubicBezTo>
                  <a:cubicBezTo>
                    <a:pt x="173073" y="272437"/>
                    <a:pt x="184026" y="244896"/>
                    <a:pt x="194740" y="217277"/>
                  </a:cubicBezTo>
                  <a:cubicBezTo>
                    <a:pt x="209026" y="239499"/>
                    <a:pt x="223471" y="261643"/>
                    <a:pt x="238233" y="283627"/>
                  </a:cubicBezTo>
                  <a:cubicBezTo>
                    <a:pt x="251646" y="303628"/>
                    <a:pt x="286567" y="285532"/>
                    <a:pt x="272520" y="264579"/>
                  </a:cubicBezTo>
                  <a:cubicBezTo>
                    <a:pt x="255218" y="238864"/>
                    <a:pt x="238392" y="212832"/>
                    <a:pt x="221725" y="186720"/>
                  </a:cubicBezTo>
                  <a:cubicBezTo>
                    <a:pt x="247757" y="195292"/>
                    <a:pt x="273869" y="203784"/>
                    <a:pt x="299901" y="212356"/>
                  </a:cubicBezTo>
                  <a:cubicBezTo>
                    <a:pt x="323791" y="220134"/>
                    <a:pt x="334664" y="183943"/>
                    <a:pt x="310457" y="176006"/>
                  </a:cubicBezTo>
                  <a:cubicBezTo>
                    <a:pt x="282917" y="166958"/>
                    <a:pt x="255376" y="157990"/>
                    <a:pt x="227836" y="148942"/>
                  </a:cubicBezTo>
                  <a:cubicBezTo>
                    <a:pt x="261170" y="129973"/>
                    <a:pt x="294584" y="111004"/>
                    <a:pt x="327918" y="92036"/>
                  </a:cubicBezTo>
                  <a:cubicBezTo>
                    <a:pt x="350220" y="79337"/>
                    <a:pt x="329346" y="47273"/>
                    <a:pt x="307917" y="5949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76BAA1-37B9-F77D-7920-0C3C155099D5}"/>
                </a:ext>
              </a:extLst>
            </p:cNvPr>
            <p:cNvSpPr/>
            <p:nvPr/>
          </p:nvSpPr>
          <p:spPr>
            <a:xfrm>
              <a:off x="5945275" y="4874178"/>
              <a:ext cx="207140" cy="161242"/>
            </a:xfrm>
            <a:custGeom>
              <a:avLst/>
              <a:gdLst>
                <a:gd name="connsiteX0" fmla="*/ 203298 w 207140"/>
                <a:gd name="connsiteY0" fmla="*/ 121759 h 161242"/>
                <a:gd name="connsiteX1" fmla="*/ 34643 w 207140"/>
                <a:gd name="connsiteY1" fmla="*/ 645 h 161242"/>
                <a:gd name="connsiteX2" fmla="*/ 19881 w 207140"/>
                <a:gd name="connsiteY2" fmla="*/ 51519 h 161242"/>
                <a:gd name="connsiteX3" fmla="*/ 155360 w 207140"/>
                <a:gd name="connsiteY3" fmla="*/ 148347 h 161242"/>
                <a:gd name="connsiteX4" fmla="*/ 203298 w 207140"/>
                <a:gd name="connsiteY4" fmla="*/ 121680 h 1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40" h="161242">
                  <a:moveTo>
                    <a:pt x="203298" y="121759"/>
                  </a:moveTo>
                  <a:cubicBezTo>
                    <a:pt x="166789" y="59059"/>
                    <a:pt x="105835" y="15090"/>
                    <a:pt x="34643" y="645"/>
                  </a:cubicBezTo>
                  <a:cubicBezTo>
                    <a:pt x="436" y="-6260"/>
                    <a:pt x="-15358" y="44376"/>
                    <a:pt x="19881" y="51519"/>
                  </a:cubicBezTo>
                  <a:cubicBezTo>
                    <a:pt x="78057" y="63345"/>
                    <a:pt x="125439" y="96997"/>
                    <a:pt x="155360" y="148347"/>
                  </a:cubicBezTo>
                  <a:cubicBezTo>
                    <a:pt x="172345" y="177554"/>
                    <a:pt x="221076" y="152157"/>
                    <a:pt x="203298" y="12168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28E096-44E2-0BF5-49D7-5CE2FB083EBC}"/>
                </a:ext>
              </a:extLst>
            </p:cNvPr>
            <p:cNvSpPr/>
            <p:nvPr/>
          </p:nvSpPr>
          <p:spPr>
            <a:xfrm>
              <a:off x="7862195" y="5240742"/>
              <a:ext cx="223672" cy="89302"/>
            </a:xfrm>
            <a:custGeom>
              <a:avLst/>
              <a:gdLst>
                <a:gd name="connsiteX0" fmla="*/ 203723 w 223672"/>
                <a:gd name="connsiteY0" fmla="*/ 4168 h 89302"/>
                <a:gd name="connsiteX1" fmla="*/ 13004 w 223672"/>
                <a:gd name="connsiteY1" fmla="*/ 39566 h 89302"/>
                <a:gd name="connsiteX2" fmla="*/ 41021 w 223672"/>
                <a:gd name="connsiteY2" fmla="*/ 85123 h 89302"/>
                <a:gd name="connsiteX3" fmla="*/ 188960 w 223672"/>
                <a:gd name="connsiteY3" fmla="*/ 55043 h 89302"/>
                <a:gd name="connsiteX4" fmla="*/ 203723 w 223672"/>
                <a:gd name="connsiteY4" fmla="*/ 4168 h 8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72" h="89302">
                  <a:moveTo>
                    <a:pt x="203723" y="4168"/>
                  </a:moveTo>
                  <a:cubicBezTo>
                    <a:pt x="136737" y="-7022"/>
                    <a:pt x="71180" y="4168"/>
                    <a:pt x="13004" y="39566"/>
                  </a:cubicBezTo>
                  <a:cubicBezTo>
                    <a:pt x="-17552" y="58217"/>
                    <a:pt x="11496" y="103139"/>
                    <a:pt x="41021" y="85123"/>
                  </a:cubicBezTo>
                  <a:cubicBezTo>
                    <a:pt x="86022" y="57662"/>
                    <a:pt x="136658" y="46312"/>
                    <a:pt x="188960" y="55043"/>
                  </a:cubicBezTo>
                  <a:cubicBezTo>
                    <a:pt x="223167" y="60757"/>
                    <a:pt x="239120" y="10042"/>
                    <a:pt x="203723" y="416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6096B3C-9E47-9975-24EB-BA5C13F49565}"/>
                </a:ext>
              </a:extLst>
            </p:cNvPr>
            <p:cNvSpPr/>
            <p:nvPr/>
          </p:nvSpPr>
          <p:spPr>
            <a:xfrm>
              <a:off x="7974079" y="4359409"/>
              <a:ext cx="270771" cy="123737"/>
            </a:xfrm>
            <a:custGeom>
              <a:avLst/>
              <a:gdLst>
                <a:gd name="connsiteX0" fmla="*/ 244223 w 270771"/>
                <a:gd name="connsiteY0" fmla="*/ 70245 h 123737"/>
                <a:gd name="connsiteX1" fmla="*/ 48266 w 270771"/>
                <a:gd name="connsiteY1" fmla="*/ 6831 h 123737"/>
                <a:gd name="connsiteX2" fmla="*/ 8980 w 270771"/>
                <a:gd name="connsiteY2" fmla="*/ 44133 h 123737"/>
                <a:gd name="connsiteX3" fmla="*/ 244223 w 270771"/>
                <a:gd name="connsiteY3" fmla="*/ 122945 h 123737"/>
                <a:gd name="connsiteX4" fmla="*/ 244223 w 270771"/>
                <a:gd name="connsiteY4" fmla="*/ 70166 h 1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71" h="123737">
                  <a:moveTo>
                    <a:pt x="244223" y="70245"/>
                  </a:moveTo>
                  <a:cubicBezTo>
                    <a:pt x="171840" y="75245"/>
                    <a:pt x="103664" y="54134"/>
                    <a:pt x="48266" y="6831"/>
                  </a:cubicBezTo>
                  <a:cubicBezTo>
                    <a:pt x="22472" y="-15154"/>
                    <a:pt x="-18164" y="20958"/>
                    <a:pt x="8980" y="44133"/>
                  </a:cubicBezTo>
                  <a:cubicBezTo>
                    <a:pt x="74933" y="100405"/>
                    <a:pt x="157475" y="128977"/>
                    <a:pt x="244223" y="122945"/>
                  </a:cubicBezTo>
                  <a:cubicBezTo>
                    <a:pt x="279462" y="120484"/>
                    <a:pt x="279779" y="67705"/>
                    <a:pt x="244223" y="701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1218E2E-88D7-4BA3-DF0B-390A2D00A2A1}"/>
                </a:ext>
              </a:extLst>
            </p:cNvPr>
            <p:cNvSpPr/>
            <p:nvPr/>
          </p:nvSpPr>
          <p:spPr>
            <a:xfrm>
              <a:off x="2995269" y="3563043"/>
              <a:ext cx="197998" cy="92138"/>
            </a:xfrm>
            <a:custGeom>
              <a:avLst/>
              <a:gdLst>
                <a:gd name="connsiteX0" fmla="*/ 171331 w 197998"/>
                <a:gd name="connsiteY0" fmla="*/ 4 h 92138"/>
                <a:gd name="connsiteX1" fmla="*/ 13391 w 197998"/>
                <a:gd name="connsiteY1" fmla="*/ 42783 h 92138"/>
                <a:gd name="connsiteX2" fmla="*/ 41407 w 197998"/>
                <a:gd name="connsiteY2" fmla="*/ 88340 h 92138"/>
                <a:gd name="connsiteX3" fmla="*/ 171331 w 197998"/>
                <a:gd name="connsiteY3" fmla="*/ 52783 h 92138"/>
                <a:gd name="connsiteX4" fmla="*/ 171331 w 197998"/>
                <a:gd name="connsiteY4" fmla="*/ 4 h 9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98" h="92138">
                  <a:moveTo>
                    <a:pt x="171331" y="4"/>
                  </a:moveTo>
                  <a:cubicBezTo>
                    <a:pt x="115377" y="877"/>
                    <a:pt x="62043" y="15163"/>
                    <a:pt x="13391" y="42783"/>
                  </a:cubicBezTo>
                  <a:cubicBezTo>
                    <a:pt x="-17800" y="60482"/>
                    <a:pt x="11328" y="105404"/>
                    <a:pt x="41407" y="88340"/>
                  </a:cubicBezTo>
                  <a:cubicBezTo>
                    <a:pt x="81805" y="65403"/>
                    <a:pt x="124822" y="53418"/>
                    <a:pt x="171331" y="52783"/>
                  </a:cubicBezTo>
                  <a:cubicBezTo>
                    <a:pt x="206808" y="52228"/>
                    <a:pt x="206967" y="-551"/>
                    <a:pt x="171331" y="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277781B-CDDE-511C-1F7E-61091F345CDC}"/>
                </a:ext>
              </a:extLst>
            </p:cNvPr>
            <p:cNvSpPr/>
            <p:nvPr/>
          </p:nvSpPr>
          <p:spPr>
            <a:xfrm>
              <a:off x="2564246" y="4935489"/>
              <a:ext cx="133771" cy="180966"/>
            </a:xfrm>
            <a:custGeom>
              <a:avLst/>
              <a:gdLst>
                <a:gd name="connsiteX0" fmla="*/ 127106 w 133771"/>
                <a:gd name="connsiteY0" fmla="*/ 134576 h 180966"/>
                <a:gd name="connsiteX1" fmla="*/ 50834 w 133771"/>
                <a:gd name="connsiteY1" fmla="*/ 13701 h 180966"/>
                <a:gd name="connsiteX2" fmla="*/ 2897 w 133771"/>
                <a:gd name="connsiteY2" fmla="*/ 40368 h 180966"/>
                <a:gd name="connsiteX3" fmla="*/ 87819 w 133771"/>
                <a:gd name="connsiteY3" fmla="*/ 171879 h 180966"/>
                <a:gd name="connsiteX4" fmla="*/ 127106 w 133771"/>
                <a:gd name="connsiteY4" fmla="*/ 134576 h 18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71" h="180966">
                  <a:moveTo>
                    <a:pt x="127106" y="134576"/>
                  </a:moveTo>
                  <a:cubicBezTo>
                    <a:pt x="96629" y="97671"/>
                    <a:pt x="71469" y="56876"/>
                    <a:pt x="50834" y="13701"/>
                  </a:cubicBezTo>
                  <a:cubicBezTo>
                    <a:pt x="36310" y="-16776"/>
                    <a:pt x="-12263" y="8700"/>
                    <a:pt x="2897" y="40368"/>
                  </a:cubicBezTo>
                  <a:cubicBezTo>
                    <a:pt x="25675" y="87988"/>
                    <a:pt x="54247" y="131243"/>
                    <a:pt x="87819" y="171879"/>
                  </a:cubicBezTo>
                  <a:cubicBezTo>
                    <a:pt x="109566" y="198149"/>
                    <a:pt x="149646" y="161799"/>
                    <a:pt x="127106" y="134576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86D7FBA-8CEE-3E5F-F7F3-4BF3368478BF}"/>
                </a:ext>
              </a:extLst>
            </p:cNvPr>
            <p:cNvSpPr/>
            <p:nvPr/>
          </p:nvSpPr>
          <p:spPr>
            <a:xfrm>
              <a:off x="4095719" y="4453528"/>
              <a:ext cx="251006" cy="110781"/>
            </a:xfrm>
            <a:custGeom>
              <a:avLst/>
              <a:gdLst>
                <a:gd name="connsiteX0" fmla="*/ 34712 w 251006"/>
                <a:gd name="connsiteY0" fmla="*/ 413 h 110781"/>
                <a:gd name="connsiteX1" fmla="*/ 19950 w 251006"/>
                <a:gd name="connsiteY1" fmla="*/ 51287 h 110781"/>
                <a:gd name="connsiteX2" fmla="*/ 115111 w 251006"/>
                <a:gd name="connsiteY2" fmla="*/ 68272 h 110781"/>
                <a:gd name="connsiteX3" fmla="*/ 191541 w 251006"/>
                <a:gd name="connsiteY3" fmla="*/ 83827 h 110781"/>
                <a:gd name="connsiteX4" fmla="*/ 243765 w 251006"/>
                <a:gd name="connsiteY4" fmla="*/ 98510 h 110781"/>
                <a:gd name="connsiteX5" fmla="*/ 34712 w 251006"/>
                <a:gd name="connsiteY5" fmla="*/ 413 h 11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006" h="110781">
                  <a:moveTo>
                    <a:pt x="34712" y="413"/>
                  </a:moveTo>
                  <a:cubicBezTo>
                    <a:pt x="505" y="-5063"/>
                    <a:pt x="-15448" y="45652"/>
                    <a:pt x="19950" y="51287"/>
                  </a:cubicBezTo>
                  <a:cubicBezTo>
                    <a:pt x="51776" y="56367"/>
                    <a:pt x="83523" y="61922"/>
                    <a:pt x="115111" y="68272"/>
                  </a:cubicBezTo>
                  <a:cubicBezTo>
                    <a:pt x="121460" y="69541"/>
                    <a:pt x="175112" y="77319"/>
                    <a:pt x="191541" y="83827"/>
                  </a:cubicBezTo>
                  <a:cubicBezTo>
                    <a:pt x="189716" y="107399"/>
                    <a:pt x="227891" y="122797"/>
                    <a:pt x="243765" y="98510"/>
                  </a:cubicBezTo>
                  <a:cubicBezTo>
                    <a:pt x="293686" y="22159"/>
                    <a:pt x="70428" y="6127"/>
                    <a:pt x="34712" y="4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00DF320-C62F-7F66-5060-24B0B484BE11}"/>
                </a:ext>
              </a:extLst>
            </p:cNvPr>
            <p:cNvSpPr/>
            <p:nvPr/>
          </p:nvSpPr>
          <p:spPr>
            <a:xfrm>
              <a:off x="9009698" y="4773998"/>
              <a:ext cx="215713" cy="74435"/>
            </a:xfrm>
            <a:custGeom>
              <a:avLst/>
              <a:gdLst>
                <a:gd name="connsiteX0" fmla="*/ 201403 w 215713"/>
                <a:gd name="connsiteY0" fmla="*/ 26221 h 74435"/>
                <a:gd name="connsiteX1" fmla="*/ 19812 w 215713"/>
                <a:gd name="connsiteY1" fmla="*/ 6538 h 74435"/>
                <a:gd name="connsiteX2" fmla="*/ 34575 w 215713"/>
                <a:gd name="connsiteY2" fmla="*/ 57412 h 74435"/>
                <a:gd name="connsiteX3" fmla="*/ 173388 w 215713"/>
                <a:gd name="connsiteY3" fmla="*/ 71777 h 74435"/>
                <a:gd name="connsiteX4" fmla="*/ 201403 w 215713"/>
                <a:gd name="connsiteY4" fmla="*/ 26221 h 7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13" h="74435">
                  <a:moveTo>
                    <a:pt x="201403" y="26221"/>
                  </a:moveTo>
                  <a:cubicBezTo>
                    <a:pt x="143069" y="188"/>
                    <a:pt x="82353" y="-6637"/>
                    <a:pt x="19812" y="6538"/>
                  </a:cubicBezTo>
                  <a:cubicBezTo>
                    <a:pt x="-15268" y="13919"/>
                    <a:pt x="367" y="64634"/>
                    <a:pt x="34575" y="57412"/>
                  </a:cubicBezTo>
                  <a:cubicBezTo>
                    <a:pt x="81798" y="47491"/>
                    <a:pt x="129259" y="52094"/>
                    <a:pt x="173388" y="71777"/>
                  </a:cubicBezTo>
                  <a:cubicBezTo>
                    <a:pt x="204578" y="85746"/>
                    <a:pt x="234182" y="40824"/>
                    <a:pt x="201403" y="2622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A4EE0F-591D-9E64-3651-CB01F71AD0E1}"/>
                </a:ext>
              </a:extLst>
            </p:cNvPr>
            <p:cNvSpPr/>
            <p:nvPr/>
          </p:nvSpPr>
          <p:spPr>
            <a:xfrm>
              <a:off x="5350033" y="4937142"/>
              <a:ext cx="254111" cy="85525"/>
            </a:xfrm>
            <a:custGeom>
              <a:avLst/>
              <a:gdLst>
                <a:gd name="connsiteX0" fmla="*/ 234161 w 254111"/>
                <a:gd name="connsiteY0" fmla="*/ 34191 h 85525"/>
                <a:gd name="connsiteX1" fmla="*/ 34712 w 254111"/>
                <a:gd name="connsiteY1" fmla="*/ 460 h 85525"/>
                <a:gd name="connsiteX2" fmla="*/ 19950 w 254111"/>
                <a:gd name="connsiteY2" fmla="*/ 51334 h 85525"/>
                <a:gd name="connsiteX3" fmla="*/ 219399 w 254111"/>
                <a:gd name="connsiteY3" fmla="*/ 85065 h 85525"/>
                <a:gd name="connsiteX4" fmla="*/ 234161 w 254111"/>
                <a:gd name="connsiteY4" fmla="*/ 34191 h 8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11" h="85525">
                  <a:moveTo>
                    <a:pt x="234161" y="34191"/>
                  </a:moveTo>
                  <a:cubicBezTo>
                    <a:pt x="167652" y="22921"/>
                    <a:pt x="101222" y="11730"/>
                    <a:pt x="34712" y="460"/>
                  </a:cubicBezTo>
                  <a:cubicBezTo>
                    <a:pt x="505" y="-5334"/>
                    <a:pt x="-15448" y="45382"/>
                    <a:pt x="19950" y="51334"/>
                  </a:cubicBezTo>
                  <a:cubicBezTo>
                    <a:pt x="86459" y="62604"/>
                    <a:pt x="152889" y="73795"/>
                    <a:pt x="219399" y="85065"/>
                  </a:cubicBezTo>
                  <a:cubicBezTo>
                    <a:pt x="253606" y="90859"/>
                    <a:pt x="269559" y="40144"/>
                    <a:pt x="234161" y="3419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7504269-524D-56BC-51E1-5218F2C21B10}"/>
                </a:ext>
              </a:extLst>
            </p:cNvPr>
            <p:cNvSpPr/>
            <p:nvPr/>
          </p:nvSpPr>
          <p:spPr>
            <a:xfrm>
              <a:off x="7204774" y="4862299"/>
              <a:ext cx="337730" cy="306651"/>
            </a:xfrm>
            <a:custGeom>
              <a:avLst/>
              <a:gdLst>
                <a:gd name="connsiteX0" fmla="*/ 314147 w 337730"/>
                <a:gd name="connsiteY0" fmla="*/ 75303 h 306651"/>
                <a:gd name="connsiteX1" fmla="*/ 198827 w 337730"/>
                <a:gd name="connsiteY1" fmla="*/ 1095 h 306651"/>
                <a:gd name="connsiteX2" fmla="*/ 198113 w 337730"/>
                <a:gd name="connsiteY2" fmla="*/ 1095 h 306651"/>
                <a:gd name="connsiteX3" fmla="*/ 727 w 337730"/>
                <a:gd name="connsiteY3" fmla="*/ 123003 h 306651"/>
                <a:gd name="connsiteX4" fmla="*/ 166763 w 337730"/>
                <a:gd name="connsiteY4" fmla="*/ 306023 h 306651"/>
                <a:gd name="connsiteX5" fmla="*/ 335259 w 337730"/>
                <a:gd name="connsiteY5" fmla="*/ 182846 h 306651"/>
                <a:gd name="connsiteX6" fmla="*/ 314147 w 337730"/>
                <a:gd name="connsiteY6" fmla="*/ 75383 h 30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730" h="306651">
                  <a:moveTo>
                    <a:pt x="314147" y="75303"/>
                  </a:moveTo>
                  <a:cubicBezTo>
                    <a:pt x="289384" y="35303"/>
                    <a:pt x="247320" y="5857"/>
                    <a:pt x="198827" y="1095"/>
                  </a:cubicBezTo>
                  <a:cubicBezTo>
                    <a:pt x="198589" y="1095"/>
                    <a:pt x="198351" y="1095"/>
                    <a:pt x="198113" y="1095"/>
                  </a:cubicBezTo>
                  <a:cubicBezTo>
                    <a:pt x="106444" y="-7159"/>
                    <a:pt x="8981" y="31017"/>
                    <a:pt x="727" y="123003"/>
                  </a:cubicBezTo>
                  <a:cubicBezTo>
                    <a:pt x="-7368" y="213322"/>
                    <a:pt x="52395" y="295705"/>
                    <a:pt x="166763" y="306023"/>
                  </a:cubicBezTo>
                  <a:cubicBezTo>
                    <a:pt x="244384" y="313007"/>
                    <a:pt x="320417" y="261101"/>
                    <a:pt x="335259" y="182846"/>
                  </a:cubicBezTo>
                  <a:cubicBezTo>
                    <a:pt x="342402" y="144988"/>
                    <a:pt x="333671" y="106891"/>
                    <a:pt x="314147" y="753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B630081-62AA-9A8B-76DC-3D9F791AFFC3}"/>
                </a:ext>
              </a:extLst>
            </p:cNvPr>
            <p:cNvSpPr/>
            <p:nvPr/>
          </p:nvSpPr>
          <p:spPr>
            <a:xfrm>
              <a:off x="7388154" y="4900296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3067" y="122705"/>
                    <a:pt x="116878" y="122705"/>
                    <a:pt x="117750" y="108101"/>
                  </a:cubicBezTo>
                  <a:cubicBezTo>
                    <a:pt x="121560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5A4A7B9-5259-6F3A-6F87-7D81E62AD2EC}"/>
                </a:ext>
              </a:extLst>
            </p:cNvPr>
            <p:cNvSpPr/>
            <p:nvPr/>
          </p:nvSpPr>
          <p:spPr>
            <a:xfrm>
              <a:off x="8487832" y="4563539"/>
              <a:ext cx="294553" cy="267470"/>
            </a:xfrm>
            <a:custGeom>
              <a:avLst/>
              <a:gdLst>
                <a:gd name="connsiteX0" fmla="*/ 274053 w 294553"/>
                <a:gd name="connsiteY0" fmla="*/ 65644 h 267470"/>
                <a:gd name="connsiteX1" fmla="*/ 173416 w 294553"/>
                <a:gd name="connsiteY1" fmla="*/ 960 h 267470"/>
                <a:gd name="connsiteX2" fmla="*/ 172781 w 294553"/>
                <a:gd name="connsiteY2" fmla="*/ 960 h 267470"/>
                <a:gd name="connsiteX3" fmla="*/ 635 w 294553"/>
                <a:gd name="connsiteY3" fmla="*/ 107312 h 267470"/>
                <a:gd name="connsiteX4" fmla="*/ 145400 w 294553"/>
                <a:gd name="connsiteY4" fmla="*/ 266919 h 267470"/>
                <a:gd name="connsiteX5" fmla="*/ 292387 w 294553"/>
                <a:gd name="connsiteY5" fmla="*/ 159456 h 267470"/>
                <a:gd name="connsiteX6" fmla="*/ 273974 w 294553"/>
                <a:gd name="connsiteY6" fmla="*/ 65724 h 26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553" h="267470">
                  <a:moveTo>
                    <a:pt x="274053" y="65644"/>
                  </a:moveTo>
                  <a:cubicBezTo>
                    <a:pt x="252466" y="30723"/>
                    <a:pt x="215798" y="5087"/>
                    <a:pt x="173416" y="960"/>
                  </a:cubicBezTo>
                  <a:cubicBezTo>
                    <a:pt x="173178" y="960"/>
                    <a:pt x="173019" y="960"/>
                    <a:pt x="172781" y="960"/>
                  </a:cubicBezTo>
                  <a:cubicBezTo>
                    <a:pt x="92859" y="-6262"/>
                    <a:pt x="7857" y="27072"/>
                    <a:pt x="635" y="107312"/>
                  </a:cubicBezTo>
                  <a:cubicBezTo>
                    <a:pt x="-6429" y="186123"/>
                    <a:pt x="45714" y="257950"/>
                    <a:pt x="145400" y="266919"/>
                  </a:cubicBezTo>
                  <a:cubicBezTo>
                    <a:pt x="213100" y="273030"/>
                    <a:pt x="279450" y="227791"/>
                    <a:pt x="292387" y="159456"/>
                  </a:cubicBezTo>
                  <a:cubicBezTo>
                    <a:pt x="298657" y="126439"/>
                    <a:pt x="290958" y="93185"/>
                    <a:pt x="273974" y="657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ACC9DE5-9F08-0EFA-7731-774B267BAD11}"/>
                </a:ext>
              </a:extLst>
            </p:cNvPr>
            <p:cNvSpPr/>
            <p:nvPr/>
          </p:nvSpPr>
          <p:spPr>
            <a:xfrm>
              <a:off x="8641040" y="4595528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2988" y="122705"/>
                    <a:pt x="116877" y="122705"/>
                    <a:pt x="117750" y="108101"/>
                  </a:cubicBezTo>
                  <a:cubicBezTo>
                    <a:pt x="121561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26D2183-5336-2261-3C53-D5BC398DF37C}"/>
                </a:ext>
              </a:extLst>
            </p:cNvPr>
            <p:cNvSpPr/>
            <p:nvPr/>
          </p:nvSpPr>
          <p:spPr>
            <a:xfrm>
              <a:off x="5575689" y="4382973"/>
              <a:ext cx="399538" cy="360926"/>
            </a:xfrm>
            <a:custGeom>
              <a:avLst/>
              <a:gdLst>
                <a:gd name="connsiteX0" fmla="*/ 398435 w 399538"/>
                <a:gd name="connsiteY0" fmla="*/ 160097 h 360926"/>
                <a:gd name="connsiteX1" fmla="*/ 278274 w 399538"/>
                <a:gd name="connsiteY1" fmla="*/ 12395 h 360926"/>
                <a:gd name="connsiteX2" fmla="*/ 16681 w 399538"/>
                <a:gd name="connsiteY2" fmla="*/ 104302 h 360926"/>
                <a:gd name="connsiteX3" fmla="*/ 176922 w 399538"/>
                <a:gd name="connsiteY3" fmla="*/ 359149 h 360926"/>
                <a:gd name="connsiteX4" fmla="*/ 348513 w 399538"/>
                <a:gd name="connsiteY4" fmla="*/ 302878 h 360926"/>
                <a:gd name="connsiteX5" fmla="*/ 398356 w 399538"/>
                <a:gd name="connsiteY5" fmla="*/ 160097 h 36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9538" h="360926">
                  <a:moveTo>
                    <a:pt x="398435" y="160097"/>
                  </a:moveTo>
                  <a:cubicBezTo>
                    <a:pt x="390975" y="95571"/>
                    <a:pt x="348037" y="35649"/>
                    <a:pt x="278274" y="12395"/>
                  </a:cubicBezTo>
                  <a:cubicBezTo>
                    <a:pt x="184462" y="-18955"/>
                    <a:pt x="61285" y="8268"/>
                    <a:pt x="16681" y="104302"/>
                  </a:cubicBezTo>
                  <a:cubicBezTo>
                    <a:pt x="-39749" y="225654"/>
                    <a:pt x="55332" y="343037"/>
                    <a:pt x="176922" y="359149"/>
                  </a:cubicBezTo>
                  <a:cubicBezTo>
                    <a:pt x="238749" y="367324"/>
                    <a:pt x="304544" y="347085"/>
                    <a:pt x="348513" y="302878"/>
                  </a:cubicBezTo>
                  <a:cubicBezTo>
                    <a:pt x="388832" y="262321"/>
                    <a:pt x="404150" y="209860"/>
                    <a:pt x="398356" y="16009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9281F71-2AC8-5066-E55F-C7D1BF8B4DE9}"/>
                </a:ext>
              </a:extLst>
            </p:cNvPr>
            <p:cNvSpPr/>
            <p:nvPr/>
          </p:nvSpPr>
          <p:spPr>
            <a:xfrm>
              <a:off x="5793386" y="4434847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EB7F162-068A-E90A-9035-C2ACF067D564}"/>
                </a:ext>
              </a:extLst>
            </p:cNvPr>
            <p:cNvSpPr/>
            <p:nvPr/>
          </p:nvSpPr>
          <p:spPr>
            <a:xfrm>
              <a:off x="2980546" y="3877558"/>
              <a:ext cx="428406" cy="387002"/>
            </a:xfrm>
            <a:custGeom>
              <a:avLst/>
              <a:gdLst>
                <a:gd name="connsiteX0" fmla="*/ 427171 w 428406"/>
                <a:gd name="connsiteY0" fmla="*/ 171691 h 387002"/>
                <a:gd name="connsiteX1" fmla="*/ 298358 w 428406"/>
                <a:gd name="connsiteY1" fmla="*/ 13275 h 387002"/>
                <a:gd name="connsiteX2" fmla="*/ 17876 w 428406"/>
                <a:gd name="connsiteY2" fmla="*/ 111848 h 387002"/>
                <a:gd name="connsiteX3" fmla="*/ 189705 w 428406"/>
                <a:gd name="connsiteY3" fmla="*/ 385108 h 387002"/>
                <a:gd name="connsiteX4" fmla="*/ 373677 w 428406"/>
                <a:gd name="connsiteY4" fmla="*/ 324710 h 387002"/>
                <a:gd name="connsiteX5" fmla="*/ 427171 w 428406"/>
                <a:gd name="connsiteY5" fmla="*/ 171612 h 38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406" h="387002">
                  <a:moveTo>
                    <a:pt x="427171" y="171691"/>
                  </a:moveTo>
                  <a:cubicBezTo>
                    <a:pt x="419155" y="102562"/>
                    <a:pt x="373201" y="38275"/>
                    <a:pt x="298358" y="13275"/>
                  </a:cubicBezTo>
                  <a:cubicBezTo>
                    <a:pt x="197721" y="-20298"/>
                    <a:pt x="65734" y="8830"/>
                    <a:pt x="17876" y="111848"/>
                  </a:cubicBezTo>
                  <a:cubicBezTo>
                    <a:pt x="-42602" y="241931"/>
                    <a:pt x="59305" y="367886"/>
                    <a:pt x="189705" y="385108"/>
                  </a:cubicBezTo>
                  <a:cubicBezTo>
                    <a:pt x="255976" y="393839"/>
                    <a:pt x="326533" y="372172"/>
                    <a:pt x="373677" y="324710"/>
                  </a:cubicBezTo>
                  <a:cubicBezTo>
                    <a:pt x="416932" y="281217"/>
                    <a:pt x="433282" y="224946"/>
                    <a:pt x="427171" y="17161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16EE970-7600-B5C0-1A39-89DD49201EB0}"/>
                </a:ext>
              </a:extLst>
            </p:cNvPr>
            <p:cNvSpPr/>
            <p:nvPr/>
          </p:nvSpPr>
          <p:spPr>
            <a:xfrm>
              <a:off x="3215312" y="3932058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5AB0E8C-19C3-A7B9-C950-3AB4411EF4E7}"/>
                </a:ext>
              </a:extLst>
            </p:cNvPr>
            <p:cNvSpPr/>
            <p:nvPr/>
          </p:nvSpPr>
          <p:spPr>
            <a:xfrm>
              <a:off x="3661007" y="5019188"/>
              <a:ext cx="429778" cy="376894"/>
            </a:xfrm>
            <a:custGeom>
              <a:avLst/>
              <a:gdLst>
                <a:gd name="connsiteX0" fmla="*/ 397835 w 429778"/>
                <a:gd name="connsiteY0" fmla="*/ 87545 h 376894"/>
                <a:gd name="connsiteX1" fmla="*/ 197275 w 429778"/>
                <a:gd name="connsiteY1" fmla="*/ 4 h 376894"/>
                <a:gd name="connsiteX2" fmla="*/ 922 w 429778"/>
                <a:gd name="connsiteY2" fmla="*/ 150087 h 376894"/>
                <a:gd name="connsiteX3" fmla="*/ 336643 w 429778"/>
                <a:gd name="connsiteY3" fmla="*/ 341678 h 376894"/>
                <a:gd name="connsiteX4" fmla="*/ 426725 w 429778"/>
                <a:gd name="connsiteY4" fmla="*/ 213104 h 376894"/>
                <a:gd name="connsiteX5" fmla="*/ 397915 w 429778"/>
                <a:gd name="connsiteY5" fmla="*/ 87625 h 37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9778" h="376894">
                  <a:moveTo>
                    <a:pt x="397835" y="87545"/>
                  </a:moveTo>
                  <a:cubicBezTo>
                    <a:pt x="353945" y="30481"/>
                    <a:pt x="271880" y="-393"/>
                    <a:pt x="197275" y="4"/>
                  </a:cubicBezTo>
                  <a:cubicBezTo>
                    <a:pt x="105527" y="480"/>
                    <a:pt x="9811" y="51354"/>
                    <a:pt x="922" y="150087"/>
                  </a:cubicBezTo>
                  <a:cubicBezTo>
                    <a:pt x="-15428" y="331757"/>
                    <a:pt x="189259" y="435490"/>
                    <a:pt x="336643" y="341678"/>
                  </a:cubicBezTo>
                  <a:cubicBezTo>
                    <a:pt x="382041" y="312789"/>
                    <a:pt x="416883" y="265962"/>
                    <a:pt x="426725" y="213104"/>
                  </a:cubicBezTo>
                  <a:cubicBezTo>
                    <a:pt x="436011" y="163023"/>
                    <a:pt x="423471" y="120880"/>
                    <a:pt x="397915" y="8762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6C0C6DA-7F02-211E-B789-37EDC3616EB1}"/>
                </a:ext>
              </a:extLst>
            </p:cNvPr>
            <p:cNvSpPr/>
            <p:nvPr/>
          </p:nvSpPr>
          <p:spPr>
            <a:xfrm>
              <a:off x="3924861" y="5076231"/>
              <a:ext cx="110996" cy="207229"/>
            </a:xfrm>
            <a:custGeom>
              <a:avLst/>
              <a:gdLst>
                <a:gd name="connsiteX0" fmla="*/ 11280 w 110996"/>
                <a:gd name="connsiteY0" fmla="*/ 105 h 207229"/>
                <a:gd name="connsiteX1" fmla="*/ 11280 w 110996"/>
                <a:gd name="connsiteY1" fmla="*/ 22724 h 207229"/>
                <a:gd name="connsiteX2" fmla="*/ 83345 w 110996"/>
                <a:gd name="connsiteY2" fmla="*/ 192966 h 207229"/>
                <a:gd name="connsiteX3" fmla="*/ 106282 w 110996"/>
                <a:gd name="connsiteY3" fmla="*/ 198998 h 207229"/>
                <a:gd name="connsiteX4" fmla="*/ 11280 w 110996"/>
                <a:gd name="connsiteY4" fmla="*/ 105 h 20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96" h="207229">
                  <a:moveTo>
                    <a:pt x="11280" y="105"/>
                  </a:moveTo>
                  <a:cubicBezTo>
                    <a:pt x="-3879" y="-1721"/>
                    <a:pt x="-3641" y="20899"/>
                    <a:pt x="11280" y="22724"/>
                  </a:cubicBezTo>
                  <a:cubicBezTo>
                    <a:pt x="93504" y="32645"/>
                    <a:pt x="93346" y="131616"/>
                    <a:pt x="83345" y="192966"/>
                  </a:cubicBezTo>
                  <a:cubicBezTo>
                    <a:pt x="80964" y="207490"/>
                    <a:pt x="103981" y="213284"/>
                    <a:pt x="106282" y="198998"/>
                  </a:cubicBezTo>
                  <a:cubicBezTo>
                    <a:pt x="119219" y="119711"/>
                    <a:pt x="110965" y="12089"/>
                    <a:pt x="11280" y="1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1715EF-9914-D0EA-F680-EEE1FFFAC5DA}"/>
                </a:ext>
              </a:extLst>
            </p:cNvPr>
            <p:cNvSpPr/>
            <p:nvPr/>
          </p:nvSpPr>
          <p:spPr>
            <a:xfrm>
              <a:off x="402798" y="3760419"/>
              <a:ext cx="1161849" cy="1498919"/>
            </a:xfrm>
            <a:custGeom>
              <a:avLst/>
              <a:gdLst>
                <a:gd name="connsiteX0" fmla="*/ 164458 w 1161849"/>
                <a:gd name="connsiteY0" fmla="*/ 121208 h 1498919"/>
                <a:gd name="connsiteX1" fmla="*/ 74138 w 1161849"/>
                <a:gd name="connsiteY1" fmla="*/ 207479 h 1498919"/>
                <a:gd name="connsiteX2" fmla="*/ 31122 w 1161849"/>
                <a:gd name="connsiteY2" fmla="*/ 717412 h 1498919"/>
                <a:gd name="connsiteX3" fmla="*/ 40169 w 1161849"/>
                <a:gd name="connsiteY3" fmla="*/ 1105516 h 1498919"/>
                <a:gd name="connsiteX4" fmla="*/ 175887 w 1161849"/>
                <a:gd name="connsiteY4" fmla="*/ 1207423 h 1498919"/>
                <a:gd name="connsiteX5" fmla="*/ 471528 w 1161849"/>
                <a:gd name="connsiteY5" fmla="*/ 1329806 h 1498919"/>
                <a:gd name="connsiteX6" fmla="*/ 966698 w 1161849"/>
                <a:gd name="connsiteY6" fmla="*/ 1484731 h 1498919"/>
                <a:gd name="connsiteX7" fmla="*/ 1012096 w 1161849"/>
                <a:gd name="connsiteY7" fmla="*/ 1498778 h 1498919"/>
                <a:gd name="connsiteX8" fmla="*/ 1099638 w 1161849"/>
                <a:gd name="connsiteY8" fmla="*/ 1287583 h 1498919"/>
                <a:gd name="connsiteX9" fmla="*/ 1105511 w 1161849"/>
                <a:gd name="connsiteY9" fmla="*/ 1216709 h 1498919"/>
                <a:gd name="connsiteX10" fmla="*/ 1118289 w 1161849"/>
                <a:gd name="connsiteY10" fmla="*/ 1096230 h 1498919"/>
                <a:gd name="connsiteX11" fmla="*/ 1154480 w 1161849"/>
                <a:gd name="connsiteY11" fmla="*/ 478835 h 1498919"/>
                <a:gd name="connsiteX12" fmla="*/ 1157893 w 1161849"/>
                <a:gd name="connsiteY12" fmla="*/ 172717 h 1498919"/>
                <a:gd name="connsiteX13" fmla="*/ 1151861 w 1161849"/>
                <a:gd name="connsiteY13" fmla="*/ 30333 h 1498919"/>
                <a:gd name="connsiteX14" fmla="*/ 1071701 w 1161849"/>
                <a:gd name="connsiteY14" fmla="*/ 1602 h 1498919"/>
                <a:gd name="connsiteX15" fmla="*/ 343827 w 1161849"/>
                <a:gd name="connsiteY15" fmla="*/ 90016 h 1498919"/>
                <a:gd name="connsiteX16" fmla="*/ 164458 w 1161849"/>
                <a:gd name="connsiteY16" fmla="*/ 120970 h 14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61849" h="1498919">
                  <a:moveTo>
                    <a:pt x="164458" y="121208"/>
                  </a:moveTo>
                  <a:cubicBezTo>
                    <a:pt x="119854" y="137875"/>
                    <a:pt x="91123" y="161685"/>
                    <a:pt x="74138" y="207479"/>
                  </a:cubicBezTo>
                  <a:cubicBezTo>
                    <a:pt x="15566" y="366055"/>
                    <a:pt x="41281" y="551694"/>
                    <a:pt x="31122" y="717412"/>
                  </a:cubicBezTo>
                  <a:cubicBezTo>
                    <a:pt x="23899" y="835668"/>
                    <a:pt x="-40388" y="1000037"/>
                    <a:pt x="40169" y="1105516"/>
                  </a:cubicBezTo>
                  <a:cubicBezTo>
                    <a:pt x="74615" y="1150517"/>
                    <a:pt x="126759" y="1181232"/>
                    <a:pt x="175887" y="1207423"/>
                  </a:cubicBezTo>
                  <a:cubicBezTo>
                    <a:pt x="270016" y="1257503"/>
                    <a:pt x="371129" y="1294647"/>
                    <a:pt x="471528" y="1329806"/>
                  </a:cubicBezTo>
                  <a:cubicBezTo>
                    <a:pt x="634707" y="1387030"/>
                    <a:pt x="800583" y="1436714"/>
                    <a:pt x="966698" y="1484731"/>
                  </a:cubicBezTo>
                  <a:cubicBezTo>
                    <a:pt x="982889" y="1489413"/>
                    <a:pt x="997969" y="1497508"/>
                    <a:pt x="1012096" y="1498778"/>
                  </a:cubicBezTo>
                  <a:cubicBezTo>
                    <a:pt x="1073368" y="1504255"/>
                    <a:pt x="1094162" y="1349013"/>
                    <a:pt x="1099638" y="1287583"/>
                  </a:cubicBezTo>
                  <a:cubicBezTo>
                    <a:pt x="1101860" y="1262662"/>
                    <a:pt x="1103527" y="1238534"/>
                    <a:pt x="1105511" y="1216709"/>
                  </a:cubicBezTo>
                  <a:cubicBezTo>
                    <a:pt x="1108289" y="1185438"/>
                    <a:pt x="1112337" y="1163057"/>
                    <a:pt x="1118289" y="1096230"/>
                  </a:cubicBezTo>
                  <a:cubicBezTo>
                    <a:pt x="1136702" y="890908"/>
                    <a:pt x="1148845" y="684951"/>
                    <a:pt x="1154480" y="478835"/>
                  </a:cubicBezTo>
                  <a:cubicBezTo>
                    <a:pt x="1157258" y="376848"/>
                    <a:pt x="1158449" y="274783"/>
                    <a:pt x="1157893" y="172717"/>
                  </a:cubicBezTo>
                  <a:cubicBezTo>
                    <a:pt x="1157734" y="134144"/>
                    <a:pt x="1170116" y="64381"/>
                    <a:pt x="1151861" y="30333"/>
                  </a:cubicBezTo>
                  <a:cubicBezTo>
                    <a:pt x="1136861" y="2475"/>
                    <a:pt x="1098844" y="4062"/>
                    <a:pt x="1071701" y="1602"/>
                  </a:cubicBezTo>
                  <a:cubicBezTo>
                    <a:pt x="941698" y="-10065"/>
                    <a:pt x="920507" y="44301"/>
                    <a:pt x="343827" y="90016"/>
                  </a:cubicBezTo>
                  <a:cubicBezTo>
                    <a:pt x="292318" y="94064"/>
                    <a:pt x="221920" y="99541"/>
                    <a:pt x="164458" y="12097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693718B-4C82-0E1C-9B03-728416A6286F}"/>
                </a:ext>
              </a:extLst>
            </p:cNvPr>
            <p:cNvSpPr/>
            <p:nvPr/>
          </p:nvSpPr>
          <p:spPr>
            <a:xfrm>
              <a:off x="882491" y="3823768"/>
              <a:ext cx="140171" cy="1288521"/>
            </a:xfrm>
            <a:custGeom>
              <a:avLst/>
              <a:gdLst>
                <a:gd name="connsiteX0" fmla="*/ 57471 w 140171"/>
                <a:gd name="connsiteY0" fmla="*/ 1087564 h 1288521"/>
                <a:gd name="connsiteX1" fmla="*/ 140172 w 140171"/>
                <a:gd name="connsiteY1" fmla="*/ 0 h 1288521"/>
                <a:gd name="connsiteX2" fmla="*/ 84297 w 140171"/>
                <a:gd name="connsiteY2" fmla="*/ 6349 h 1288521"/>
                <a:gd name="connsiteX3" fmla="*/ 486 w 140171"/>
                <a:gd name="connsiteY3" fmla="*/ 1269314 h 1288521"/>
                <a:gd name="connsiteX4" fmla="*/ 56440 w 140171"/>
                <a:gd name="connsiteY4" fmla="*/ 1288521 h 1288521"/>
                <a:gd name="connsiteX5" fmla="*/ 57551 w 140171"/>
                <a:gd name="connsiteY5" fmla="*/ 1087485 h 128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171" h="1288521">
                  <a:moveTo>
                    <a:pt x="57471" y="1087564"/>
                  </a:moveTo>
                  <a:cubicBezTo>
                    <a:pt x="68821" y="724223"/>
                    <a:pt x="124457" y="362945"/>
                    <a:pt x="140172" y="0"/>
                  </a:cubicBezTo>
                  <a:cubicBezTo>
                    <a:pt x="122473" y="2143"/>
                    <a:pt x="103822" y="4206"/>
                    <a:pt x="84297" y="6349"/>
                  </a:cubicBezTo>
                  <a:cubicBezTo>
                    <a:pt x="65408" y="427946"/>
                    <a:pt x="-6578" y="846606"/>
                    <a:pt x="486" y="1269314"/>
                  </a:cubicBezTo>
                  <a:cubicBezTo>
                    <a:pt x="19137" y="1275822"/>
                    <a:pt x="37788" y="1282251"/>
                    <a:pt x="56440" y="1288521"/>
                  </a:cubicBezTo>
                  <a:cubicBezTo>
                    <a:pt x="54932" y="1221535"/>
                    <a:pt x="55487" y="1154470"/>
                    <a:pt x="57551" y="1087485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44C231-2837-0D3F-844D-3FD47C40CDE6}"/>
                </a:ext>
              </a:extLst>
            </p:cNvPr>
            <p:cNvSpPr/>
            <p:nvPr/>
          </p:nvSpPr>
          <p:spPr>
            <a:xfrm>
              <a:off x="505905" y="3855753"/>
              <a:ext cx="184527" cy="1100818"/>
            </a:xfrm>
            <a:custGeom>
              <a:avLst/>
              <a:gdLst>
                <a:gd name="connsiteX0" fmla="*/ 52144 w 184527"/>
                <a:gd name="connsiteY0" fmla="*/ 1100819 h 1100818"/>
                <a:gd name="connsiteX1" fmla="*/ 150242 w 184527"/>
                <a:gd name="connsiteY1" fmla="*/ 261435 h 1100818"/>
                <a:gd name="connsiteX2" fmla="*/ 184528 w 184527"/>
                <a:gd name="connsiteY2" fmla="*/ 0 h 1100818"/>
                <a:gd name="connsiteX3" fmla="*/ 127860 w 184527"/>
                <a:gd name="connsiteY3" fmla="*/ 8095 h 1100818"/>
                <a:gd name="connsiteX4" fmla="*/ 117066 w 184527"/>
                <a:gd name="connsiteY4" fmla="*/ 89605 h 1100818"/>
                <a:gd name="connsiteX5" fmla="*/ 0 w 184527"/>
                <a:gd name="connsiteY5" fmla="*/ 1068596 h 1100818"/>
                <a:gd name="connsiteX6" fmla="*/ 52223 w 184527"/>
                <a:gd name="connsiteY6" fmla="*/ 1100819 h 110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527" h="1100818">
                  <a:moveTo>
                    <a:pt x="52144" y="1100819"/>
                  </a:moveTo>
                  <a:cubicBezTo>
                    <a:pt x="80557" y="820574"/>
                    <a:pt x="114209" y="540806"/>
                    <a:pt x="150242" y="261435"/>
                  </a:cubicBezTo>
                  <a:cubicBezTo>
                    <a:pt x="161432" y="174290"/>
                    <a:pt x="172940" y="87145"/>
                    <a:pt x="184528" y="0"/>
                  </a:cubicBezTo>
                  <a:cubicBezTo>
                    <a:pt x="166115" y="1984"/>
                    <a:pt x="146987" y="4524"/>
                    <a:pt x="127860" y="8095"/>
                  </a:cubicBezTo>
                  <a:cubicBezTo>
                    <a:pt x="124289" y="35239"/>
                    <a:pt x="120638" y="62382"/>
                    <a:pt x="117066" y="89605"/>
                  </a:cubicBezTo>
                  <a:cubicBezTo>
                    <a:pt x="74208" y="415406"/>
                    <a:pt x="33652" y="741683"/>
                    <a:pt x="0" y="1068596"/>
                  </a:cubicBezTo>
                  <a:cubicBezTo>
                    <a:pt x="16746" y="1080421"/>
                    <a:pt x="34525" y="1090977"/>
                    <a:pt x="52223" y="1100819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8AD32AA-E2BC-BB78-CF92-4FC3341A8CBE}"/>
                </a:ext>
              </a:extLst>
            </p:cNvPr>
            <p:cNvSpPr/>
            <p:nvPr/>
          </p:nvSpPr>
          <p:spPr>
            <a:xfrm>
              <a:off x="1184651" y="3773370"/>
              <a:ext cx="152701" cy="1433365"/>
            </a:xfrm>
            <a:custGeom>
              <a:avLst/>
              <a:gdLst>
                <a:gd name="connsiteX0" fmla="*/ 152702 w 152701"/>
                <a:gd name="connsiteY0" fmla="*/ 0 h 1433365"/>
                <a:gd name="connsiteX1" fmla="*/ 96669 w 152701"/>
                <a:gd name="connsiteY1" fmla="*/ 10953 h 1433365"/>
                <a:gd name="connsiteX2" fmla="*/ 11905 w 152701"/>
                <a:gd name="connsiteY2" fmla="*/ 1292251 h 1433365"/>
                <a:gd name="connsiteX3" fmla="*/ 0 w 152701"/>
                <a:gd name="connsiteY3" fmla="*/ 1417254 h 1433365"/>
                <a:gd name="connsiteX4" fmla="*/ 53811 w 152701"/>
                <a:gd name="connsiteY4" fmla="*/ 1433366 h 1433365"/>
                <a:gd name="connsiteX5" fmla="*/ 152702 w 152701"/>
                <a:gd name="connsiteY5" fmla="*/ 0 h 143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01" h="1433365">
                  <a:moveTo>
                    <a:pt x="152702" y="0"/>
                  </a:moveTo>
                  <a:cubicBezTo>
                    <a:pt x="136273" y="3175"/>
                    <a:pt x="117939" y="6826"/>
                    <a:pt x="96669" y="10953"/>
                  </a:cubicBezTo>
                  <a:cubicBezTo>
                    <a:pt x="79684" y="438740"/>
                    <a:pt x="51509" y="865972"/>
                    <a:pt x="11905" y="1292251"/>
                  </a:cubicBezTo>
                  <a:cubicBezTo>
                    <a:pt x="8016" y="1333919"/>
                    <a:pt x="4048" y="1375587"/>
                    <a:pt x="0" y="1417254"/>
                  </a:cubicBezTo>
                  <a:cubicBezTo>
                    <a:pt x="17937" y="1422651"/>
                    <a:pt x="35874" y="1428048"/>
                    <a:pt x="53811" y="1433366"/>
                  </a:cubicBezTo>
                  <a:cubicBezTo>
                    <a:pt x="100955" y="956688"/>
                    <a:pt x="133813" y="478582"/>
                    <a:pt x="152702" y="0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00AAF33-00A0-AF9E-7CD6-407EFC2EF1AF}"/>
                </a:ext>
              </a:extLst>
            </p:cNvPr>
            <p:cNvSpPr/>
            <p:nvPr/>
          </p:nvSpPr>
          <p:spPr>
            <a:xfrm>
              <a:off x="11124024" y="4877998"/>
              <a:ext cx="209635" cy="138703"/>
            </a:xfrm>
            <a:custGeom>
              <a:avLst/>
              <a:gdLst>
                <a:gd name="connsiteX0" fmla="*/ 203554 w 209635"/>
                <a:gd name="connsiteY0" fmla="*/ 117939 h 138703"/>
                <a:gd name="connsiteX1" fmla="*/ 20772 w 209635"/>
                <a:gd name="connsiteY1" fmla="*/ 2777 h 138703"/>
                <a:gd name="connsiteX2" fmla="*/ 3946 w 209635"/>
                <a:gd name="connsiteY2" fmla="*/ 18809 h 138703"/>
                <a:gd name="connsiteX3" fmla="*/ 191570 w 209635"/>
                <a:gd name="connsiteY3" fmla="*/ 137463 h 138703"/>
                <a:gd name="connsiteX4" fmla="*/ 203554 w 209635"/>
                <a:gd name="connsiteY4" fmla="*/ 117939 h 1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635" h="138703">
                  <a:moveTo>
                    <a:pt x="203554" y="117939"/>
                  </a:moveTo>
                  <a:cubicBezTo>
                    <a:pt x="137918" y="86906"/>
                    <a:pt x="77044" y="48731"/>
                    <a:pt x="20772" y="2777"/>
                  </a:cubicBezTo>
                  <a:cubicBezTo>
                    <a:pt x="9582" y="-6350"/>
                    <a:pt x="-7879" y="9127"/>
                    <a:pt x="3946" y="18809"/>
                  </a:cubicBezTo>
                  <a:cubicBezTo>
                    <a:pt x="61726" y="65953"/>
                    <a:pt x="124108" y="105637"/>
                    <a:pt x="191570" y="137463"/>
                  </a:cubicBezTo>
                  <a:cubicBezTo>
                    <a:pt x="204824" y="143733"/>
                    <a:pt x="217523" y="124526"/>
                    <a:pt x="203554" y="11793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4952BE6-6642-F200-6412-41CEE314289D}"/>
                </a:ext>
              </a:extLst>
            </p:cNvPr>
            <p:cNvSpPr/>
            <p:nvPr/>
          </p:nvSpPr>
          <p:spPr>
            <a:xfrm>
              <a:off x="11484934" y="4909112"/>
              <a:ext cx="50852" cy="106425"/>
            </a:xfrm>
            <a:custGeom>
              <a:avLst/>
              <a:gdLst>
                <a:gd name="connsiteX0" fmla="*/ 27331 w 50852"/>
                <a:gd name="connsiteY0" fmla="*/ 7934 h 106425"/>
                <a:gd name="connsiteX1" fmla="*/ 584 w 50852"/>
                <a:gd name="connsiteY1" fmla="*/ 92460 h 106425"/>
                <a:gd name="connsiteX2" fmla="*/ 23522 w 50852"/>
                <a:gd name="connsiteY2" fmla="*/ 98492 h 106425"/>
                <a:gd name="connsiteX3" fmla="*/ 50268 w 50852"/>
                <a:gd name="connsiteY3" fmla="*/ 13966 h 106425"/>
                <a:gd name="connsiteX4" fmla="*/ 27331 w 50852"/>
                <a:gd name="connsiteY4" fmla="*/ 7934 h 10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52" h="106425">
                  <a:moveTo>
                    <a:pt x="27331" y="7934"/>
                  </a:moveTo>
                  <a:cubicBezTo>
                    <a:pt x="18442" y="36109"/>
                    <a:pt x="9473" y="64285"/>
                    <a:pt x="584" y="92460"/>
                  </a:cubicBezTo>
                  <a:cubicBezTo>
                    <a:pt x="-3940" y="106666"/>
                    <a:pt x="19156" y="112302"/>
                    <a:pt x="23522" y="98492"/>
                  </a:cubicBezTo>
                  <a:cubicBezTo>
                    <a:pt x="32411" y="70317"/>
                    <a:pt x="41379" y="42141"/>
                    <a:pt x="50268" y="13966"/>
                  </a:cubicBezTo>
                  <a:cubicBezTo>
                    <a:pt x="54792" y="-241"/>
                    <a:pt x="31697" y="-5876"/>
                    <a:pt x="27331" y="793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9EFA723-DE8D-2DA3-34A0-BDB26209C72D}"/>
                </a:ext>
              </a:extLst>
            </p:cNvPr>
            <p:cNvSpPr/>
            <p:nvPr/>
          </p:nvSpPr>
          <p:spPr>
            <a:xfrm>
              <a:off x="11580798" y="4984344"/>
              <a:ext cx="106020" cy="64013"/>
            </a:xfrm>
            <a:custGeom>
              <a:avLst/>
              <a:gdLst>
                <a:gd name="connsiteX0" fmla="*/ 91550 w 106020"/>
                <a:gd name="connsiteY0" fmla="*/ 799 h 64013"/>
                <a:gd name="connsiteX1" fmla="*/ 5436 w 106020"/>
                <a:gd name="connsiteY1" fmla="*/ 42546 h 64013"/>
                <a:gd name="connsiteX2" fmla="*/ 17421 w 106020"/>
                <a:gd name="connsiteY2" fmla="*/ 62070 h 64013"/>
                <a:gd name="connsiteX3" fmla="*/ 97899 w 106020"/>
                <a:gd name="connsiteY3" fmla="*/ 22546 h 64013"/>
                <a:gd name="connsiteX4" fmla="*/ 91550 w 106020"/>
                <a:gd name="connsiteY4" fmla="*/ 720 h 6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020" h="64013">
                  <a:moveTo>
                    <a:pt x="91550" y="799"/>
                  </a:moveTo>
                  <a:cubicBezTo>
                    <a:pt x="61152" y="11355"/>
                    <a:pt x="32421" y="25085"/>
                    <a:pt x="5436" y="42546"/>
                  </a:cubicBezTo>
                  <a:cubicBezTo>
                    <a:pt x="-7421" y="50880"/>
                    <a:pt x="4961" y="70166"/>
                    <a:pt x="17421" y="62070"/>
                  </a:cubicBezTo>
                  <a:cubicBezTo>
                    <a:pt x="42739" y="45721"/>
                    <a:pt x="69407" y="32466"/>
                    <a:pt x="97899" y="22546"/>
                  </a:cubicBezTo>
                  <a:cubicBezTo>
                    <a:pt x="112344" y="17545"/>
                    <a:pt x="105836" y="-4201"/>
                    <a:pt x="91550" y="72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A556AA3-5F31-100A-FEEB-8F27EC5D8D2E}"/>
                </a:ext>
              </a:extLst>
            </p:cNvPr>
            <p:cNvSpPr/>
            <p:nvPr/>
          </p:nvSpPr>
          <p:spPr>
            <a:xfrm>
              <a:off x="9639649" y="6148856"/>
              <a:ext cx="362179" cy="351343"/>
            </a:xfrm>
            <a:custGeom>
              <a:avLst/>
              <a:gdLst>
                <a:gd name="connsiteX0" fmla="*/ 215356 w 362179"/>
                <a:gd name="connsiteY0" fmla="*/ 5600 h 351343"/>
                <a:gd name="connsiteX1" fmla="*/ 182499 w 362179"/>
                <a:gd name="connsiteY1" fmla="*/ 758 h 351343"/>
                <a:gd name="connsiteX2" fmla="*/ 748 w 362179"/>
                <a:gd name="connsiteY2" fmla="*/ 167508 h 351343"/>
                <a:gd name="connsiteX3" fmla="*/ 180197 w 362179"/>
                <a:gd name="connsiteY3" fmla="*/ 350766 h 351343"/>
                <a:gd name="connsiteX4" fmla="*/ 361470 w 362179"/>
                <a:gd name="connsiteY4" fmla="*/ 179492 h 351343"/>
                <a:gd name="connsiteX5" fmla="*/ 356629 w 362179"/>
                <a:gd name="connsiteY5" fmla="*/ 120761 h 351343"/>
                <a:gd name="connsiteX6" fmla="*/ 215356 w 362179"/>
                <a:gd name="connsiteY6" fmla="*/ 5679 h 35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179" h="351343">
                  <a:moveTo>
                    <a:pt x="215356" y="5600"/>
                  </a:moveTo>
                  <a:cubicBezTo>
                    <a:pt x="204245" y="3456"/>
                    <a:pt x="193292" y="1710"/>
                    <a:pt x="182499" y="758"/>
                  </a:cubicBezTo>
                  <a:cubicBezTo>
                    <a:pt x="74877" y="-8925"/>
                    <a:pt x="9002" y="75680"/>
                    <a:pt x="748" y="167508"/>
                  </a:cubicBezTo>
                  <a:cubicBezTo>
                    <a:pt x="-9252" y="279256"/>
                    <a:pt x="82575" y="341956"/>
                    <a:pt x="180197" y="350766"/>
                  </a:cubicBezTo>
                  <a:cubicBezTo>
                    <a:pt x="275437" y="359337"/>
                    <a:pt x="353216" y="271161"/>
                    <a:pt x="361470" y="179492"/>
                  </a:cubicBezTo>
                  <a:cubicBezTo>
                    <a:pt x="363216" y="159730"/>
                    <a:pt x="361788" y="139888"/>
                    <a:pt x="356629" y="120761"/>
                  </a:cubicBezTo>
                  <a:cubicBezTo>
                    <a:pt x="339089" y="56156"/>
                    <a:pt x="275675" y="20997"/>
                    <a:pt x="215356" y="56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7AEABC7-4C54-5579-AC0C-27ABD7103F0C}"/>
                </a:ext>
              </a:extLst>
            </p:cNvPr>
            <p:cNvSpPr/>
            <p:nvPr/>
          </p:nvSpPr>
          <p:spPr>
            <a:xfrm>
              <a:off x="9779876" y="6063129"/>
              <a:ext cx="248114" cy="208788"/>
            </a:xfrm>
            <a:custGeom>
              <a:avLst/>
              <a:gdLst>
                <a:gd name="connsiteX0" fmla="*/ 161957 w 248114"/>
                <a:gd name="connsiteY0" fmla="*/ 208709 h 208788"/>
                <a:gd name="connsiteX1" fmla="*/ 159020 w 248114"/>
                <a:gd name="connsiteY1" fmla="*/ 208551 h 208788"/>
                <a:gd name="connsiteX2" fmla="*/ 113464 w 248114"/>
                <a:gd name="connsiteY2" fmla="*/ 169740 h 208788"/>
                <a:gd name="connsiteX3" fmla="*/ 84256 w 248114"/>
                <a:gd name="connsiteY3" fmla="*/ 176407 h 208788"/>
                <a:gd name="connsiteX4" fmla="*/ 44414 w 248114"/>
                <a:gd name="connsiteY4" fmla="*/ 135057 h 208788"/>
                <a:gd name="connsiteX5" fmla="*/ 44573 w 248114"/>
                <a:gd name="connsiteY5" fmla="*/ 133628 h 208788"/>
                <a:gd name="connsiteX6" fmla="*/ 45049 w 248114"/>
                <a:gd name="connsiteY6" fmla="*/ 130850 h 208788"/>
                <a:gd name="connsiteX7" fmla="*/ 27112 w 248114"/>
                <a:gd name="connsiteY7" fmla="*/ 132279 h 208788"/>
                <a:gd name="connsiteX8" fmla="*/ 8302 w 248114"/>
                <a:gd name="connsiteY8" fmla="*/ 124501 h 208788"/>
                <a:gd name="connsiteX9" fmla="*/ 127 w 248114"/>
                <a:gd name="connsiteY9" fmla="*/ 103469 h 208788"/>
                <a:gd name="connsiteX10" fmla="*/ 73701 w 248114"/>
                <a:gd name="connsiteY10" fmla="*/ 31166 h 208788"/>
                <a:gd name="connsiteX11" fmla="*/ 156242 w 248114"/>
                <a:gd name="connsiteY11" fmla="*/ 54 h 208788"/>
                <a:gd name="connsiteX12" fmla="*/ 165607 w 248114"/>
                <a:gd name="connsiteY12" fmla="*/ 2355 h 208788"/>
                <a:gd name="connsiteX13" fmla="*/ 169100 w 248114"/>
                <a:gd name="connsiteY13" fmla="*/ 4578 h 208788"/>
                <a:gd name="connsiteX14" fmla="*/ 242276 w 248114"/>
                <a:gd name="connsiteY14" fmla="*/ 58230 h 208788"/>
                <a:gd name="connsiteX15" fmla="*/ 243228 w 248114"/>
                <a:gd name="connsiteY15" fmla="*/ 58944 h 208788"/>
                <a:gd name="connsiteX16" fmla="*/ 247990 w 248114"/>
                <a:gd name="connsiteY16" fmla="*/ 70293 h 208788"/>
                <a:gd name="connsiteX17" fmla="*/ 161957 w 248114"/>
                <a:gd name="connsiteY17" fmla="*/ 208789 h 208788"/>
                <a:gd name="connsiteX18" fmla="*/ 125765 w 248114"/>
                <a:gd name="connsiteY18" fmla="*/ 138073 h 208788"/>
                <a:gd name="connsiteX19" fmla="*/ 133385 w 248114"/>
                <a:gd name="connsiteY19" fmla="*/ 140851 h 208788"/>
                <a:gd name="connsiteX20" fmla="*/ 137353 w 248114"/>
                <a:gd name="connsiteY20" fmla="*/ 152676 h 208788"/>
                <a:gd name="connsiteX21" fmla="*/ 136480 w 248114"/>
                <a:gd name="connsiteY21" fmla="*/ 157914 h 208788"/>
                <a:gd name="connsiteX22" fmla="*/ 161163 w 248114"/>
                <a:gd name="connsiteY22" fmla="*/ 184820 h 208788"/>
                <a:gd name="connsiteX23" fmla="*/ 222831 w 248114"/>
                <a:gd name="connsiteY23" fmla="*/ 73468 h 208788"/>
                <a:gd name="connsiteX24" fmla="*/ 155211 w 248114"/>
                <a:gd name="connsiteY24" fmla="*/ 23864 h 208788"/>
                <a:gd name="connsiteX25" fmla="*/ 154099 w 248114"/>
                <a:gd name="connsiteY25" fmla="*/ 23705 h 208788"/>
                <a:gd name="connsiteX26" fmla="*/ 23779 w 248114"/>
                <a:gd name="connsiteY26" fmla="*/ 105532 h 208788"/>
                <a:gd name="connsiteX27" fmla="*/ 24255 w 248114"/>
                <a:gd name="connsiteY27" fmla="*/ 106802 h 208788"/>
                <a:gd name="connsiteX28" fmla="*/ 29255 w 248114"/>
                <a:gd name="connsiteY28" fmla="*/ 108548 h 208788"/>
                <a:gd name="connsiteX29" fmla="*/ 44097 w 248114"/>
                <a:gd name="connsiteY29" fmla="*/ 106802 h 208788"/>
                <a:gd name="connsiteX30" fmla="*/ 64891 w 248114"/>
                <a:gd name="connsiteY30" fmla="*/ 104739 h 208788"/>
                <a:gd name="connsiteX31" fmla="*/ 65764 w 248114"/>
                <a:gd name="connsiteY31" fmla="*/ 104818 h 208788"/>
                <a:gd name="connsiteX32" fmla="*/ 75208 w 248114"/>
                <a:gd name="connsiteY32" fmla="*/ 111644 h 208788"/>
                <a:gd name="connsiteX33" fmla="*/ 74335 w 248114"/>
                <a:gd name="connsiteY33" fmla="*/ 123231 h 208788"/>
                <a:gd name="connsiteX34" fmla="*/ 68224 w 248114"/>
                <a:gd name="connsiteY34" fmla="*/ 136644 h 208788"/>
                <a:gd name="connsiteX35" fmla="*/ 86399 w 248114"/>
                <a:gd name="connsiteY35" fmla="*/ 152676 h 208788"/>
                <a:gd name="connsiteX36" fmla="*/ 109098 w 248114"/>
                <a:gd name="connsiteY36" fmla="*/ 145057 h 208788"/>
                <a:gd name="connsiteX37" fmla="*/ 121003 w 248114"/>
                <a:gd name="connsiteY37" fmla="*/ 139025 h 208788"/>
                <a:gd name="connsiteX38" fmla="*/ 125765 w 248114"/>
                <a:gd name="connsiteY38" fmla="*/ 138073 h 2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8114" h="208788">
                  <a:moveTo>
                    <a:pt x="161957" y="208709"/>
                  </a:moveTo>
                  <a:cubicBezTo>
                    <a:pt x="161004" y="208709"/>
                    <a:pt x="159972" y="208709"/>
                    <a:pt x="159020" y="208551"/>
                  </a:cubicBezTo>
                  <a:cubicBezTo>
                    <a:pt x="135289" y="206408"/>
                    <a:pt x="117591" y="190614"/>
                    <a:pt x="113464" y="169740"/>
                  </a:cubicBezTo>
                  <a:cubicBezTo>
                    <a:pt x="105130" y="173947"/>
                    <a:pt x="95685" y="177439"/>
                    <a:pt x="84256" y="176407"/>
                  </a:cubicBezTo>
                  <a:cubicBezTo>
                    <a:pt x="63066" y="174502"/>
                    <a:pt x="42350" y="158550"/>
                    <a:pt x="44414" y="135057"/>
                  </a:cubicBezTo>
                  <a:lnTo>
                    <a:pt x="44573" y="133628"/>
                  </a:lnTo>
                  <a:cubicBezTo>
                    <a:pt x="44732" y="132676"/>
                    <a:pt x="44811" y="131803"/>
                    <a:pt x="45049" y="130850"/>
                  </a:cubicBezTo>
                  <a:cubicBezTo>
                    <a:pt x="39414" y="131882"/>
                    <a:pt x="33224" y="132755"/>
                    <a:pt x="27112" y="132279"/>
                  </a:cubicBezTo>
                  <a:cubicBezTo>
                    <a:pt x="19810" y="131644"/>
                    <a:pt x="13144" y="128866"/>
                    <a:pt x="8302" y="124501"/>
                  </a:cubicBezTo>
                  <a:cubicBezTo>
                    <a:pt x="2270" y="119025"/>
                    <a:pt x="-666" y="111564"/>
                    <a:pt x="127" y="103469"/>
                  </a:cubicBezTo>
                  <a:cubicBezTo>
                    <a:pt x="2191" y="80611"/>
                    <a:pt x="26953" y="56325"/>
                    <a:pt x="73701" y="31166"/>
                  </a:cubicBezTo>
                  <a:cubicBezTo>
                    <a:pt x="103384" y="15213"/>
                    <a:pt x="143622" y="-1057"/>
                    <a:pt x="156242" y="54"/>
                  </a:cubicBezTo>
                  <a:cubicBezTo>
                    <a:pt x="159496" y="371"/>
                    <a:pt x="162671" y="1086"/>
                    <a:pt x="165607" y="2355"/>
                  </a:cubicBezTo>
                  <a:cubicBezTo>
                    <a:pt x="166877" y="2911"/>
                    <a:pt x="168068" y="3625"/>
                    <a:pt x="169100" y="4578"/>
                  </a:cubicBezTo>
                  <a:cubicBezTo>
                    <a:pt x="172353" y="7355"/>
                    <a:pt x="201005" y="28388"/>
                    <a:pt x="242276" y="58230"/>
                  </a:cubicBezTo>
                  <a:lnTo>
                    <a:pt x="243228" y="58944"/>
                  </a:lnTo>
                  <a:cubicBezTo>
                    <a:pt x="246799" y="61563"/>
                    <a:pt x="248626" y="65928"/>
                    <a:pt x="247990" y="70293"/>
                  </a:cubicBezTo>
                  <a:cubicBezTo>
                    <a:pt x="247752" y="71722"/>
                    <a:pt x="216482" y="208789"/>
                    <a:pt x="161957" y="208789"/>
                  </a:cubicBezTo>
                  <a:close/>
                  <a:moveTo>
                    <a:pt x="125765" y="138073"/>
                  </a:moveTo>
                  <a:cubicBezTo>
                    <a:pt x="128543" y="138073"/>
                    <a:pt x="131242" y="139025"/>
                    <a:pt x="133385" y="140851"/>
                  </a:cubicBezTo>
                  <a:cubicBezTo>
                    <a:pt x="136797" y="143708"/>
                    <a:pt x="138385" y="148311"/>
                    <a:pt x="137353" y="152676"/>
                  </a:cubicBezTo>
                  <a:cubicBezTo>
                    <a:pt x="136956" y="154422"/>
                    <a:pt x="136638" y="156168"/>
                    <a:pt x="136480" y="157914"/>
                  </a:cubicBezTo>
                  <a:cubicBezTo>
                    <a:pt x="134972" y="174740"/>
                    <a:pt x="148226" y="183629"/>
                    <a:pt x="161163" y="184820"/>
                  </a:cubicBezTo>
                  <a:cubicBezTo>
                    <a:pt x="183306" y="186725"/>
                    <a:pt x="211957" y="116247"/>
                    <a:pt x="222831" y="73468"/>
                  </a:cubicBezTo>
                  <a:cubicBezTo>
                    <a:pt x="174337" y="38388"/>
                    <a:pt x="159893" y="27515"/>
                    <a:pt x="155211" y="23864"/>
                  </a:cubicBezTo>
                  <a:cubicBezTo>
                    <a:pt x="154813" y="23784"/>
                    <a:pt x="154496" y="23705"/>
                    <a:pt x="154099" y="23705"/>
                  </a:cubicBezTo>
                  <a:cubicBezTo>
                    <a:pt x="136162" y="24340"/>
                    <a:pt x="26636" y="74183"/>
                    <a:pt x="23779" y="105532"/>
                  </a:cubicBezTo>
                  <a:cubicBezTo>
                    <a:pt x="23779" y="106247"/>
                    <a:pt x="23779" y="106405"/>
                    <a:pt x="24255" y="106802"/>
                  </a:cubicBezTo>
                  <a:cubicBezTo>
                    <a:pt x="25049" y="107516"/>
                    <a:pt x="26715" y="108310"/>
                    <a:pt x="29255" y="108548"/>
                  </a:cubicBezTo>
                  <a:cubicBezTo>
                    <a:pt x="33303" y="108866"/>
                    <a:pt x="38541" y="107913"/>
                    <a:pt x="44097" y="106802"/>
                  </a:cubicBezTo>
                  <a:cubicBezTo>
                    <a:pt x="50843" y="105453"/>
                    <a:pt x="57827" y="104104"/>
                    <a:pt x="64891" y="104739"/>
                  </a:cubicBezTo>
                  <a:cubicBezTo>
                    <a:pt x="64970" y="104739"/>
                    <a:pt x="65684" y="104818"/>
                    <a:pt x="65764" y="104818"/>
                  </a:cubicBezTo>
                  <a:cubicBezTo>
                    <a:pt x="69891" y="105294"/>
                    <a:pt x="73462" y="107834"/>
                    <a:pt x="75208" y="111644"/>
                  </a:cubicBezTo>
                  <a:cubicBezTo>
                    <a:pt x="76955" y="115374"/>
                    <a:pt x="76637" y="119818"/>
                    <a:pt x="74335" y="123231"/>
                  </a:cubicBezTo>
                  <a:cubicBezTo>
                    <a:pt x="71478" y="127438"/>
                    <a:pt x="68780" y="132041"/>
                    <a:pt x="68224" y="136644"/>
                  </a:cubicBezTo>
                  <a:cubicBezTo>
                    <a:pt x="67351" y="146565"/>
                    <a:pt x="78542" y="151962"/>
                    <a:pt x="86399" y="152676"/>
                  </a:cubicBezTo>
                  <a:cubicBezTo>
                    <a:pt x="94018" y="153390"/>
                    <a:pt x="101002" y="149502"/>
                    <a:pt x="109098" y="145057"/>
                  </a:cubicBezTo>
                  <a:cubicBezTo>
                    <a:pt x="112828" y="142993"/>
                    <a:pt x="116796" y="140851"/>
                    <a:pt x="121003" y="139025"/>
                  </a:cubicBezTo>
                  <a:cubicBezTo>
                    <a:pt x="122511" y="138390"/>
                    <a:pt x="124178" y="138073"/>
                    <a:pt x="125765" y="138073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C16258E-3590-AAEE-BA87-D3ADC057B309}"/>
                </a:ext>
              </a:extLst>
            </p:cNvPr>
            <p:cNvSpPr/>
            <p:nvPr/>
          </p:nvSpPr>
          <p:spPr>
            <a:xfrm>
              <a:off x="9849255" y="6368411"/>
              <a:ext cx="100248" cy="103844"/>
            </a:xfrm>
            <a:custGeom>
              <a:avLst/>
              <a:gdLst>
                <a:gd name="connsiteX0" fmla="*/ 76387 w 100248"/>
                <a:gd name="connsiteY0" fmla="*/ 7478 h 103844"/>
                <a:gd name="connsiteX1" fmla="*/ 5909 w 100248"/>
                <a:gd name="connsiteY1" fmla="*/ 82876 h 103844"/>
                <a:gd name="connsiteX2" fmla="*/ 17893 w 100248"/>
                <a:gd name="connsiteY2" fmla="*/ 102401 h 103844"/>
                <a:gd name="connsiteX3" fmla="*/ 99324 w 100248"/>
                <a:gd name="connsiteY3" fmla="*/ 13510 h 103844"/>
                <a:gd name="connsiteX4" fmla="*/ 76387 w 100248"/>
                <a:gd name="connsiteY4" fmla="*/ 7478 h 1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8" h="103844">
                  <a:moveTo>
                    <a:pt x="76387" y="7478"/>
                  </a:moveTo>
                  <a:cubicBezTo>
                    <a:pt x="62339" y="40336"/>
                    <a:pt x="37417" y="66368"/>
                    <a:pt x="5909" y="82876"/>
                  </a:cubicBezTo>
                  <a:cubicBezTo>
                    <a:pt x="-7742" y="90019"/>
                    <a:pt x="4798" y="109226"/>
                    <a:pt x="17893" y="102401"/>
                  </a:cubicBezTo>
                  <a:cubicBezTo>
                    <a:pt x="55037" y="82956"/>
                    <a:pt x="82895" y="52003"/>
                    <a:pt x="99324" y="13510"/>
                  </a:cubicBezTo>
                  <a:cubicBezTo>
                    <a:pt x="105117" y="-62"/>
                    <a:pt x="82022" y="-5697"/>
                    <a:pt x="76387" y="747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622DF1A-7CF3-0F7F-E954-9C2307A7ACED}"/>
                </a:ext>
              </a:extLst>
            </p:cNvPr>
            <p:cNvSpPr/>
            <p:nvPr/>
          </p:nvSpPr>
          <p:spPr>
            <a:xfrm>
              <a:off x="9941436" y="6304194"/>
              <a:ext cx="27694" cy="46263"/>
            </a:xfrm>
            <a:custGeom>
              <a:avLst/>
              <a:gdLst>
                <a:gd name="connsiteX0" fmla="*/ 26905 w 27694"/>
                <a:gd name="connsiteY0" fmla="*/ 8281 h 46263"/>
                <a:gd name="connsiteX1" fmla="*/ 12302 w 27694"/>
                <a:gd name="connsiteY1" fmla="*/ 344 h 46263"/>
                <a:gd name="connsiteX2" fmla="*/ 3968 w 27694"/>
                <a:gd name="connsiteY2" fmla="*/ 14233 h 46263"/>
                <a:gd name="connsiteX3" fmla="*/ 1429 w 27694"/>
                <a:gd name="connsiteY3" fmla="*/ 29313 h 46263"/>
                <a:gd name="connsiteX4" fmla="*/ 5715 w 27694"/>
                <a:gd name="connsiteY4" fmla="*/ 44789 h 46263"/>
                <a:gd name="connsiteX5" fmla="*/ 21984 w 27694"/>
                <a:gd name="connsiteY5" fmla="*/ 40742 h 46263"/>
                <a:gd name="connsiteX6" fmla="*/ 26905 w 27694"/>
                <a:gd name="connsiteY6" fmla="*/ 8201 h 4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94" h="46263">
                  <a:moveTo>
                    <a:pt x="26905" y="8281"/>
                  </a:moveTo>
                  <a:cubicBezTo>
                    <a:pt x="25873" y="2011"/>
                    <a:pt x="17778" y="-1085"/>
                    <a:pt x="12302" y="344"/>
                  </a:cubicBezTo>
                  <a:cubicBezTo>
                    <a:pt x="5715" y="2090"/>
                    <a:pt x="2936" y="7963"/>
                    <a:pt x="3968" y="14233"/>
                  </a:cubicBezTo>
                  <a:cubicBezTo>
                    <a:pt x="4761" y="19233"/>
                    <a:pt x="3731" y="24868"/>
                    <a:pt x="1429" y="29313"/>
                  </a:cubicBezTo>
                  <a:cubicBezTo>
                    <a:pt x="-1428" y="34868"/>
                    <a:pt x="0" y="41615"/>
                    <a:pt x="5715" y="44789"/>
                  </a:cubicBezTo>
                  <a:cubicBezTo>
                    <a:pt x="10873" y="47647"/>
                    <a:pt x="19127" y="46377"/>
                    <a:pt x="21984" y="40742"/>
                  </a:cubicBezTo>
                  <a:cubicBezTo>
                    <a:pt x="27302" y="30265"/>
                    <a:pt x="28810" y="19789"/>
                    <a:pt x="26905" y="82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4D6C2FEC-1E50-5C27-6B49-700F44664678}"/>
              </a:ext>
            </a:extLst>
          </p:cNvPr>
          <p:cNvGrpSpPr/>
          <p:nvPr/>
        </p:nvGrpSpPr>
        <p:grpSpPr>
          <a:xfrm>
            <a:off x="13188320" y="2512774"/>
            <a:ext cx="2732547" cy="2780233"/>
            <a:chOff x="13188320" y="2512774"/>
            <a:chExt cx="2732547" cy="2780233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61356B-4A85-ED17-E4D7-60D4CA112B50}"/>
                </a:ext>
              </a:extLst>
            </p:cNvPr>
            <p:cNvSpPr/>
            <p:nvPr/>
          </p:nvSpPr>
          <p:spPr>
            <a:xfrm>
              <a:off x="13938904" y="4695561"/>
              <a:ext cx="335" cy="393"/>
            </a:xfrm>
            <a:custGeom>
              <a:avLst/>
              <a:gdLst>
                <a:gd name="connsiteX0" fmla="*/ 125 w 335"/>
                <a:gd name="connsiteY0" fmla="*/ 0 h 393"/>
                <a:gd name="connsiteX1" fmla="*/ 125 w 335"/>
                <a:gd name="connsiteY1" fmla="*/ 393 h 393"/>
                <a:gd name="connsiteX2" fmla="*/ 125 w 335"/>
                <a:gd name="connsiteY2" fmla="*/ 0 h 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" h="393">
                  <a:moveTo>
                    <a:pt x="125" y="0"/>
                  </a:moveTo>
                  <a:cubicBezTo>
                    <a:pt x="125" y="0"/>
                    <a:pt x="-156" y="393"/>
                    <a:pt x="125" y="393"/>
                  </a:cubicBezTo>
                  <a:cubicBezTo>
                    <a:pt x="406" y="393"/>
                    <a:pt x="406" y="0"/>
                    <a:pt x="125" y="0"/>
                  </a:cubicBezTo>
                  <a:close/>
                </a:path>
              </a:pathLst>
            </a:custGeom>
            <a:solidFill>
              <a:srgbClr val="550D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0A538AE-0A5A-C7AC-9DFB-932300129098}"/>
                </a:ext>
              </a:extLst>
            </p:cNvPr>
            <p:cNvSpPr/>
            <p:nvPr/>
          </p:nvSpPr>
          <p:spPr>
            <a:xfrm>
              <a:off x="13188320" y="4735713"/>
              <a:ext cx="948249" cy="354131"/>
            </a:xfrm>
            <a:custGeom>
              <a:avLst/>
              <a:gdLst>
                <a:gd name="connsiteX0" fmla="*/ 705896 w 948249"/>
                <a:gd name="connsiteY0" fmla="*/ 0 h 354131"/>
                <a:gd name="connsiteX1" fmla="*/ 407758 w 948249"/>
                <a:gd name="connsiteY1" fmla="*/ 60818 h 354131"/>
                <a:gd name="connsiteX2" fmla="*/ 409162 w 948249"/>
                <a:gd name="connsiteY2" fmla="*/ 74689 h 354131"/>
                <a:gd name="connsiteX3" fmla="*/ 280956 w 948249"/>
                <a:gd name="connsiteY3" fmla="*/ 132474 h 354131"/>
                <a:gd name="connsiteX4" fmla="*/ 285561 w 948249"/>
                <a:gd name="connsiteY4" fmla="*/ 153365 h 354131"/>
                <a:gd name="connsiteX5" fmla="*/ 172797 w 948249"/>
                <a:gd name="connsiteY5" fmla="*/ 210420 h 354131"/>
                <a:gd name="connsiteX6" fmla="*/ 58 w 948249"/>
                <a:gd name="connsiteY6" fmla="*/ 318860 h 354131"/>
                <a:gd name="connsiteX7" fmla="*/ 54418 w 948249"/>
                <a:gd name="connsiteY7" fmla="*/ 346433 h 354131"/>
                <a:gd name="connsiteX8" fmla="*/ 411521 w 948249"/>
                <a:gd name="connsiteY8" fmla="*/ 325599 h 354131"/>
                <a:gd name="connsiteX9" fmla="*/ 438308 w 948249"/>
                <a:gd name="connsiteY9" fmla="*/ 353789 h 354131"/>
                <a:gd name="connsiteX10" fmla="*/ 560899 w 948249"/>
                <a:gd name="connsiteY10" fmla="*/ 324195 h 354131"/>
                <a:gd name="connsiteX11" fmla="*/ 585046 w 948249"/>
                <a:gd name="connsiteY11" fmla="*/ 348118 h 354131"/>
                <a:gd name="connsiteX12" fmla="*/ 947709 w 948249"/>
                <a:gd name="connsiteY12" fmla="*/ 163642 h 354131"/>
                <a:gd name="connsiteX13" fmla="*/ 746947 w 948249"/>
                <a:gd name="connsiteY13" fmla="*/ 17409 h 354131"/>
                <a:gd name="connsiteX14" fmla="*/ 705840 w 948249"/>
                <a:gd name="connsiteY14" fmla="*/ 0 h 3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49" h="354131">
                  <a:moveTo>
                    <a:pt x="705896" y="0"/>
                  </a:moveTo>
                  <a:cubicBezTo>
                    <a:pt x="572355" y="20329"/>
                    <a:pt x="411577" y="21564"/>
                    <a:pt x="407758" y="60818"/>
                  </a:cubicBezTo>
                  <a:cubicBezTo>
                    <a:pt x="407309" y="65535"/>
                    <a:pt x="409612" y="69916"/>
                    <a:pt x="409162" y="74689"/>
                  </a:cubicBezTo>
                  <a:cubicBezTo>
                    <a:pt x="406130" y="105800"/>
                    <a:pt x="314706" y="108439"/>
                    <a:pt x="280956" y="132474"/>
                  </a:cubicBezTo>
                  <a:cubicBezTo>
                    <a:pt x="281124" y="140224"/>
                    <a:pt x="282079" y="146401"/>
                    <a:pt x="285561" y="153365"/>
                  </a:cubicBezTo>
                  <a:cubicBezTo>
                    <a:pt x="259504" y="185880"/>
                    <a:pt x="210254" y="195595"/>
                    <a:pt x="172797" y="210420"/>
                  </a:cubicBezTo>
                  <a:cubicBezTo>
                    <a:pt x="153816" y="217946"/>
                    <a:pt x="2473" y="294431"/>
                    <a:pt x="58" y="318860"/>
                  </a:cubicBezTo>
                  <a:cubicBezTo>
                    <a:pt x="-1683" y="336774"/>
                    <a:pt x="36111" y="344692"/>
                    <a:pt x="54418" y="346433"/>
                  </a:cubicBezTo>
                  <a:cubicBezTo>
                    <a:pt x="85642" y="349465"/>
                    <a:pt x="281237" y="344355"/>
                    <a:pt x="411521" y="325599"/>
                  </a:cubicBezTo>
                  <a:cubicBezTo>
                    <a:pt x="410903" y="344804"/>
                    <a:pt x="422415" y="352273"/>
                    <a:pt x="438308" y="353789"/>
                  </a:cubicBezTo>
                  <a:cubicBezTo>
                    <a:pt x="473069" y="357159"/>
                    <a:pt x="531585" y="334808"/>
                    <a:pt x="560899" y="324195"/>
                  </a:cubicBezTo>
                  <a:cubicBezTo>
                    <a:pt x="559888" y="340705"/>
                    <a:pt x="571119" y="346770"/>
                    <a:pt x="585046" y="348118"/>
                  </a:cubicBezTo>
                  <a:cubicBezTo>
                    <a:pt x="665295" y="355923"/>
                    <a:pt x="938106" y="262254"/>
                    <a:pt x="947709" y="163642"/>
                  </a:cubicBezTo>
                  <a:cubicBezTo>
                    <a:pt x="959951" y="37962"/>
                    <a:pt x="760481" y="21452"/>
                    <a:pt x="746947" y="17409"/>
                  </a:cubicBezTo>
                  <a:cubicBezTo>
                    <a:pt x="732796" y="13141"/>
                    <a:pt x="719318" y="5953"/>
                    <a:pt x="705840" y="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33775A2-FB26-73A7-4894-DDE2A3F12F91}"/>
                </a:ext>
              </a:extLst>
            </p:cNvPr>
            <p:cNvSpPr/>
            <p:nvPr/>
          </p:nvSpPr>
          <p:spPr>
            <a:xfrm>
              <a:off x="13537907" y="4952122"/>
              <a:ext cx="220685" cy="81714"/>
            </a:xfrm>
            <a:custGeom>
              <a:avLst/>
              <a:gdLst>
                <a:gd name="connsiteX0" fmla="*/ 18187 w 220685"/>
                <a:gd name="connsiteY0" fmla="*/ 11028 h 81714"/>
                <a:gd name="connsiteX1" fmla="*/ 14368 w 220685"/>
                <a:gd name="connsiteY1" fmla="*/ 25179 h 81714"/>
                <a:gd name="connsiteX2" fmla="*/ 20602 w 220685"/>
                <a:gd name="connsiteY2" fmla="*/ 32367 h 81714"/>
                <a:gd name="connsiteX3" fmla="*/ 36719 w 220685"/>
                <a:gd name="connsiteY3" fmla="*/ 32143 h 81714"/>
                <a:gd name="connsiteX4" fmla="*/ 54015 w 220685"/>
                <a:gd name="connsiteY4" fmla="*/ 27482 h 81714"/>
                <a:gd name="connsiteX5" fmla="*/ 54521 w 220685"/>
                <a:gd name="connsiteY5" fmla="*/ 27313 h 81714"/>
                <a:gd name="connsiteX6" fmla="*/ 61709 w 220685"/>
                <a:gd name="connsiteY6" fmla="*/ 29897 h 81714"/>
                <a:gd name="connsiteX7" fmla="*/ 68111 w 220685"/>
                <a:gd name="connsiteY7" fmla="*/ 41409 h 81714"/>
                <a:gd name="connsiteX8" fmla="*/ 74625 w 220685"/>
                <a:gd name="connsiteY8" fmla="*/ 48485 h 81714"/>
                <a:gd name="connsiteX9" fmla="*/ 93999 w 220685"/>
                <a:gd name="connsiteY9" fmla="*/ 52921 h 81714"/>
                <a:gd name="connsiteX10" fmla="*/ 136847 w 220685"/>
                <a:gd name="connsiteY10" fmla="*/ 37365 h 81714"/>
                <a:gd name="connsiteX11" fmla="*/ 147797 w 220685"/>
                <a:gd name="connsiteY11" fmla="*/ 39780 h 81714"/>
                <a:gd name="connsiteX12" fmla="*/ 147797 w 220685"/>
                <a:gd name="connsiteY12" fmla="*/ 39780 h 81714"/>
                <a:gd name="connsiteX13" fmla="*/ 147797 w 220685"/>
                <a:gd name="connsiteY13" fmla="*/ 39892 h 81714"/>
                <a:gd name="connsiteX14" fmla="*/ 159871 w 220685"/>
                <a:gd name="connsiteY14" fmla="*/ 57413 h 81714"/>
                <a:gd name="connsiteX15" fmla="*/ 174191 w 220685"/>
                <a:gd name="connsiteY15" fmla="*/ 65275 h 81714"/>
                <a:gd name="connsiteX16" fmla="*/ 192105 w 220685"/>
                <a:gd name="connsiteY16" fmla="*/ 60895 h 81714"/>
                <a:gd name="connsiteX17" fmla="*/ 210806 w 220685"/>
                <a:gd name="connsiteY17" fmla="*/ 51798 h 81714"/>
                <a:gd name="connsiteX18" fmla="*/ 211367 w 220685"/>
                <a:gd name="connsiteY18" fmla="*/ 51573 h 81714"/>
                <a:gd name="connsiteX19" fmla="*/ 220296 w 220685"/>
                <a:gd name="connsiteY19" fmla="*/ 55953 h 81714"/>
                <a:gd name="connsiteX20" fmla="*/ 219342 w 220685"/>
                <a:gd name="connsiteY20" fmla="*/ 62411 h 81714"/>
                <a:gd name="connsiteX21" fmla="*/ 209907 w 220685"/>
                <a:gd name="connsiteY21" fmla="*/ 70779 h 81714"/>
                <a:gd name="connsiteX22" fmla="*/ 198900 w 220685"/>
                <a:gd name="connsiteY22" fmla="*/ 76507 h 81714"/>
                <a:gd name="connsiteX23" fmla="*/ 172675 w 220685"/>
                <a:gd name="connsiteY23" fmla="*/ 81561 h 81714"/>
                <a:gd name="connsiteX24" fmla="*/ 158636 w 220685"/>
                <a:gd name="connsiteY24" fmla="*/ 77124 h 81714"/>
                <a:gd name="connsiteX25" fmla="*/ 147910 w 220685"/>
                <a:gd name="connsiteY25" fmla="*/ 68252 h 81714"/>
                <a:gd name="connsiteX26" fmla="*/ 134207 w 220685"/>
                <a:gd name="connsiteY26" fmla="*/ 48260 h 81714"/>
                <a:gd name="connsiteX27" fmla="*/ 145270 w 220685"/>
                <a:gd name="connsiteY27" fmla="*/ 50787 h 81714"/>
                <a:gd name="connsiteX28" fmla="*/ 121291 w 220685"/>
                <a:gd name="connsiteY28" fmla="*/ 62692 h 81714"/>
                <a:gd name="connsiteX29" fmla="*/ 94224 w 220685"/>
                <a:gd name="connsiteY29" fmla="*/ 68252 h 81714"/>
                <a:gd name="connsiteX30" fmla="*/ 79847 w 220685"/>
                <a:gd name="connsiteY30" fmla="*/ 66679 h 81714"/>
                <a:gd name="connsiteX31" fmla="*/ 65808 w 220685"/>
                <a:gd name="connsiteY31" fmla="*/ 60165 h 81714"/>
                <a:gd name="connsiteX32" fmla="*/ 56093 w 220685"/>
                <a:gd name="connsiteY32" fmla="*/ 48260 h 81714"/>
                <a:gd name="connsiteX33" fmla="*/ 50870 w 220685"/>
                <a:gd name="connsiteY33" fmla="*/ 37422 h 81714"/>
                <a:gd name="connsiteX34" fmla="*/ 58564 w 220685"/>
                <a:gd name="connsiteY34" fmla="*/ 39780 h 81714"/>
                <a:gd name="connsiteX35" fmla="*/ 39077 w 220685"/>
                <a:gd name="connsiteY35" fmla="*/ 45452 h 81714"/>
                <a:gd name="connsiteX36" fmla="*/ 17232 w 220685"/>
                <a:gd name="connsiteY36" fmla="*/ 45845 h 81714"/>
                <a:gd name="connsiteX37" fmla="*/ 5439 w 220685"/>
                <a:gd name="connsiteY37" fmla="*/ 39162 h 81714"/>
                <a:gd name="connsiteX38" fmla="*/ 161 w 220685"/>
                <a:gd name="connsiteY38" fmla="*/ 26359 h 81714"/>
                <a:gd name="connsiteX39" fmla="*/ 5327 w 220685"/>
                <a:gd name="connsiteY39" fmla="*/ 3952 h 81714"/>
                <a:gd name="connsiteX40" fmla="*/ 5439 w 220685"/>
                <a:gd name="connsiteY40" fmla="*/ 3783 h 81714"/>
                <a:gd name="connsiteX41" fmla="*/ 15379 w 220685"/>
                <a:gd name="connsiteY41" fmla="*/ 919 h 81714"/>
                <a:gd name="connsiteX42" fmla="*/ 18243 w 220685"/>
                <a:gd name="connsiteY42" fmla="*/ 10859 h 81714"/>
                <a:gd name="connsiteX43" fmla="*/ 18243 w 220685"/>
                <a:gd name="connsiteY43" fmla="*/ 10915 h 8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0685" h="81714">
                  <a:moveTo>
                    <a:pt x="18187" y="11028"/>
                  </a:moveTo>
                  <a:cubicBezTo>
                    <a:pt x="15379" y="15913"/>
                    <a:pt x="14087" y="20518"/>
                    <a:pt x="14368" y="25179"/>
                  </a:cubicBezTo>
                  <a:cubicBezTo>
                    <a:pt x="14874" y="29503"/>
                    <a:pt x="16053" y="31020"/>
                    <a:pt x="20602" y="32367"/>
                  </a:cubicBezTo>
                  <a:cubicBezTo>
                    <a:pt x="25038" y="33491"/>
                    <a:pt x="30991" y="33154"/>
                    <a:pt x="36719" y="32143"/>
                  </a:cubicBezTo>
                  <a:cubicBezTo>
                    <a:pt x="42503" y="31132"/>
                    <a:pt x="48399" y="29503"/>
                    <a:pt x="54015" y="27482"/>
                  </a:cubicBezTo>
                  <a:lnTo>
                    <a:pt x="54521" y="27313"/>
                  </a:lnTo>
                  <a:cubicBezTo>
                    <a:pt x="57272" y="26302"/>
                    <a:pt x="60305" y="27426"/>
                    <a:pt x="61709" y="29897"/>
                  </a:cubicBezTo>
                  <a:cubicBezTo>
                    <a:pt x="64741" y="34951"/>
                    <a:pt x="66089" y="38320"/>
                    <a:pt x="68111" y="41409"/>
                  </a:cubicBezTo>
                  <a:cubicBezTo>
                    <a:pt x="69964" y="44441"/>
                    <a:pt x="72098" y="46800"/>
                    <a:pt x="74625" y="48485"/>
                  </a:cubicBezTo>
                  <a:cubicBezTo>
                    <a:pt x="79510" y="52022"/>
                    <a:pt x="86586" y="53202"/>
                    <a:pt x="93999" y="52921"/>
                  </a:cubicBezTo>
                  <a:cubicBezTo>
                    <a:pt x="108488" y="52247"/>
                    <a:pt x="123706" y="45733"/>
                    <a:pt x="136847" y="37365"/>
                  </a:cubicBezTo>
                  <a:cubicBezTo>
                    <a:pt x="140553" y="35007"/>
                    <a:pt x="145439" y="36074"/>
                    <a:pt x="147797" y="39780"/>
                  </a:cubicBezTo>
                  <a:lnTo>
                    <a:pt x="147797" y="39780"/>
                  </a:lnTo>
                  <a:cubicBezTo>
                    <a:pt x="147797" y="39780"/>
                    <a:pt x="147797" y="39892"/>
                    <a:pt x="147797" y="39892"/>
                  </a:cubicBezTo>
                  <a:cubicBezTo>
                    <a:pt x="151785" y="46407"/>
                    <a:pt x="155603" y="52640"/>
                    <a:pt x="159871" y="57413"/>
                  </a:cubicBezTo>
                  <a:cubicBezTo>
                    <a:pt x="164195" y="62187"/>
                    <a:pt x="168744" y="64826"/>
                    <a:pt x="174191" y="65275"/>
                  </a:cubicBezTo>
                  <a:cubicBezTo>
                    <a:pt x="179414" y="65837"/>
                    <a:pt x="185872" y="63647"/>
                    <a:pt x="192105" y="60895"/>
                  </a:cubicBezTo>
                  <a:cubicBezTo>
                    <a:pt x="198451" y="58256"/>
                    <a:pt x="204235" y="54100"/>
                    <a:pt x="210806" y="51798"/>
                  </a:cubicBezTo>
                  <a:lnTo>
                    <a:pt x="211367" y="51573"/>
                  </a:lnTo>
                  <a:cubicBezTo>
                    <a:pt x="215017" y="50338"/>
                    <a:pt x="219061" y="52247"/>
                    <a:pt x="220296" y="55953"/>
                  </a:cubicBezTo>
                  <a:cubicBezTo>
                    <a:pt x="221082" y="58200"/>
                    <a:pt x="220633" y="60614"/>
                    <a:pt x="219342" y="62411"/>
                  </a:cubicBezTo>
                  <a:cubicBezTo>
                    <a:pt x="216702" y="66062"/>
                    <a:pt x="213389" y="68589"/>
                    <a:pt x="209907" y="70779"/>
                  </a:cubicBezTo>
                  <a:cubicBezTo>
                    <a:pt x="206369" y="72913"/>
                    <a:pt x="202775" y="74878"/>
                    <a:pt x="198900" y="76507"/>
                  </a:cubicBezTo>
                  <a:cubicBezTo>
                    <a:pt x="191263" y="79652"/>
                    <a:pt x="182727" y="82403"/>
                    <a:pt x="172675" y="81561"/>
                  </a:cubicBezTo>
                  <a:cubicBezTo>
                    <a:pt x="167846" y="81112"/>
                    <a:pt x="162904" y="79595"/>
                    <a:pt x="158636" y="77124"/>
                  </a:cubicBezTo>
                  <a:cubicBezTo>
                    <a:pt x="154368" y="74710"/>
                    <a:pt x="150830" y="71509"/>
                    <a:pt x="147910" y="68252"/>
                  </a:cubicBezTo>
                  <a:cubicBezTo>
                    <a:pt x="142069" y="61625"/>
                    <a:pt x="138138" y="54662"/>
                    <a:pt x="134207" y="48260"/>
                  </a:cubicBezTo>
                  <a:lnTo>
                    <a:pt x="145270" y="50787"/>
                  </a:lnTo>
                  <a:cubicBezTo>
                    <a:pt x="137689" y="55560"/>
                    <a:pt x="129771" y="59547"/>
                    <a:pt x="121291" y="62692"/>
                  </a:cubicBezTo>
                  <a:cubicBezTo>
                    <a:pt x="112812" y="65781"/>
                    <a:pt x="103826" y="68083"/>
                    <a:pt x="94224" y="68252"/>
                  </a:cubicBezTo>
                  <a:cubicBezTo>
                    <a:pt x="89450" y="68252"/>
                    <a:pt x="84733" y="67915"/>
                    <a:pt x="79847" y="66679"/>
                  </a:cubicBezTo>
                  <a:cubicBezTo>
                    <a:pt x="75018" y="65556"/>
                    <a:pt x="70020" y="63422"/>
                    <a:pt x="65808" y="60165"/>
                  </a:cubicBezTo>
                  <a:cubicBezTo>
                    <a:pt x="61540" y="56908"/>
                    <a:pt x="58283" y="52528"/>
                    <a:pt x="56093" y="48260"/>
                  </a:cubicBezTo>
                  <a:cubicBezTo>
                    <a:pt x="53847" y="44160"/>
                    <a:pt x="52387" y="39443"/>
                    <a:pt x="50870" y="37422"/>
                  </a:cubicBezTo>
                  <a:lnTo>
                    <a:pt x="58564" y="39780"/>
                  </a:lnTo>
                  <a:cubicBezTo>
                    <a:pt x="52218" y="42195"/>
                    <a:pt x="45816" y="44160"/>
                    <a:pt x="39077" y="45452"/>
                  </a:cubicBezTo>
                  <a:cubicBezTo>
                    <a:pt x="32339" y="46687"/>
                    <a:pt x="25263" y="47586"/>
                    <a:pt x="17232" y="45845"/>
                  </a:cubicBezTo>
                  <a:cubicBezTo>
                    <a:pt x="13245" y="44890"/>
                    <a:pt x="8809" y="42981"/>
                    <a:pt x="5439" y="39162"/>
                  </a:cubicBezTo>
                  <a:cubicBezTo>
                    <a:pt x="2070" y="35400"/>
                    <a:pt x="497" y="30514"/>
                    <a:pt x="161" y="26359"/>
                  </a:cubicBezTo>
                  <a:cubicBezTo>
                    <a:pt x="-682" y="18272"/>
                    <a:pt x="1901" y="10129"/>
                    <a:pt x="5327" y="3952"/>
                  </a:cubicBezTo>
                  <a:lnTo>
                    <a:pt x="5439" y="3783"/>
                  </a:lnTo>
                  <a:cubicBezTo>
                    <a:pt x="7405" y="246"/>
                    <a:pt x="11841" y="-1046"/>
                    <a:pt x="15379" y="919"/>
                  </a:cubicBezTo>
                  <a:cubicBezTo>
                    <a:pt x="18917" y="2885"/>
                    <a:pt x="20209" y="7321"/>
                    <a:pt x="18243" y="10859"/>
                  </a:cubicBezTo>
                  <a:cubicBezTo>
                    <a:pt x="18243" y="10859"/>
                    <a:pt x="18243" y="10915"/>
                    <a:pt x="18243" y="10915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AC877CB-4FCC-495D-C01A-1BF4A0A3994B}"/>
                </a:ext>
              </a:extLst>
            </p:cNvPr>
            <p:cNvSpPr/>
            <p:nvPr/>
          </p:nvSpPr>
          <p:spPr>
            <a:xfrm>
              <a:off x="13656503" y="4913970"/>
              <a:ext cx="116543" cy="69446"/>
            </a:xfrm>
            <a:custGeom>
              <a:avLst/>
              <a:gdLst>
                <a:gd name="connsiteX0" fmla="*/ 20104 w 116543"/>
                <a:gd name="connsiteY0" fmla="*/ 12565 h 69446"/>
                <a:gd name="connsiteX1" fmla="*/ 16566 w 116543"/>
                <a:gd name="connsiteY1" fmla="*/ 24245 h 69446"/>
                <a:gd name="connsiteX2" fmla="*/ 20048 w 116543"/>
                <a:gd name="connsiteY2" fmla="*/ 32894 h 69446"/>
                <a:gd name="connsiteX3" fmla="*/ 30662 w 116543"/>
                <a:gd name="connsiteY3" fmla="*/ 35982 h 69446"/>
                <a:gd name="connsiteX4" fmla="*/ 37625 w 116543"/>
                <a:gd name="connsiteY4" fmla="*/ 35140 h 69446"/>
                <a:gd name="connsiteX5" fmla="*/ 41444 w 116543"/>
                <a:gd name="connsiteY5" fmla="*/ 34241 h 69446"/>
                <a:gd name="connsiteX6" fmla="*/ 45600 w 116543"/>
                <a:gd name="connsiteY6" fmla="*/ 33680 h 69446"/>
                <a:gd name="connsiteX7" fmla="*/ 45600 w 116543"/>
                <a:gd name="connsiteY7" fmla="*/ 33680 h 69446"/>
                <a:gd name="connsiteX8" fmla="*/ 46049 w 116543"/>
                <a:gd name="connsiteY8" fmla="*/ 33624 h 69446"/>
                <a:gd name="connsiteX9" fmla="*/ 52619 w 116543"/>
                <a:gd name="connsiteY9" fmla="*/ 35701 h 69446"/>
                <a:gd name="connsiteX10" fmla="*/ 64918 w 116543"/>
                <a:gd name="connsiteY10" fmla="*/ 47270 h 69446"/>
                <a:gd name="connsiteX11" fmla="*/ 77160 w 116543"/>
                <a:gd name="connsiteY11" fmla="*/ 53054 h 69446"/>
                <a:gd name="connsiteX12" fmla="*/ 89571 w 116543"/>
                <a:gd name="connsiteY12" fmla="*/ 50527 h 69446"/>
                <a:gd name="connsiteX13" fmla="*/ 104003 w 116543"/>
                <a:gd name="connsiteY13" fmla="*/ 41598 h 69446"/>
                <a:gd name="connsiteX14" fmla="*/ 115403 w 116543"/>
                <a:gd name="connsiteY14" fmla="*/ 44574 h 69446"/>
                <a:gd name="connsiteX15" fmla="*/ 112820 w 116543"/>
                <a:gd name="connsiteY15" fmla="*/ 55750 h 69446"/>
                <a:gd name="connsiteX16" fmla="*/ 112707 w 116543"/>
                <a:gd name="connsiteY16" fmla="*/ 55750 h 69446"/>
                <a:gd name="connsiteX17" fmla="*/ 96759 w 116543"/>
                <a:gd name="connsiteY17" fmla="*/ 65465 h 69446"/>
                <a:gd name="connsiteX18" fmla="*/ 74577 w 116543"/>
                <a:gd name="connsiteY18" fmla="*/ 68946 h 69446"/>
                <a:gd name="connsiteX19" fmla="*/ 55315 w 116543"/>
                <a:gd name="connsiteY19" fmla="*/ 58950 h 69446"/>
                <a:gd name="connsiteX20" fmla="*/ 42286 w 116543"/>
                <a:gd name="connsiteY20" fmla="*/ 45473 h 69446"/>
                <a:gd name="connsiteX21" fmla="*/ 49306 w 116543"/>
                <a:gd name="connsiteY21" fmla="*/ 47494 h 69446"/>
                <a:gd name="connsiteX22" fmla="*/ 49306 w 116543"/>
                <a:gd name="connsiteY22" fmla="*/ 47494 h 69446"/>
                <a:gd name="connsiteX23" fmla="*/ 45319 w 116543"/>
                <a:gd name="connsiteY23" fmla="*/ 49179 h 69446"/>
                <a:gd name="connsiteX24" fmla="*/ 40939 w 116543"/>
                <a:gd name="connsiteY24" fmla="*/ 50302 h 69446"/>
                <a:gd name="connsiteX25" fmla="*/ 31167 w 116543"/>
                <a:gd name="connsiteY25" fmla="*/ 51706 h 69446"/>
                <a:gd name="connsiteX26" fmla="*/ 9996 w 116543"/>
                <a:gd name="connsiteY26" fmla="*/ 45529 h 69446"/>
                <a:gd name="connsiteX27" fmla="*/ 2415 w 116543"/>
                <a:gd name="connsiteY27" fmla="*/ 35870 h 69446"/>
                <a:gd name="connsiteX28" fmla="*/ 0 w 116543"/>
                <a:gd name="connsiteY28" fmla="*/ 24470 h 69446"/>
                <a:gd name="connsiteX29" fmla="*/ 5784 w 116543"/>
                <a:gd name="connsiteY29" fmla="*/ 4085 h 69446"/>
                <a:gd name="connsiteX30" fmla="*/ 17184 w 116543"/>
                <a:gd name="connsiteY30" fmla="*/ 1165 h 69446"/>
                <a:gd name="connsiteX31" fmla="*/ 20104 w 116543"/>
                <a:gd name="connsiteY31" fmla="*/ 12565 h 69446"/>
                <a:gd name="connsiteX32" fmla="*/ 20048 w 116543"/>
                <a:gd name="connsiteY32" fmla="*/ 12677 h 6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6543" h="69446">
                  <a:moveTo>
                    <a:pt x="20104" y="12565"/>
                  </a:moveTo>
                  <a:cubicBezTo>
                    <a:pt x="17914" y="16159"/>
                    <a:pt x="16566" y="20427"/>
                    <a:pt x="16566" y="24245"/>
                  </a:cubicBezTo>
                  <a:cubicBezTo>
                    <a:pt x="16566" y="28120"/>
                    <a:pt x="17689" y="30928"/>
                    <a:pt x="20048" y="32894"/>
                  </a:cubicBezTo>
                  <a:cubicBezTo>
                    <a:pt x="22407" y="34915"/>
                    <a:pt x="26338" y="36038"/>
                    <a:pt x="30662" y="35982"/>
                  </a:cubicBezTo>
                  <a:cubicBezTo>
                    <a:pt x="32796" y="35982"/>
                    <a:pt x="35154" y="35645"/>
                    <a:pt x="37625" y="35140"/>
                  </a:cubicBezTo>
                  <a:lnTo>
                    <a:pt x="41444" y="34241"/>
                  </a:lnTo>
                  <a:cubicBezTo>
                    <a:pt x="42792" y="33961"/>
                    <a:pt x="44027" y="33343"/>
                    <a:pt x="45600" y="33680"/>
                  </a:cubicBezTo>
                  <a:lnTo>
                    <a:pt x="45600" y="33680"/>
                  </a:lnTo>
                  <a:cubicBezTo>
                    <a:pt x="45600" y="33680"/>
                    <a:pt x="46049" y="33624"/>
                    <a:pt x="46049" y="33624"/>
                  </a:cubicBezTo>
                  <a:cubicBezTo>
                    <a:pt x="48520" y="33174"/>
                    <a:pt x="50934" y="34073"/>
                    <a:pt x="52619" y="35701"/>
                  </a:cubicBezTo>
                  <a:cubicBezTo>
                    <a:pt x="56775" y="39913"/>
                    <a:pt x="60818" y="44013"/>
                    <a:pt x="64918" y="47270"/>
                  </a:cubicBezTo>
                  <a:cubicBezTo>
                    <a:pt x="69073" y="50471"/>
                    <a:pt x="73229" y="52492"/>
                    <a:pt x="77160" y="53054"/>
                  </a:cubicBezTo>
                  <a:cubicBezTo>
                    <a:pt x="81091" y="53616"/>
                    <a:pt x="85246" y="52717"/>
                    <a:pt x="89571" y="50527"/>
                  </a:cubicBezTo>
                  <a:cubicBezTo>
                    <a:pt x="93951" y="48393"/>
                    <a:pt x="98387" y="44855"/>
                    <a:pt x="104003" y="41598"/>
                  </a:cubicBezTo>
                  <a:cubicBezTo>
                    <a:pt x="107990" y="39295"/>
                    <a:pt x="113100" y="40643"/>
                    <a:pt x="115403" y="44574"/>
                  </a:cubicBezTo>
                  <a:cubicBezTo>
                    <a:pt x="117649" y="48393"/>
                    <a:pt x="116470" y="53335"/>
                    <a:pt x="112820" y="55750"/>
                  </a:cubicBezTo>
                  <a:lnTo>
                    <a:pt x="112707" y="55750"/>
                  </a:lnTo>
                  <a:cubicBezTo>
                    <a:pt x="108215" y="58726"/>
                    <a:pt x="103104" y="62432"/>
                    <a:pt x="96759" y="65465"/>
                  </a:cubicBezTo>
                  <a:cubicBezTo>
                    <a:pt x="90469" y="68497"/>
                    <a:pt x="82439" y="70406"/>
                    <a:pt x="74577" y="68946"/>
                  </a:cubicBezTo>
                  <a:cubicBezTo>
                    <a:pt x="66658" y="67599"/>
                    <a:pt x="60257" y="63275"/>
                    <a:pt x="55315" y="58950"/>
                  </a:cubicBezTo>
                  <a:cubicBezTo>
                    <a:pt x="50261" y="54570"/>
                    <a:pt x="46217" y="49909"/>
                    <a:pt x="42286" y="45473"/>
                  </a:cubicBezTo>
                  <a:lnTo>
                    <a:pt x="49306" y="47494"/>
                  </a:lnTo>
                  <a:lnTo>
                    <a:pt x="49306" y="47494"/>
                  </a:lnTo>
                  <a:cubicBezTo>
                    <a:pt x="48183" y="48617"/>
                    <a:pt x="46723" y="48730"/>
                    <a:pt x="45319" y="49179"/>
                  </a:cubicBezTo>
                  <a:lnTo>
                    <a:pt x="40939" y="50302"/>
                  </a:lnTo>
                  <a:cubicBezTo>
                    <a:pt x="37906" y="50976"/>
                    <a:pt x="34649" y="51594"/>
                    <a:pt x="31167" y="51706"/>
                  </a:cubicBezTo>
                  <a:cubicBezTo>
                    <a:pt x="24316" y="51931"/>
                    <a:pt x="16566" y="50583"/>
                    <a:pt x="9996" y="45529"/>
                  </a:cubicBezTo>
                  <a:cubicBezTo>
                    <a:pt x="6795" y="43058"/>
                    <a:pt x="4099" y="39632"/>
                    <a:pt x="2415" y="35870"/>
                  </a:cubicBezTo>
                  <a:cubicBezTo>
                    <a:pt x="786" y="32107"/>
                    <a:pt x="56" y="28176"/>
                    <a:pt x="0" y="24470"/>
                  </a:cubicBezTo>
                  <a:cubicBezTo>
                    <a:pt x="0" y="16945"/>
                    <a:pt x="2246" y="10094"/>
                    <a:pt x="5784" y="4085"/>
                  </a:cubicBezTo>
                  <a:cubicBezTo>
                    <a:pt x="8143" y="154"/>
                    <a:pt x="13253" y="-1194"/>
                    <a:pt x="17184" y="1165"/>
                  </a:cubicBezTo>
                  <a:cubicBezTo>
                    <a:pt x="21115" y="3523"/>
                    <a:pt x="22463" y="8634"/>
                    <a:pt x="20104" y="12565"/>
                  </a:cubicBezTo>
                  <a:cubicBezTo>
                    <a:pt x="20104" y="12565"/>
                    <a:pt x="20048" y="12677"/>
                    <a:pt x="20048" y="1267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D0D654D-0CBE-9346-DFAE-20AA2AE56063}"/>
                </a:ext>
              </a:extLst>
            </p:cNvPr>
            <p:cNvSpPr/>
            <p:nvPr/>
          </p:nvSpPr>
          <p:spPr>
            <a:xfrm>
              <a:off x="13775219" y="2837099"/>
              <a:ext cx="1427063" cy="2210903"/>
            </a:xfrm>
            <a:custGeom>
              <a:avLst/>
              <a:gdLst>
                <a:gd name="connsiteX0" fmla="*/ 1182612 w 1427063"/>
                <a:gd name="connsiteY0" fmla="*/ 2122343 h 2210903"/>
                <a:gd name="connsiteX1" fmla="*/ 1366358 w 1427063"/>
                <a:gd name="connsiteY1" fmla="*/ 1805674 h 2210903"/>
                <a:gd name="connsiteX2" fmla="*/ 1420044 w 1427063"/>
                <a:gd name="connsiteY2" fmla="*/ 1710375 h 2210903"/>
                <a:gd name="connsiteX3" fmla="*/ 1391291 w 1427063"/>
                <a:gd name="connsiteY3" fmla="*/ 1544712 h 2210903"/>
                <a:gd name="connsiteX4" fmla="*/ 1397749 w 1427063"/>
                <a:gd name="connsiteY4" fmla="*/ 1514556 h 2210903"/>
                <a:gd name="connsiteX5" fmla="*/ 1427063 w 1427063"/>
                <a:gd name="connsiteY5" fmla="*/ 1497203 h 2210903"/>
                <a:gd name="connsiteX6" fmla="*/ 1311717 w 1427063"/>
                <a:gd name="connsiteY6" fmla="*/ 1225291 h 2210903"/>
                <a:gd name="connsiteX7" fmla="*/ 1333113 w 1427063"/>
                <a:gd name="connsiteY7" fmla="*/ 1160149 h 2210903"/>
                <a:gd name="connsiteX8" fmla="*/ 1205299 w 1427063"/>
                <a:gd name="connsiteY8" fmla="*/ 930803 h 2210903"/>
                <a:gd name="connsiteX9" fmla="*/ 1236915 w 1427063"/>
                <a:gd name="connsiteY9" fmla="*/ 880880 h 2210903"/>
                <a:gd name="connsiteX10" fmla="*/ 1052777 w 1427063"/>
                <a:gd name="connsiteY10" fmla="*/ 594198 h 2210903"/>
                <a:gd name="connsiteX11" fmla="*/ 1084786 w 1427063"/>
                <a:gd name="connsiteY11" fmla="*/ 551799 h 2210903"/>
                <a:gd name="connsiteX12" fmla="*/ 1084786 w 1427063"/>
                <a:gd name="connsiteY12" fmla="*/ 551462 h 2210903"/>
                <a:gd name="connsiteX13" fmla="*/ 1047048 w 1427063"/>
                <a:gd name="connsiteY13" fmla="*/ 473348 h 2210903"/>
                <a:gd name="connsiteX14" fmla="*/ 1079058 w 1427063"/>
                <a:gd name="connsiteY14" fmla="*/ 449032 h 2210903"/>
                <a:gd name="connsiteX15" fmla="*/ 975841 w 1427063"/>
                <a:gd name="connsiteY15" fmla="*/ 291006 h 2210903"/>
                <a:gd name="connsiteX16" fmla="*/ 981794 w 1427063"/>
                <a:gd name="connsiteY16" fmla="*/ 136069 h 2210903"/>
                <a:gd name="connsiteX17" fmla="*/ 941922 w 1427063"/>
                <a:gd name="connsiteY17" fmla="*/ 0 h 2210903"/>
                <a:gd name="connsiteX18" fmla="*/ 789681 w 1427063"/>
                <a:gd name="connsiteY18" fmla="*/ 158307 h 2210903"/>
                <a:gd name="connsiteX19" fmla="*/ 675626 w 1427063"/>
                <a:gd name="connsiteY19" fmla="*/ 141460 h 2210903"/>
                <a:gd name="connsiteX20" fmla="*/ 660632 w 1427063"/>
                <a:gd name="connsiteY20" fmla="*/ 141460 h 2210903"/>
                <a:gd name="connsiteX21" fmla="*/ 648951 w 1427063"/>
                <a:gd name="connsiteY21" fmla="*/ 141460 h 2210903"/>
                <a:gd name="connsiteX22" fmla="*/ 543095 w 1427063"/>
                <a:gd name="connsiteY22" fmla="*/ 163249 h 2210903"/>
                <a:gd name="connsiteX23" fmla="*/ 362045 w 1427063"/>
                <a:gd name="connsiteY23" fmla="*/ 27068 h 2210903"/>
                <a:gd name="connsiteX24" fmla="*/ 335258 w 1427063"/>
                <a:gd name="connsiteY24" fmla="*/ 201379 h 2210903"/>
                <a:gd name="connsiteX25" fmla="*/ 344580 w 1427063"/>
                <a:gd name="connsiteY25" fmla="*/ 314423 h 2210903"/>
                <a:gd name="connsiteX26" fmla="*/ 275731 w 1427063"/>
                <a:gd name="connsiteY26" fmla="*/ 403657 h 2210903"/>
                <a:gd name="connsiteX27" fmla="*/ 311952 w 1427063"/>
                <a:gd name="connsiteY27" fmla="*/ 443697 h 2210903"/>
                <a:gd name="connsiteX28" fmla="*/ 311952 w 1427063"/>
                <a:gd name="connsiteY28" fmla="*/ 443978 h 2210903"/>
                <a:gd name="connsiteX29" fmla="*/ 270228 w 1427063"/>
                <a:gd name="connsiteY29" fmla="*/ 551687 h 2210903"/>
                <a:gd name="connsiteX30" fmla="*/ 308358 w 1427063"/>
                <a:gd name="connsiteY30" fmla="*/ 594422 h 2210903"/>
                <a:gd name="connsiteX31" fmla="*/ 157745 w 1427063"/>
                <a:gd name="connsiteY31" fmla="*/ 871557 h 2210903"/>
                <a:gd name="connsiteX32" fmla="*/ 186104 w 1427063"/>
                <a:gd name="connsiteY32" fmla="*/ 932376 h 2210903"/>
                <a:gd name="connsiteX33" fmla="*/ 106193 w 1427063"/>
                <a:gd name="connsiteY33" fmla="*/ 1093041 h 2210903"/>
                <a:gd name="connsiteX34" fmla="*/ 134665 w 1427063"/>
                <a:gd name="connsiteY34" fmla="*/ 1133249 h 2210903"/>
                <a:gd name="connsiteX35" fmla="*/ 0 w 1427063"/>
                <a:gd name="connsiteY35" fmla="*/ 1570769 h 2210903"/>
                <a:gd name="connsiteX36" fmla="*/ 24035 w 1427063"/>
                <a:gd name="connsiteY36" fmla="*/ 1635013 h 2210903"/>
                <a:gd name="connsiteX37" fmla="*/ 19599 w 1427063"/>
                <a:gd name="connsiteY37" fmla="*/ 1723123 h 2210903"/>
                <a:gd name="connsiteX38" fmla="*/ 415562 w 1427063"/>
                <a:gd name="connsiteY38" fmla="*/ 2166034 h 2210903"/>
                <a:gd name="connsiteX39" fmla="*/ 712409 w 1427063"/>
                <a:gd name="connsiteY39" fmla="*/ 2210903 h 2210903"/>
                <a:gd name="connsiteX40" fmla="*/ 809167 w 1427063"/>
                <a:gd name="connsiteY40" fmla="*/ 2204389 h 2210903"/>
                <a:gd name="connsiteX41" fmla="*/ 875320 w 1427063"/>
                <a:gd name="connsiteY41" fmla="*/ 2205737 h 2210903"/>
                <a:gd name="connsiteX42" fmla="*/ 1182668 w 1427063"/>
                <a:gd name="connsiteY42" fmla="*/ 2122343 h 2210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27063" h="2210903">
                  <a:moveTo>
                    <a:pt x="1182612" y="2122343"/>
                  </a:moveTo>
                  <a:cubicBezTo>
                    <a:pt x="1280999" y="2067871"/>
                    <a:pt x="1347320" y="1853632"/>
                    <a:pt x="1366358" y="1805674"/>
                  </a:cubicBezTo>
                  <a:cubicBezTo>
                    <a:pt x="1395503" y="1732333"/>
                    <a:pt x="1420044" y="1791522"/>
                    <a:pt x="1420044" y="1710375"/>
                  </a:cubicBezTo>
                  <a:cubicBezTo>
                    <a:pt x="1420044" y="1653601"/>
                    <a:pt x="1391291" y="1579810"/>
                    <a:pt x="1391291" y="1544712"/>
                  </a:cubicBezTo>
                  <a:cubicBezTo>
                    <a:pt x="1391291" y="1534379"/>
                    <a:pt x="1393032" y="1524159"/>
                    <a:pt x="1397749" y="1514556"/>
                  </a:cubicBezTo>
                  <a:cubicBezTo>
                    <a:pt x="1409262" y="1511411"/>
                    <a:pt x="1427063" y="1511636"/>
                    <a:pt x="1427063" y="1497203"/>
                  </a:cubicBezTo>
                  <a:cubicBezTo>
                    <a:pt x="1427063" y="1391010"/>
                    <a:pt x="1311717" y="1279988"/>
                    <a:pt x="1311717" y="1225291"/>
                  </a:cubicBezTo>
                  <a:cubicBezTo>
                    <a:pt x="1311717" y="1200076"/>
                    <a:pt x="1333113" y="1184240"/>
                    <a:pt x="1333113" y="1160149"/>
                  </a:cubicBezTo>
                  <a:cubicBezTo>
                    <a:pt x="1333113" y="1136057"/>
                    <a:pt x="1205299" y="957422"/>
                    <a:pt x="1205299" y="930803"/>
                  </a:cubicBezTo>
                  <a:cubicBezTo>
                    <a:pt x="1205299" y="910081"/>
                    <a:pt x="1236915" y="901882"/>
                    <a:pt x="1236915" y="880880"/>
                  </a:cubicBezTo>
                  <a:cubicBezTo>
                    <a:pt x="1236915" y="848702"/>
                    <a:pt x="1052777" y="684049"/>
                    <a:pt x="1052777" y="594198"/>
                  </a:cubicBezTo>
                  <a:cubicBezTo>
                    <a:pt x="1052777" y="565782"/>
                    <a:pt x="1084786" y="572970"/>
                    <a:pt x="1084786" y="551799"/>
                  </a:cubicBezTo>
                  <a:cubicBezTo>
                    <a:pt x="1084786" y="551687"/>
                    <a:pt x="1084786" y="551575"/>
                    <a:pt x="1084786" y="551462"/>
                  </a:cubicBezTo>
                  <a:cubicBezTo>
                    <a:pt x="1084112" y="522991"/>
                    <a:pt x="1047048" y="486376"/>
                    <a:pt x="1047048" y="473348"/>
                  </a:cubicBezTo>
                  <a:cubicBezTo>
                    <a:pt x="1047048" y="460319"/>
                    <a:pt x="1070747" y="459140"/>
                    <a:pt x="1079058" y="449032"/>
                  </a:cubicBezTo>
                  <a:cubicBezTo>
                    <a:pt x="1066310" y="380071"/>
                    <a:pt x="1011782" y="323015"/>
                    <a:pt x="975841" y="291006"/>
                  </a:cubicBezTo>
                  <a:cubicBezTo>
                    <a:pt x="979828" y="239678"/>
                    <a:pt x="981794" y="187621"/>
                    <a:pt x="981794" y="136069"/>
                  </a:cubicBezTo>
                  <a:cubicBezTo>
                    <a:pt x="981794" y="84516"/>
                    <a:pt x="986904" y="0"/>
                    <a:pt x="941922" y="0"/>
                  </a:cubicBezTo>
                  <a:cubicBezTo>
                    <a:pt x="921537" y="0"/>
                    <a:pt x="828710" y="99735"/>
                    <a:pt x="789681" y="158307"/>
                  </a:cubicBezTo>
                  <a:cubicBezTo>
                    <a:pt x="765028" y="147862"/>
                    <a:pt x="731895" y="141460"/>
                    <a:pt x="675626" y="141460"/>
                  </a:cubicBezTo>
                  <a:cubicBezTo>
                    <a:pt x="668606" y="141460"/>
                    <a:pt x="666304" y="141460"/>
                    <a:pt x="660632" y="141460"/>
                  </a:cubicBezTo>
                  <a:cubicBezTo>
                    <a:pt x="656757" y="141460"/>
                    <a:pt x="652882" y="141460"/>
                    <a:pt x="648951" y="141460"/>
                  </a:cubicBezTo>
                  <a:cubicBezTo>
                    <a:pt x="611719" y="141460"/>
                    <a:pt x="579934" y="148535"/>
                    <a:pt x="543095" y="163249"/>
                  </a:cubicBezTo>
                  <a:cubicBezTo>
                    <a:pt x="495698" y="116470"/>
                    <a:pt x="375410" y="27068"/>
                    <a:pt x="362045" y="27068"/>
                  </a:cubicBezTo>
                  <a:cubicBezTo>
                    <a:pt x="336774" y="27068"/>
                    <a:pt x="335258" y="200930"/>
                    <a:pt x="335258" y="201379"/>
                  </a:cubicBezTo>
                  <a:cubicBezTo>
                    <a:pt x="335258" y="218395"/>
                    <a:pt x="338290" y="264275"/>
                    <a:pt x="344580" y="314423"/>
                  </a:cubicBezTo>
                  <a:cubicBezTo>
                    <a:pt x="312177" y="362943"/>
                    <a:pt x="275731" y="384620"/>
                    <a:pt x="275731" y="403657"/>
                  </a:cubicBezTo>
                  <a:cubicBezTo>
                    <a:pt x="275731" y="425109"/>
                    <a:pt x="311952" y="419044"/>
                    <a:pt x="311952" y="443697"/>
                  </a:cubicBezTo>
                  <a:cubicBezTo>
                    <a:pt x="311952" y="443809"/>
                    <a:pt x="311952" y="443865"/>
                    <a:pt x="311952" y="443978"/>
                  </a:cubicBezTo>
                  <a:cubicBezTo>
                    <a:pt x="311728" y="474303"/>
                    <a:pt x="281010" y="485646"/>
                    <a:pt x="270228" y="551687"/>
                  </a:cubicBezTo>
                  <a:cubicBezTo>
                    <a:pt x="282751" y="566737"/>
                    <a:pt x="308358" y="561571"/>
                    <a:pt x="308358" y="594422"/>
                  </a:cubicBezTo>
                  <a:cubicBezTo>
                    <a:pt x="308358" y="638281"/>
                    <a:pt x="157745" y="848589"/>
                    <a:pt x="157745" y="871557"/>
                  </a:cubicBezTo>
                  <a:cubicBezTo>
                    <a:pt x="157745" y="896379"/>
                    <a:pt x="186104" y="906487"/>
                    <a:pt x="186104" y="932376"/>
                  </a:cubicBezTo>
                  <a:cubicBezTo>
                    <a:pt x="186104" y="982468"/>
                    <a:pt x="106193" y="1066198"/>
                    <a:pt x="106193" y="1093041"/>
                  </a:cubicBezTo>
                  <a:cubicBezTo>
                    <a:pt x="106193" y="1110730"/>
                    <a:pt x="134665" y="1102026"/>
                    <a:pt x="134665" y="1133249"/>
                  </a:cubicBezTo>
                  <a:cubicBezTo>
                    <a:pt x="134665" y="1162563"/>
                    <a:pt x="0" y="1530392"/>
                    <a:pt x="0" y="1570769"/>
                  </a:cubicBezTo>
                  <a:cubicBezTo>
                    <a:pt x="0" y="1586324"/>
                    <a:pt x="24035" y="1569253"/>
                    <a:pt x="24035" y="1635013"/>
                  </a:cubicBezTo>
                  <a:cubicBezTo>
                    <a:pt x="24035" y="1664776"/>
                    <a:pt x="19599" y="1693753"/>
                    <a:pt x="19599" y="1723123"/>
                  </a:cubicBezTo>
                  <a:cubicBezTo>
                    <a:pt x="19599" y="1811963"/>
                    <a:pt x="94625" y="2133800"/>
                    <a:pt x="415562" y="2166034"/>
                  </a:cubicBezTo>
                  <a:cubicBezTo>
                    <a:pt x="704041" y="2208994"/>
                    <a:pt x="668999" y="2210903"/>
                    <a:pt x="712409" y="2210903"/>
                  </a:cubicBezTo>
                  <a:cubicBezTo>
                    <a:pt x="746384" y="2210903"/>
                    <a:pt x="765140" y="2204389"/>
                    <a:pt x="809167" y="2204389"/>
                  </a:cubicBezTo>
                  <a:cubicBezTo>
                    <a:pt x="831181" y="2204389"/>
                    <a:pt x="853251" y="2205737"/>
                    <a:pt x="875320" y="2205737"/>
                  </a:cubicBezTo>
                  <a:cubicBezTo>
                    <a:pt x="932039" y="2205737"/>
                    <a:pt x="988252" y="2205119"/>
                    <a:pt x="1182668" y="212234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926043E-6B5E-47F2-FE36-F1F0287A9D0A}"/>
                </a:ext>
              </a:extLst>
            </p:cNvPr>
            <p:cNvSpPr/>
            <p:nvPr/>
          </p:nvSpPr>
          <p:spPr>
            <a:xfrm>
              <a:off x="14551427" y="3224749"/>
              <a:ext cx="149729" cy="79268"/>
            </a:xfrm>
            <a:custGeom>
              <a:avLst/>
              <a:gdLst>
                <a:gd name="connsiteX0" fmla="*/ 120171 w 149729"/>
                <a:gd name="connsiteY0" fmla="*/ 1912 h 79268"/>
                <a:gd name="connsiteX1" fmla="*/ 85466 w 149729"/>
                <a:gd name="connsiteY1" fmla="*/ 1294 h 79268"/>
                <a:gd name="connsiteX2" fmla="*/ 276 w 149729"/>
                <a:gd name="connsiteY2" fmla="*/ 54924 h 79268"/>
                <a:gd name="connsiteX3" fmla="*/ 63509 w 149729"/>
                <a:gd name="connsiteY3" fmla="*/ 78566 h 79268"/>
                <a:gd name="connsiteX4" fmla="*/ 149373 w 149729"/>
                <a:gd name="connsiteY4" fmla="*/ 25554 h 79268"/>
                <a:gd name="connsiteX5" fmla="*/ 141848 w 149729"/>
                <a:gd name="connsiteY5" fmla="*/ 9549 h 79268"/>
                <a:gd name="connsiteX6" fmla="*/ 120171 w 149729"/>
                <a:gd name="connsiteY6" fmla="*/ 1912 h 7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29" h="79268">
                  <a:moveTo>
                    <a:pt x="120171" y="1912"/>
                  </a:moveTo>
                  <a:cubicBezTo>
                    <a:pt x="108715" y="-1008"/>
                    <a:pt x="97091" y="-54"/>
                    <a:pt x="85466" y="1294"/>
                  </a:cubicBezTo>
                  <a:cubicBezTo>
                    <a:pt x="47055" y="5787"/>
                    <a:pt x="-4216" y="16737"/>
                    <a:pt x="276" y="54924"/>
                  </a:cubicBezTo>
                  <a:cubicBezTo>
                    <a:pt x="2859" y="77050"/>
                    <a:pt x="41102" y="81206"/>
                    <a:pt x="63509" y="78566"/>
                  </a:cubicBezTo>
                  <a:cubicBezTo>
                    <a:pt x="105851" y="73568"/>
                    <a:pt x="154371" y="68065"/>
                    <a:pt x="149373" y="25554"/>
                  </a:cubicBezTo>
                  <a:cubicBezTo>
                    <a:pt x="148699" y="19714"/>
                    <a:pt x="146341" y="14154"/>
                    <a:pt x="141848" y="9549"/>
                  </a:cubicBezTo>
                  <a:cubicBezTo>
                    <a:pt x="136289" y="3821"/>
                    <a:pt x="127528" y="2810"/>
                    <a:pt x="120171" y="191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0EC997F-809A-263A-99B1-0D5718E7288A}"/>
                </a:ext>
              </a:extLst>
            </p:cNvPr>
            <p:cNvSpPr/>
            <p:nvPr/>
          </p:nvSpPr>
          <p:spPr>
            <a:xfrm>
              <a:off x="14592424" y="3223652"/>
              <a:ext cx="63006" cy="83706"/>
            </a:xfrm>
            <a:custGeom>
              <a:avLst/>
              <a:gdLst>
                <a:gd name="connsiteX0" fmla="*/ 62495 w 63006"/>
                <a:gd name="connsiteY0" fmla="*/ 30526 h 83706"/>
                <a:gd name="connsiteX1" fmla="*/ 29306 w 63006"/>
                <a:gd name="connsiteY1" fmla="*/ 201 h 83706"/>
                <a:gd name="connsiteX2" fmla="*/ 21500 w 63006"/>
                <a:gd name="connsiteY2" fmla="*/ 2672 h 83706"/>
                <a:gd name="connsiteX3" fmla="*/ 20658 w 63006"/>
                <a:gd name="connsiteY3" fmla="*/ 3177 h 83706"/>
                <a:gd name="connsiteX4" fmla="*/ 666 w 63006"/>
                <a:gd name="connsiteY4" fmla="*/ 57537 h 83706"/>
                <a:gd name="connsiteX5" fmla="*/ 27790 w 63006"/>
                <a:gd name="connsiteY5" fmla="*/ 83706 h 83706"/>
                <a:gd name="connsiteX6" fmla="*/ 31665 w 63006"/>
                <a:gd name="connsiteY6" fmla="*/ 83482 h 83706"/>
                <a:gd name="connsiteX7" fmla="*/ 58283 w 63006"/>
                <a:gd name="connsiteY7" fmla="*/ 63153 h 83706"/>
                <a:gd name="connsiteX8" fmla="*/ 62495 w 63006"/>
                <a:gd name="connsiteY8" fmla="*/ 30526 h 8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06" h="83706">
                  <a:moveTo>
                    <a:pt x="62495" y="30526"/>
                  </a:moveTo>
                  <a:cubicBezTo>
                    <a:pt x="59800" y="7333"/>
                    <a:pt x="43402" y="-1484"/>
                    <a:pt x="29306" y="201"/>
                  </a:cubicBezTo>
                  <a:cubicBezTo>
                    <a:pt x="26723" y="538"/>
                    <a:pt x="24252" y="1324"/>
                    <a:pt x="21500" y="2672"/>
                  </a:cubicBezTo>
                  <a:cubicBezTo>
                    <a:pt x="21220" y="2840"/>
                    <a:pt x="20939" y="3009"/>
                    <a:pt x="20658" y="3177"/>
                  </a:cubicBezTo>
                  <a:cubicBezTo>
                    <a:pt x="4429" y="14128"/>
                    <a:pt x="-2254" y="32435"/>
                    <a:pt x="666" y="57537"/>
                  </a:cubicBezTo>
                  <a:cubicBezTo>
                    <a:pt x="2576" y="73598"/>
                    <a:pt x="13245" y="83706"/>
                    <a:pt x="27790" y="83706"/>
                  </a:cubicBezTo>
                  <a:cubicBezTo>
                    <a:pt x="29026" y="83706"/>
                    <a:pt x="30317" y="83650"/>
                    <a:pt x="31665" y="83482"/>
                  </a:cubicBezTo>
                  <a:cubicBezTo>
                    <a:pt x="43570" y="82078"/>
                    <a:pt x="53005" y="74890"/>
                    <a:pt x="58283" y="63153"/>
                  </a:cubicBezTo>
                  <a:cubicBezTo>
                    <a:pt x="62383" y="53999"/>
                    <a:pt x="63899" y="42431"/>
                    <a:pt x="62495" y="30526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2B1D1F8-B4A8-F4B1-0C43-D771F05A9414}"/>
                </a:ext>
              </a:extLst>
            </p:cNvPr>
            <p:cNvSpPr/>
            <p:nvPr/>
          </p:nvSpPr>
          <p:spPr>
            <a:xfrm>
              <a:off x="14213489" y="3247811"/>
              <a:ext cx="156570" cy="72504"/>
            </a:xfrm>
            <a:custGeom>
              <a:avLst/>
              <a:gdLst>
                <a:gd name="connsiteX0" fmla="*/ 73265 w 156570"/>
                <a:gd name="connsiteY0" fmla="*/ 70891 h 72504"/>
                <a:gd name="connsiteX1" fmla="*/ 261 w 156570"/>
                <a:gd name="connsiteY1" fmla="*/ 25797 h 72504"/>
                <a:gd name="connsiteX2" fmla="*/ 103646 w 156570"/>
                <a:gd name="connsiteY2" fmla="*/ 2604 h 72504"/>
                <a:gd name="connsiteX3" fmla="*/ 156209 w 156570"/>
                <a:gd name="connsiteY3" fmla="*/ 45958 h 72504"/>
                <a:gd name="connsiteX4" fmla="*/ 124761 w 156570"/>
                <a:gd name="connsiteY4" fmla="*/ 70161 h 72504"/>
                <a:gd name="connsiteX5" fmla="*/ 73265 w 156570"/>
                <a:gd name="connsiteY5" fmla="*/ 70835 h 7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70" h="72504">
                  <a:moveTo>
                    <a:pt x="73265" y="70891"/>
                  </a:moveTo>
                  <a:cubicBezTo>
                    <a:pt x="46478" y="66455"/>
                    <a:pt x="-4063" y="52584"/>
                    <a:pt x="261" y="25797"/>
                  </a:cubicBezTo>
                  <a:cubicBezTo>
                    <a:pt x="4922" y="-2955"/>
                    <a:pt x="73040" y="-2337"/>
                    <a:pt x="103646" y="2604"/>
                  </a:cubicBezTo>
                  <a:cubicBezTo>
                    <a:pt x="130489" y="6928"/>
                    <a:pt x="160196" y="21417"/>
                    <a:pt x="156209" y="45958"/>
                  </a:cubicBezTo>
                  <a:cubicBezTo>
                    <a:pt x="153682" y="61625"/>
                    <a:pt x="140316" y="67803"/>
                    <a:pt x="124761" y="70161"/>
                  </a:cubicBezTo>
                  <a:cubicBezTo>
                    <a:pt x="106959" y="72857"/>
                    <a:pt x="91123" y="73419"/>
                    <a:pt x="73265" y="7083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71D6D48-B82E-2AB9-5A90-E9891A0E8E1B}"/>
                </a:ext>
              </a:extLst>
            </p:cNvPr>
            <p:cNvSpPr/>
            <p:nvPr/>
          </p:nvSpPr>
          <p:spPr>
            <a:xfrm>
              <a:off x="14261514" y="3245847"/>
              <a:ext cx="60397" cy="76505"/>
            </a:xfrm>
            <a:custGeom>
              <a:avLst/>
              <a:gdLst>
                <a:gd name="connsiteX0" fmla="*/ 35011 w 60397"/>
                <a:gd name="connsiteY0" fmla="*/ 301 h 76505"/>
                <a:gd name="connsiteX1" fmla="*/ 18782 w 60397"/>
                <a:gd name="connsiteY1" fmla="*/ 3558 h 76505"/>
                <a:gd name="connsiteX2" fmla="*/ 16254 w 60397"/>
                <a:gd name="connsiteY2" fmla="*/ 5973 h 76505"/>
                <a:gd name="connsiteX3" fmla="*/ 587 w 60397"/>
                <a:gd name="connsiteY3" fmla="*/ 39948 h 76505"/>
                <a:gd name="connsiteX4" fmla="*/ 24453 w 60397"/>
                <a:gd name="connsiteY4" fmla="*/ 76113 h 76505"/>
                <a:gd name="connsiteX5" fmla="*/ 29058 w 60397"/>
                <a:gd name="connsiteY5" fmla="*/ 76506 h 76505"/>
                <a:gd name="connsiteX6" fmla="*/ 59664 w 60397"/>
                <a:gd name="connsiteY6" fmla="*/ 44496 h 76505"/>
                <a:gd name="connsiteX7" fmla="*/ 34955 w 60397"/>
                <a:gd name="connsiteY7" fmla="*/ 245 h 7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397" h="76505">
                  <a:moveTo>
                    <a:pt x="35011" y="301"/>
                  </a:moveTo>
                  <a:cubicBezTo>
                    <a:pt x="29339" y="-598"/>
                    <a:pt x="23780" y="525"/>
                    <a:pt x="18782" y="3558"/>
                  </a:cubicBezTo>
                  <a:cubicBezTo>
                    <a:pt x="17771" y="4176"/>
                    <a:pt x="16928" y="5018"/>
                    <a:pt x="16254" y="5973"/>
                  </a:cubicBezTo>
                  <a:cubicBezTo>
                    <a:pt x="10077" y="14958"/>
                    <a:pt x="2721" y="26975"/>
                    <a:pt x="587" y="39948"/>
                  </a:cubicBezTo>
                  <a:cubicBezTo>
                    <a:pt x="-2951" y="61680"/>
                    <a:pt x="10077" y="73810"/>
                    <a:pt x="24453" y="76113"/>
                  </a:cubicBezTo>
                  <a:cubicBezTo>
                    <a:pt x="26026" y="76337"/>
                    <a:pt x="27542" y="76506"/>
                    <a:pt x="29058" y="76506"/>
                  </a:cubicBezTo>
                  <a:cubicBezTo>
                    <a:pt x="44221" y="76506"/>
                    <a:pt x="56463" y="63983"/>
                    <a:pt x="59664" y="44496"/>
                  </a:cubicBezTo>
                  <a:cubicBezTo>
                    <a:pt x="63763" y="19057"/>
                    <a:pt x="50005" y="2716"/>
                    <a:pt x="34955" y="24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AD348A0-0A1C-FC16-DB80-2B1DE72D2FD9}"/>
                </a:ext>
              </a:extLst>
            </p:cNvPr>
            <p:cNvSpPr/>
            <p:nvPr/>
          </p:nvSpPr>
          <p:spPr>
            <a:xfrm>
              <a:off x="14328141" y="3267344"/>
              <a:ext cx="286288" cy="286725"/>
            </a:xfrm>
            <a:custGeom>
              <a:avLst/>
              <a:gdLst>
                <a:gd name="connsiteX0" fmla="*/ 284436 w 286288"/>
                <a:gd name="connsiteY0" fmla="*/ 135650 h 286725"/>
                <a:gd name="connsiteX1" fmla="*/ 257368 w 286288"/>
                <a:gd name="connsiteY1" fmla="*/ 90051 h 286725"/>
                <a:gd name="connsiteX2" fmla="*/ 218563 w 286288"/>
                <a:gd name="connsiteY2" fmla="*/ 56132 h 286725"/>
                <a:gd name="connsiteX3" fmla="*/ 119334 w 286288"/>
                <a:gd name="connsiteY3" fmla="*/ 4917 h 286725"/>
                <a:gd name="connsiteX4" fmla="*/ 72162 w 286288"/>
                <a:gd name="connsiteY4" fmla="*/ 56188 h 286725"/>
                <a:gd name="connsiteX5" fmla="*/ 23586 w 286288"/>
                <a:gd name="connsiteY5" fmla="*/ 107179 h 286725"/>
                <a:gd name="connsiteX6" fmla="*/ 0 w 286288"/>
                <a:gd name="connsiteY6" fmla="*/ 171872 h 286725"/>
                <a:gd name="connsiteX7" fmla="*/ 169482 w 286288"/>
                <a:gd name="connsiteY7" fmla="*/ 285927 h 286725"/>
                <a:gd name="connsiteX8" fmla="*/ 241419 w 286288"/>
                <a:gd name="connsiteY8" fmla="*/ 264306 h 286725"/>
                <a:gd name="connsiteX9" fmla="*/ 286289 w 286288"/>
                <a:gd name="connsiteY9" fmla="*/ 154014 h 286725"/>
                <a:gd name="connsiteX10" fmla="*/ 284323 w 286288"/>
                <a:gd name="connsiteY10" fmla="*/ 135763 h 28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88" h="286725">
                  <a:moveTo>
                    <a:pt x="284436" y="135650"/>
                  </a:moveTo>
                  <a:cubicBezTo>
                    <a:pt x="280617" y="118017"/>
                    <a:pt x="271295" y="102125"/>
                    <a:pt x="257368" y="90051"/>
                  </a:cubicBezTo>
                  <a:cubicBezTo>
                    <a:pt x="244396" y="78763"/>
                    <a:pt x="229458" y="69497"/>
                    <a:pt x="218563" y="56132"/>
                  </a:cubicBezTo>
                  <a:cubicBezTo>
                    <a:pt x="192563" y="24179"/>
                    <a:pt x="166955" y="-13671"/>
                    <a:pt x="119334" y="4917"/>
                  </a:cubicBezTo>
                  <a:cubicBezTo>
                    <a:pt x="94232" y="14688"/>
                    <a:pt x="84236" y="34231"/>
                    <a:pt x="72162" y="56188"/>
                  </a:cubicBezTo>
                  <a:cubicBezTo>
                    <a:pt x="60088" y="78202"/>
                    <a:pt x="42399" y="90893"/>
                    <a:pt x="23586" y="107179"/>
                  </a:cubicBezTo>
                  <a:cubicBezTo>
                    <a:pt x="4268" y="123913"/>
                    <a:pt x="0" y="147331"/>
                    <a:pt x="0" y="171872"/>
                  </a:cubicBezTo>
                  <a:cubicBezTo>
                    <a:pt x="0" y="256950"/>
                    <a:pt x="100633" y="292665"/>
                    <a:pt x="169482" y="285927"/>
                  </a:cubicBezTo>
                  <a:cubicBezTo>
                    <a:pt x="194640" y="283456"/>
                    <a:pt x="220416" y="278402"/>
                    <a:pt x="241419" y="264306"/>
                  </a:cubicBezTo>
                  <a:cubicBezTo>
                    <a:pt x="278090" y="239597"/>
                    <a:pt x="286289" y="195345"/>
                    <a:pt x="286289" y="154014"/>
                  </a:cubicBezTo>
                  <a:cubicBezTo>
                    <a:pt x="286289" y="147780"/>
                    <a:pt x="285615" y="141715"/>
                    <a:pt x="284323" y="135763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A2E4C15-297D-9330-8A6C-000F1DFAD087}"/>
                </a:ext>
              </a:extLst>
            </p:cNvPr>
            <p:cNvSpPr/>
            <p:nvPr/>
          </p:nvSpPr>
          <p:spPr>
            <a:xfrm>
              <a:off x="14429504" y="3328098"/>
              <a:ext cx="100764" cy="152953"/>
            </a:xfrm>
            <a:custGeom>
              <a:avLst/>
              <a:gdLst>
                <a:gd name="connsiteX0" fmla="*/ 98950 w 100764"/>
                <a:gd name="connsiteY0" fmla="*/ 132962 h 152953"/>
                <a:gd name="connsiteX1" fmla="*/ 98838 w 100764"/>
                <a:gd name="connsiteY1" fmla="*/ 132794 h 152953"/>
                <a:gd name="connsiteX2" fmla="*/ 87045 w 100764"/>
                <a:gd name="connsiteY2" fmla="*/ 120720 h 152953"/>
                <a:gd name="connsiteX3" fmla="*/ 75027 w 100764"/>
                <a:gd name="connsiteY3" fmla="*/ 110780 h 152953"/>
                <a:gd name="connsiteX4" fmla="*/ 63178 w 100764"/>
                <a:gd name="connsiteY4" fmla="*/ 100952 h 152953"/>
                <a:gd name="connsiteX5" fmla="*/ 55204 w 100764"/>
                <a:gd name="connsiteY5" fmla="*/ 94607 h 152953"/>
                <a:gd name="connsiteX6" fmla="*/ 53575 w 100764"/>
                <a:gd name="connsiteY6" fmla="*/ 72425 h 152953"/>
                <a:gd name="connsiteX7" fmla="*/ 51273 w 100764"/>
                <a:gd name="connsiteY7" fmla="*/ 53500 h 152953"/>
                <a:gd name="connsiteX8" fmla="*/ 60482 w 100764"/>
                <a:gd name="connsiteY8" fmla="*/ 46705 h 152953"/>
                <a:gd name="connsiteX9" fmla="*/ 69861 w 100764"/>
                <a:gd name="connsiteY9" fmla="*/ 35698 h 152953"/>
                <a:gd name="connsiteX10" fmla="*/ 82608 w 100764"/>
                <a:gd name="connsiteY10" fmla="*/ 10933 h 152953"/>
                <a:gd name="connsiteX11" fmla="*/ 82608 w 100764"/>
                <a:gd name="connsiteY11" fmla="*/ 10933 h 152953"/>
                <a:gd name="connsiteX12" fmla="*/ 77779 w 100764"/>
                <a:gd name="connsiteY12" fmla="*/ 488 h 152953"/>
                <a:gd name="connsiteX13" fmla="*/ 67390 w 100764"/>
                <a:gd name="connsiteY13" fmla="*/ 5317 h 152953"/>
                <a:gd name="connsiteX14" fmla="*/ 67390 w 100764"/>
                <a:gd name="connsiteY14" fmla="*/ 5317 h 152953"/>
                <a:gd name="connsiteX15" fmla="*/ 56439 w 100764"/>
                <a:gd name="connsiteY15" fmla="*/ 26095 h 152953"/>
                <a:gd name="connsiteX16" fmla="*/ 49083 w 100764"/>
                <a:gd name="connsiteY16" fmla="*/ 34519 h 152953"/>
                <a:gd name="connsiteX17" fmla="*/ 41614 w 100764"/>
                <a:gd name="connsiteY17" fmla="*/ 39461 h 152953"/>
                <a:gd name="connsiteX18" fmla="*/ 39704 w 100764"/>
                <a:gd name="connsiteY18" fmla="*/ 39685 h 152953"/>
                <a:gd name="connsiteX19" fmla="*/ 36672 w 100764"/>
                <a:gd name="connsiteY19" fmla="*/ 38169 h 152953"/>
                <a:gd name="connsiteX20" fmla="*/ 29034 w 100764"/>
                <a:gd name="connsiteY20" fmla="*/ 30981 h 152953"/>
                <a:gd name="connsiteX21" fmla="*/ 15613 w 100764"/>
                <a:gd name="connsiteY21" fmla="*/ 11101 h 152953"/>
                <a:gd name="connsiteX22" fmla="*/ 15613 w 100764"/>
                <a:gd name="connsiteY22" fmla="*/ 11101 h 152953"/>
                <a:gd name="connsiteX23" fmla="*/ 4269 w 100764"/>
                <a:gd name="connsiteY23" fmla="*/ 7844 h 152953"/>
                <a:gd name="connsiteX24" fmla="*/ 1068 w 100764"/>
                <a:gd name="connsiteY24" fmla="*/ 19188 h 152953"/>
                <a:gd name="connsiteX25" fmla="*/ 16287 w 100764"/>
                <a:gd name="connsiteY25" fmla="*/ 41875 h 152953"/>
                <a:gd name="connsiteX26" fmla="*/ 27350 w 100764"/>
                <a:gd name="connsiteY26" fmla="*/ 52208 h 152953"/>
                <a:gd name="connsiteX27" fmla="*/ 35886 w 100764"/>
                <a:gd name="connsiteY27" fmla="*/ 56139 h 152953"/>
                <a:gd name="connsiteX28" fmla="*/ 36166 w 100764"/>
                <a:gd name="connsiteY28" fmla="*/ 56139 h 152953"/>
                <a:gd name="connsiteX29" fmla="*/ 37907 w 100764"/>
                <a:gd name="connsiteY29" fmla="*/ 73660 h 152953"/>
                <a:gd name="connsiteX30" fmla="*/ 38188 w 100764"/>
                <a:gd name="connsiteY30" fmla="*/ 86127 h 152953"/>
                <a:gd name="connsiteX31" fmla="*/ 38469 w 100764"/>
                <a:gd name="connsiteY31" fmla="*/ 94831 h 152953"/>
                <a:gd name="connsiteX32" fmla="*/ 21846 w 100764"/>
                <a:gd name="connsiteY32" fmla="*/ 114992 h 152953"/>
                <a:gd name="connsiteX33" fmla="*/ 4494 w 100764"/>
                <a:gd name="connsiteY33" fmla="*/ 140262 h 152953"/>
                <a:gd name="connsiteX34" fmla="*/ 7302 w 100764"/>
                <a:gd name="connsiteY34" fmla="*/ 151718 h 152953"/>
                <a:gd name="connsiteX35" fmla="*/ 18870 w 100764"/>
                <a:gd name="connsiteY35" fmla="*/ 148967 h 152953"/>
                <a:gd name="connsiteX36" fmla="*/ 34987 w 100764"/>
                <a:gd name="connsiteY36" fmla="*/ 124763 h 152953"/>
                <a:gd name="connsiteX37" fmla="*/ 46780 w 100764"/>
                <a:gd name="connsiteY37" fmla="*/ 109039 h 152953"/>
                <a:gd name="connsiteX38" fmla="*/ 52452 w 100764"/>
                <a:gd name="connsiteY38" fmla="*/ 113981 h 152953"/>
                <a:gd name="connsiteX39" fmla="*/ 64413 w 100764"/>
                <a:gd name="connsiteY39" fmla="*/ 123865 h 152953"/>
                <a:gd name="connsiteX40" fmla="*/ 76206 w 100764"/>
                <a:gd name="connsiteY40" fmla="*/ 133580 h 152953"/>
                <a:gd name="connsiteX41" fmla="*/ 85978 w 100764"/>
                <a:gd name="connsiteY41" fmla="*/ 143463 h 152953"/>
                <a:gd name="connsiteX42" fmla="*/ 97602 w 100764"/>
                <a:gd name="connsiteY42" fmla="*/ 144755 h 152953"/>
                <a:gd name="connsiteX43" fmla="*/ 99006 w 100764"/>
                <a:gd name="connsiteY43" fmla="*/ 133074 h 15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0764" h="152953">
                  <a:moveTo>
                    <a:pt x="98950" y="132962"/>
                  </a:moveTo>
                  <a:lnTo>
                    <a:pt x="98838" y="132794"/>
                  </a:lnTo>
                  <a:cubicBezTo>
                    <a:pt x="95581" y="128694"/>
                    <a:pt x="91088" y="124089"/>
                    <a:pt x="87045" y="120720"/>
                  </a:cubicBezTo>
                  <a:lnTo>
                    <a:pt x="75027" y="110780"/>
                  </a:lnTo>
                  <a:lnTo>
                    <a:pt x="63178" y="100952"/>
                  </a:lnTo>
                  <a:cubicBezTo>
                    <a:pt x="60595" y="98706"/>
                    <a:pt x="57899" y="96684"/>
                    <a:pt x="55204" y="94607"/>
                  </a:cubicBezTo>
                  <a:cubicBezTo>
                    <a:pt x="54923" y="87250"/>
                    <a:pt x="54361" y="79837"/>
                    <a:pt x="53575" y="72425"/>
                  </a:cubicBezTo>
                  <a:cubicBezTo>
                    <a:pt x="53070" y="66191"/>
                    <a:pt x="52284" y="59789"/>
                    <a:pt x="51273" y="53500"/>
                  </a:cubicBezTo>
                  <a:cubicBezTo>
                    <a:pt x="54979" y="51590"/>
                    <a:pt x="57787" y="49119"/>
                    <a:pt x="60482" y="46705"/>
                  </a:cubicBezTo>
                  <a:cubicBezTo>
                    <a:pt x="64076" y="43223"/>
                    <a:pt x="67165" y="39517"/>
                    <a:pt x="69861" y="35698"/>
                  </a:cubicBezTo>
                  <a:cubicBezTo>
                    <a:pt x="75252" y="28004"/>
                    <a:pt x="79351" y="19693"/>
                    <a:pt x="82608" y="10933"/>
                  </a:cubicBezTo>
                  <a:lnTo>
                    <a:pt x="82608" y="10933"/>
                  </a:lnTo>
                  <a:cubicBezTo>
                    <a:pt x="84125" y="6665"/>
                    <a:pt x="81991" y="2060"/>
                    <a:pt x="77779" y="488"/>
                  </a:cubicBezTo>
                  <a:cubicBezTo>
                    <a:pt x="73567" y="-1029"/>
                    <a:pt x="68962" y="1105"/>
                    <a:pt x="67390" y="5317"/>
                  </a:cubicBezTo>
                  <a:lnTo>
                    <a:pt x="67390" y="5317"/>
                  </a:lnTo>
                  <a:cubicBezTo>
                    <a:pt x="64694" y="12730"/>
                    <a:pt x="60988" y="19806"/>
                    <a:pt x="56439" y="26095"/>
                  </a:cubicBezTo>
                  <a:cubicBezTo>
                    <a:pt x="54193" y="29240"/>
                    <a:pt x="51722" y="32104"/>
                    <a:pt x="49083" y="34519"/>
                  </a:cubicBezTo>
                  <a:cubicBezTo>
                    <a:pt x="46555" y="36877"/>
                    <a:pt x="43579" y="38899"/>
                    <a:pt x="41614" y="39461"/>
                  </a:cubicBezTo>
                  <a:cubicBezTo>
                    <a:pt x="40547" y="39854"/>
                    <a:pt x="40154" y="39629"/>
                    <a:pt x="39704" y="39685"/>
                  </a:cubicBezTo>
                  <a:cubicBezTo>
                    <a:pt x="38974" y="39404"/>
                    <a:pt x="37907" y="39123"/>
                    <a:pt x="36672" y="38169"/>
                  </a:cubicBezTo>
                  <a:cubicBezTo>
                    <a:pt x="34201" y="36540"/>
                    <a:pt x="31505" y="33901"/>
                    <a:pt x="29034" y="30981"/>
                  </a:cubicBezTo>
                  <a:cubicBezTo>
                    <a:pt x="24093" y="25140"/>
                    <a:pt x="19600" y="18177"/>
                    <a:pt x="15613" y="11101"/>
                  </a:cubicBezTo>
                  <a:lnTo>
                    <a:pt x="15613" y="11101"/>
                  </a:lnTo>
                  <a:cubicBezTo>
                    <a:pt x="13367" y="7002"/>
                    <a:pt x="8313" y="5598"/>
                    <a:pt x="4269" y="7844"/>
                  </a:cubicBezTo>
                  <a:cubicBezTo>
                    <a:pt x="226" y="10090"/>
                    <a:pt x="-1178" y="15144"/>
                    <a:pt x="1068" y="19188"/>
                  </a:cubicBezTo>
                  <a:cubicBezTo>
                    <a:pt x="5449" y="27050"/>
                    <a:pt x="10222" y="34631"/>
                    <a:pt x="16287" y="41875"/>
                  </a:cubicBezTo>
                  <a:cubicBezTo>
                    <a:pt x="19375" y="45469"/>
                    <a:pt x="22745" y="49007"/>
                    <a:pt x="27350" y="52208"/>
                  </a:cubicBezTo>
                  <a:cubicBezTo>
                    <a:pt x="29540" y="53780"/>
                    <a:pt x="32516" y="55241"/>
                    <a:pt x="35886" y="56139"/>
                  </a:cubicBezTo>
                  <a:cubicBezTo>
                    <a:pt x="35998" y="56139"/>
                    <a:pt x="36054" y="56139"/>
                    <a:pt x="36166" y="56139"/>
                  </a:cubicBezTo>
                  <a:cubicBezTo>
                    <a:pt x="36896" y="61923"/>
                    <a:pt x="37514" y="67708"/>
                    <a:pt x="37907" y="73660"/>
                  </a:cubicBezTo>
                  <a:cubicBezTo>
                    <a:pt x="38132" y="77816"/>
                    <a:pt x="38188" y="81971"/>
                    <a:pt x="38188" y="86127"/>
                  </a:cubicBezTo>
                  <a:lnTo>
                    <a:pt x="38469" y="94831"/>
                  </a:lnTo>
                  <a:cubicBezTo>
                    <a:pt x="32629" y="101233"/>
                    <a:pt x="27125" y="108028"/>
                    <a:pt x="21846" y="114992"/>
                  </a:cubicBezTo>
                  <a:cubicBezTo>
                    <a:pt x="15725" y="123134"/>
                    <a:pt x="9773" y="131446"/>
                    <a:pt x="4494" y="140262"/>
                  </a:cubicBezTo>
                  <a:cubicBezTo>
                    <a:pt x="2135" y="144193"/>
                    <a:pt x="3371" y="149304"/>
                    <a:pt x="7302" y="151718"/>
                  </a:cubicBezTo>
                  <a:cubicBezTo>
                    <a:pt x="11233" y="154133"/>
                    <a:pt x="16399" y="152898"/>
                    <a:pt x="18870" y="148967"/>
                  </a:cubicBezTo>
                  <a:cubicBezTo>
                    <a:pt x="23924" y="140768"/>
                    <a:pt x="29203" y="132625"/>
                    <a:pt x="34987" y="124763"/>
                  </a:cubicBezTo>
                  <a:cubicBezTo>
                    <a:pt x="38806" y="119484"/>
                    <a:pt x="42793" y="114262"/>
                    <a:pt x="46780" y="109039"/>
                  </a:cubicBezTo>
                  <a:cubicBezTo>
                    <a:pt x="48633" y="110724"/>
                    <a:pt x="50486" y="112408"/>
                    <a:pt x="52452" y="113981"/>
                  </a:cubicBezTo>
                  <a:lnTo>
                    <a:pt x="64413" y="123865"/>
                  </a:lnTo>
                  <a:lnTo>
                    <a:pt x="76206" y="133580"/>
                  </a:lnTo>
                  <a:cubicBezTo>
                    <a:pt x="80081" y="136781"/>
                    <a:pt x="82777" y="139588"/>
                    <a:pt x="85978" y="143463"/>
                  </a:cubicBezTo>
                  <a:cubicBezTo>
                    <a:pt x="88842" y="147001"/>
                    <a:pt x="94008" y="147563"/>
                    <a:pt x="97602" y="144755"/>
                  </a:cubicBezTo>
                  <a:cubicBezTo>
                    <a:pt x="101196" y="141891"/>
                    <a:pt x="101814" y="136668"/>
                    <a:pt x="99006" y="13307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D962CB7-9079-EDC6-DA77-B49B660D7629}"/>
                </a:ext>
              </a:extLst>
            </p:cNvPr>
            <p:cNvSpPr/>
            <p:nvPr/>
          </p:nvSpPr>
          <p:spPr>
            <a:xfrm>
              <a:off x="14042920" y="4924008"/>
              <a:ext cx="269329" cy="150444"/>
            </a:xfrm>
            <a:custGeom>
              <a:avLst/>
              <a:gdLst>
                <a:gd name="connsiteX0" fmla="*/ 122254 w 269329"/>
                <a:gd name="connsiteY0" fmla="*/ 3931 h 150444"/>
                <a:gd name="connsiteX1" fmla="*/ 0 w 269329"/>
                <a:gd name="connsiteY1" fmla="*/ 98836 h 150444"/>
                <a:gd name="connsiteX2" fmla="*/ 51328 w 269329"/>
                <a:gd name="connsiteY2" fmla="*/ 136406 h 150444"/>
                <a:gd name="connsiteX3" fmla="*/ 84853 w 269329"/>
                <a:gd name="connsiteY3" fmla="*/ 130621 h 150444"/>
                <a:gd name="connsiteX4" fmla="*/ 116301 w 269329"/>
                <a:gd name="connsiteY4" fmla="*/ 150445 h 150444"/>
                <a:gd name="connsiteX5" fmla="*/ 150501 w 269329"/>
                <a:gd name="connsiteY5" fmla="*/ 132474 h 150444"/>
                <a:gd name="connsiteX6" fmla="*/ 199470 w 269329"/>
                <a:gd name="connsiteY6" fmla="*/ 143313 h 150444"/>
                <a:gd name="connsiteX7" fmla="*/ 269329 w 269329"/>
                <a:gd name="connsiteY7" fmla="*/ 64581 h 150444"/>
                <a:gd name="connsiteX8" fmla="*/ 265735 w 269329"/>
                <a:gd name="connsiteY8" fmla="*/ 42904 h 150444"/>
                <a:gd name="connsiteX9" fmla="*/ 182623 w 269329"/>
                <a:gd name="connsiteY9" fmla="*/ 0 h 150444"/>
                <a:gd name="connsiteX10" fmla="*/ 122142 w 269329"/>
                <a:gd name="connsiteY10" fmla="*/ 3931 h 15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9329" h="150444">
                  <a:moveTo>
                    <a:pt x="122254" y="3931"/>
                  </a:moveTo>
                  <a:cubicBezTo>
                    <a:pt x="59302" y="16791"/>
                    <a:pt x="0" y="45375"/>
                    <a:pt x="0" y="98836"/>
                  </a:cubicBezTo>
                  <a:cubicBezTo>
                    <a:pt x="0" y="126185"/>
                    <a:pt x="25439" y="136406"/>
                    <a:pt x="51328" y="136406"/>
                  </a:cubicBezTo>
                  <a:cubicBezTo>
                    <a:pt x="63233" y="136406"/>
                    <a:pt x="75194" y="134272"/>
                    <a:pt x="84853" y="130621"/>
                  </a:cubicBezTo>
                  <a:cubicBezTo>
                    <a:pt x="93333" y="138820"/>
                    <a:pt x="101364" y="150445"/>
                    <a:pt x="116301" y="150445"/>
                  </a:cubicBezTo>
                  <a:cubicBezTo>
                    <a:pt x="128881" y="150445"/>
                    <a:pt x="140786" y="141684"/>
                    <a:pt x="150501" y="132474"/>
                  </a:cubicBezTo>
                  <a:cubicBezTo>
                    <a:pt x="167404" y="135844"/>
                    <a:pt x="182735" y="143313"/>
                    <a:pt x="199470" y="143313"/>
                  </a:cubicBezTo>
                  <a:cubicBezTo>
                    <a:pt x="235804" y="143313"/>
                    <a:pt x="269329" y="104789"/>
                    <a:pt x="269329" y="64581"/>
                  </a:cubicBezTo>
                  <a:cubicBezTo>
                    <a:pt x="269329" y="56831"/>
                    <a:pt x="268038" y="49643"/>
                    <a:pt x="265735" y="42904"/>
                  </a:cubicBezTo>
                  <a:cubicBezTo>
                    <a:pt x="253549" y="12635"/>
                    <a:pt x="219911" y="0"/>
                    <a:pt x="182623" y="0"/>
                  </a:cubicBezTo>
                  <a:cubicBezTo>
                    <a:pt x="162462" y="0"/>
                    <a:pt x="141628" y="2864"/>
                    <a:pt x="122142" y="393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83EF5B4-CEE6-9244-F170-FBFD8138BBBB}"/>
                </a:ext>
              </a:extLst>
            </p:cNvPr>
            <p:cNvSpPr/>
            <p:nvPr/>
          </p:nvSpPr>
          <p:spPr>
            <a:xfrm>
              <a:off x="14183472" y="5015113"/>
              <a:ext cx="17698" cy="47107"/>
            </a:xfrm>
            <a:custGeom>
              <a:avLst/>
              <a:gdLst>
                <a:gd name="connsiteX0" fmla="*/ 17698 w 17698"/>
                <a:gd name="connsiteY0" fmla="*/ 8910 h 47107"/>
                <a:gd name="connsiteX1" fmla="*/ 16575 w 17698"/>
                <a:gd name="connsiteY1" fmla="*/ 23174 h 47107"/>
                <a:gd name="connsiteX2" fmla="*/ 17305 w 17698"/>
                <a:gd name="connsiteY2" fmla="*/ 36820 h 47107"/>
                <a:gd name="connsiteX3" fmla="*/ 17305 w 17698"/>
                <a:gd name="connsiteY3" fmla="*/ 38337 h 47107"/>
                <a:gd name="connsiteX4" fmla="*/ 9331 w 17698"/>
                <a:gd name="connsiteY4" fmla="*/ 47097 h 47107"/>
                <a:gd name="connsiteX5" fmla="*/ 571 w 17698"/>
                <a:gd name="connsiteY5" fmla="*/ 39067 h 47107"/>
                <a:gd name="connsiteX6" fmla="*/ 571 w 17698"/>
                <a:gd name="connsiteY6" fmla="*/ 38954 h 47107"/>
                <a:gd name="connsiteX7" fmla="*/ 121 w 17698"/>
                <a:gd name="connsiteY7" fmla="*/ 22557 h 47107"/>
                <a:gd name="connsiteX8" fmla="*/ 1806 w 17698"/>
                <a:gd name="connsiteY8" fmla="*/ 6833 h 47107"/>
                <a:gd name="connsiteX9" fmla="*/ 10847 w 17698"/>
                <a:gd name="connsiteY9" fmla="*/ 94 h 47107"/>
                <a:gd name="connsiteX10" fmla="*/ 17642 w 17698"/>
                <a:gd name="connsiteY10" fmla="*/ 8910 h 4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98" h="47107">
                  <a:moveTo>
                    <a:pt x="17698" y="8910"/>
                  </a:moveTo>
                  <a:cubicBezTo>
                    <a:pt x="17137" y="13740"/>
                    <a:pt x="16688" y="18513"/>
                    <a:pt x="16575" y="23174"/>
                  </a:cubicBezTo>
                  <a:cubicBezTo>
                    <a:pt x="16351" y="27835"/>
                    <a:pt x="17137" y="32272"/>
                    <a:pt x="17305" y="36820"/>
                  </a:cubicBezTo>
                  <a:lnTo>
                    <a:pt x="17305" y="38337"/>
                  </a:lnTo>
                  <a:cubicBezTo>
                    <a:pt x="17586" y="42942"/>
                    <a:pt x="13992" y="46873"/>
                    <a:pt x="9331" y="47097"/>
                  </a:cubicBezTo>
                  <a:cubicBezTo>
                    <a:pt x="4726" y="47322"/>
                    <a:pt x="795" y="43728"/>
                    <a:pt x="571" y="39067"/>
                  </a:cubicBezTo>
                  <a:lnTo>
                    <a:pt x="571" y="38954"/>
                  </a:lnTo>
                  <a:cubicBezTo>
                    <a:pt x="402" y="33451"/>
                    <a:pt x="-272" y="27892"/>
                    <a:pt x="121" y="22557"/>
                  </a:cubicBezTo>
                  <a:cubicBezTo>
                    <a:pt x="402" y="17166"/>
                    <a:pt x="1020" y="11943"/>
                    <a:pt x="1806" y="6833"/>
                  </a:cubicBezTo>
                  <a:cubicBezTo>
                    <a:pt x="2424" y="2452"/>
                    <a:pt x="6523" y="-580"/>
                    <a:pt x="10847" y="94"/>
                  </a:cubicBezTo>
                  <a:cubicBezTo>
                    <a:pt x="15115" y="712"/>
                    <a:pt x="18148" y="4643"/>
                    <a:pt x="17642" y="891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2588958-6AAE-E2E9-2098-2616AD778839}"/>
                </a:ext>
              </a:extLst>
            </p:cNvPr>
            <p:cNvSpPr/>
            <p:nvPr/>
          </p:nvSpPr>
          <p:spPr>
            <a:xfrm>
              <a:off x="14121871" y="5009178"/>
              <a:ext cx="27419" cy="42704"/>
            </a:xfrm>
            <a:custGeom>
              <a:avLst/>
              <a:gdLst>
                <a:gd name="connsiteX0" fmla="*/ 26230 w 27419"/>
                <a:gd name="connsiteY0" fmla="*/ 11813 h 42704"/>
                <a:gd name="connsiteX1" fmla="*/ 16796 w 27419"/>
                <a:gd name="connsiteY1" fmla="*/ 35231 h 42704"/>
                <a:gd name="connsiteX2" fmla="*/ 7474 w 27419"/>
                <a:gd name="connsiteY2" fmla="*/ 42644 h 42704"/>
                <a:gd name="connsiteX3" fmla="*/ 61 w 27419"/>
                <a:gd name="connsiteY3" fmla="*/ 33321 h 42704"/>
                <a:gd name="connsiteX4" fmla="*/ 174 w 27419"/>
                <a:gd name="connsiteY4" fmla="*/ 32704 h 42704"/>
                <a:gd name="connsiteX5" fmla="*/ 174 w 27419"/>
                <a:gd name="connsiteY5" fmla="*/ 32479 h 42704"/>
                <a:gd name="connsiteX6" fmla="*/ 5396 w 27419"/>
                <a:gd name="connsiteY6" fmla="*/ 16811 h 42704"/>
                <a:gd name="connsiteX7" fmla="*/ 13314 w 27419"/>
                <a:gd name="connsiteY7" fmla="*/ 3390 h 42704"/>
                <a:gd name="connsiteX8" fmla="*/ 24040 w 27419"/>
                <a:gd name="connsiteY8" fmla="*/ 1312 h 42704"/>
                <a:gd name="connsiteX9" fmla="*/ 26287 w 27419"/>
                <a:gd name="connsiteY9" fmla="*/ 11757 h 4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19" h="42704">
                  <a:moveTo>
                    <a:pt x="26230" y="11813"/>
                  </a:moveTo>
                  <a:cubicBezTo>
                    <a:pt x="21345" y="19731"/>
                    <a:pt x="17751" y="27200"/>
                    <a:pt x="16796" y="35231"/>
                  </a:cubicBezTo>
                  <a:cubicBezTo>
                    <a:pt x="16291" y="39836"/>
                    <a:pt x="12079" y="43205"/>
                    <a:pt x="7474" y="42644"/>
                  </a:cubicBezTo>
                  <a:cubicBezTo>
                    <a:pt x="2869" y="42138"/>
                    <a:pt x="-500" y="37926"/>
                    <a:pt x="61" y="33321"/>
                  </a:cubicBezTo>
                  <a:cubicBezTo>
                    <a:pt x="61" y="33097"/>
                    <a:pt x="61" y="32928"/>
                    <a:pt x="174" y="32704"/>
                  </a:cubicBezTo>
                  <a:lnTo>
                    <a:pt x="174" y="32479"/>
                  </a:lnTo>
                  <a:cubicBezTo>
                    <a:pt x="1241" y="27032"/>
                    <a:pt x="3038" y="21641"/>
                    <a:pt x="5396" y="16811"/>
                  </a:cubicBezTo>
                  <a:cubicBezTo>
                    <a:pt x="7755" y="11926"/>
                    <a:pt x="10506" y="7489"/>
                    <a:pt x="13314" y="3390"/>
                  </a:cubicBezTo>
                  <a:cubicBezTo>
                    <a:pt x="15729" y="-148"/>
                    <a:pt x="20502" y="-1047"/>
                    <a:pt x="24040" y="1312"/>
                  </a:cubicBezTo>
                  <a:cubicBezTo>
                    <a:pt x="27466" y="3614"/>
                    <a:pt x="28421" y="8275"/>
                    <a:pt x="26287" y="11757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39BA9FF-10AE-39C6-0C20-11DC4331B377}"/>
                </a:ext>
              </a:extLst>
            </p:cNvPr>
            <p:cNvSpPr/>
            <p:nvPr/>
          </p:nvSpPr>
          <p:spPr>
            <a:xfrm>
              <a:off x="14788349" y="4900815"/>
              <a:ext cx="279044" cy="145615"/>
            </a:xfrm>
            <a:custGeom>
              <a:avLst/>
              <a:gdLst>
                <a:gd name="connsiteX0" fmla="*/ 2190 w 279044"/>
                <a:gd name="connsiteY0" fmla="*/ 53349 h 145615"/>
                <a:gd name="connsiteX1" fmla="*/ 108608 w 279044"/>
                <a:gd name="connsiteY1" fmla="*/ 0 h 145615"/>
                <a:gd name="connsiteX2" fmla="*/ 279044 w 279044"/>
                <a:gd name="connsiteY2" fmla="*/ 82495 h 145615"/>
                <a:gd name="connsiteX3" fmla="*/ 246810 w 279044"/>
                <a:gd name="connsiteY3" fmla="*/ 112090 h 145615"/>
                <a:gd name="connsiteX4" fmla="*/ 246305 w 279044"/>
                <a:gd name="connsiteY4" fmla="*/ 112090 h 145615"/>
                <a:gd name="connsiteX5" fmla="*/ 227829 w 279044"/>
                <a:gd name="connsiteY5" fmla="*/ 106867 h 145615"/>
                <a:gd name="connsiteX6" fmla="*/ 192169 w 279044"/>
                <a:gd name="connsiteY6" fmla="*/ 140168 h 145615"/>
                <a:gd name="connsiteX7" fmla="*/ 160497 w 279044"/>
                <a:gd name="connsiteY7" fmla="*/ 128487 h 145615"/>
                <a:gd name="connsiteX8" fmla="*/ 93558 w 279044"/>
                <a:gd name="connsiteY8" fmla="*/ 145615 h 145615"/>
                <a:gd name="connsiteX9" fmla="*/ 93221 w 279044"/>
                <a:gd name="connsiteY9" fmla="*/ 145615 h 145615"/>
                <a:gd name="connsiteX10" fmla="*/ 0 w 279044"/>
                <a:gd name="connsiteY10" fmla="*/ 70365 h 145615"/>
                <a:gd name="connsiteX11" fmla="*/ 2246 w 279044"/>
                <a:gd name="connsiteY11" fmla="*/ 53405 h 145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044" h="145615">
                  <a:moveTo>
                    <a:pt x="2190" y="53349"/>
                  </a:moveTo>
                  <a:cubicBezTo>
                    <a:pt x="16566" y="8031"/>
                    <a:pt x="60200" y="449"/>
                    <a:pt x="108608" y="0"/>
                  </a:cubicBezTo>
                  <a:cubicBezTo>
                    <a:pt x="185599" y="4998"/>
                    <a:pt x="279044" y="23081"/>
                    <a:pt x="279044" y="82495"/>
                  </a:cubicBezTo>
                  <a:cubicBezTo>
                    <a:pt x="279044" y="98668"/>
                    <a:pt x="270003" y="112090"/>
                    <a:pt x="246810" y="112090"/>
                  </a:cubicBezTo>
                  <a:cubicBezTo>
                    <a:pt x="246642" y="112090"/>
                    <a:pt x="246473" y="112090"/>
                    <a:pt x="246305" y="112090"/>
                  </a:cubicBezTo>
                  <a:cubicBezTo>
                    <a:pt x="239734" y="112090"/>
                    <a:pt x="233669" y="109619"/>
                    <a:pt x="227829" y="106867"/>
                  </a:cubicBezTo>
                  <a:cubicBezTo>
                    <a:pt x="224797" y="113718"/>
                    <a:pt x="220922" y="140168"/>
                    <a:pt x="192169" y="140168"/>
                  </a:cubicBezTo>
                  <a:cubicBezTo>
                    <a:pt x="181107" y="140168"/>
                    <a:pt x="169707" y="135507"/>
                    <a:pt x="160497" y="128487"/>
                  </a:cubicBezTo>
                  <a:cubicBezTo>
                    <a:pt x="137809" y="137473"/>
                    <a:pt x="118828" y="145503"/>
                    <a:pt x="93558" y="145615"/>
                  </a:cubicBezTo>
                  <a:cubicBezTo>
                    <a:pt x="93445" y="145615"/>
                    <a:pt x="93333" y="145615"/>
                    <a:pt x="93221" y="145615"/>
                  </a:cubicBezTo>
                  <a:cubicBezTo>
                    <a:pt x="49530" y="145615"/>
                    <a:pt x="0" y="115796"/>
                    <a:pt x="0" y="70365"/>
                  </a:cubicBezTo>
                  <a:cubicBezTo>
                    <a:pt x="0" y="64918"/>
                    <a:pt x="730" y="59246"/>
                    <a:pt x="2246" y="5340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EA90DEE-DC63-94C8-1854-E5C29C08D36A}"/>
                </a:ext>
              </a:extLst>
            </p:cNvPr>
            <p:cNvSpPr/>
            <p:nvPr/>
          </p:nvSpPr>
          <p:spPr>
            <a:xfrm>
              <a:off x="14913236" y="4987638"/>
              <a:ext cx="41215" cy="42945"/>
            </a:xfrm>
            <a:custGeom>
              <a:avLst/>
              <a:gdLst>
                <a:gd name="connsiteX0" fmla="*/ 13933 w 41215"/>
                <a:gd name="connsiteY0" fmla="*/ 2129 h 42945"/>
                <a:gd name="connsiteX1" fmla="*/ 39147 w 41215"/>
                <a:gd name="connsiteY1" fmla="*/ 29029 h 42945"/>
                <a:gd name="connsiteX2" fmla="*/ 38361 w 41215"/>
                <a:gd name="connsiteY2" fmla="*/ 40878 h 42945"/>
                <a:gd name="connsiteX3" fmla="*/ 26512 w 41215"/>
                <a:gd name="connsiteY3" fmla="*/ 40092 h 42945"/>
                <a:gd name="connsiteX4" fmla="*/ 26512 w 41215"/>
                <a:gd name="connsiteY4" fmla="*/ 40092 h 42945"/>
                <a:gd name="connsiteX5" fmla="*/ 2814 w 41215"/>
                <a:gd name="connsiteY5" fmla="*/ 14652 h 42945"/>
                <a:gd name="connsiteX6" fmla="*/ 2140 w 41215"/>
                <a:gd name="connsiteY6" fmla="*/ 2803 h 42945"/>
                <a:gd name="connsiteX7" fmla="*/ 13933 w 41215"/>
                <a:gd name="connsiteY7" fmla="*/ 2073 h 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15" h="42945">
                  <a:moveTo>
                    <a:pt x="13933" y="2129"/>
                  </a:moveTo>
                  <a:cubicBezTo>
                    <a:pt x="23648" y="10553"/>
                    <a:pt x="31398" y="20212"/>
                    <a:pt x="39147" y="29029"/>
                  </a:cubicBezTo>
                  <a:cubicBezTo>
                    <a:pt x="42180" y="32510"/>
                    <a:pt x="41843" y="37789"/>
                    <a:pt x="38361" y="40878"/>
                  </a:cubicBezTo>
                  <a:cubicBezTo>
                    <a:pt x="34879" y="43910"/>
                    <a:pt x="29601" y="43573"/>
                    <a:pt x="26512" y="40092"/>
                  </a:cubicBezTo>
                  <a:lnTo>
                    <a:pt x="26512" y="40092"/>
                  </a:lnTo>
                  <a:cubicBezTo>
                    <a:pt x="18538" y="30938"/>
                    <a:pt x="11069" y="22065"/>
                    <a:pt x="2814" y="14652"/>
                  </a:cubicBezTo>
                  <a:cubicBezTo>
                    <a:pt x="-668" y="11564"/>
                    <a:pt x="-949" y="6285"/>
                    <a:pt x="2140" y="2803"/>
                  </a:cubicBezTo>
                  <a:cubicBezTo>
                    <a:pt x="5172" y="-622"/>
                    <a:pt x="10451" y="-959"/>
                    <a:pt x="13933" y="207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4465A5C-D625-9E85-9ADD-40CFBFC6FB12}"/>
                </a:ext>
              </a:extLst>
            </p:cNvPr>
            <p:cNvSpPr/>
            <p:nvPr/>
          </p:nvSpPr>
          <p:spPr>
            <a:xfrm>
              <a:off x="14981189" y="4978975"/>
              <a:ext cx="41347" cy="40513"/>
            </a:xfrm>
            <a:custGeom>
              <a:avLst/>
              <a:gdLst>
                <a:gd name="connsiteX0" fmla="*/ 12413 w 41347"/>
                <a:gd name="connsiteY0" fmla="*/ 1134 h 40513"/>
                <a:gd name="connsiteX1" fmla="*/ 39593 w 41347"/>
                <a:gd name="connsiteY1" fmla="*/ 27079 h 40513"/>
                <a:gd name="connsiteX2" fmla="*/ 38133 w 41347"/>
                <a:gd name="connsiteY2" fmla="*/ 38759 h 40513"/>
                <a:gd name="connsiteX3" fmla="*/ 26453 w 41347"/>
                <a:gd name="connsiteY3" fmla="*/ 37299 h 40513"/>
                <a:gd name="connsiteX4" fmla="*/ 26453 w 41347"/>
                <a:gd name="connsiteY4" fmla="*/ 37299 h 40513"/>
                <a:gd name="connsiteX5" fmla="*/ 3878 w 41347"/>
                <a:gd name="connsiteY5" fmla="*/ 15398 h 40513"/>
                <a:gd name="connsiteX6" fmla="*/ 3878 w 41347"/>
                <a:gd name="connsiteY6" fmla="*/ 15398 h 40513"/>
                <a:gd name="connsiteX7" fmla="*/ 1294 w 41347"/>
                <a:gd name="connsiteY7" fmla="*/ 3886 h 40513"/>
                <a:gd name="connsiteX8" fmla="*/ 12470 w 41347"/>
                <a:gd name="connsiteY8" fmla="*/ 1134 h 4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47" h="40513">
                  <a:moveTo>
                    <a:pt x="12413" y="1134"/>
                  </a:moveTo>
                  <a:cubicBezTo>
                    <a:pt x="23982" y="7817"/>
                    <a:pt x="32293" y="17757"/>
                    <a:pt x="39593" y="27079"/>
                  </a:cubicBezTo>
                  <a:cubicBezTo>
                    <a:pt x="42401" y="30673"/>
                    <a:pt x="41784" y="35895"/>
                    <a:pt x="38133" y="38759"/>
                  </a:cubicBezTo>
                  <a:cubicBezTo>
                    <a:pt x="34539" y="41567"/>
                    <a:pt x="29317" y="40950"/>
                    <a:pt x="26453" y="37299"/>
                  </a:cubicBezTo>
                  <a:lnTo>
                    <a:pt x="26453" y="37299"/>
                  </a:lnTo>
                  <a:cubicBezTo>
                    <a:pt x="19601" y="28426"/>
                    <a:pt x="12245" y="20621"/>
                    <a:pt x="3878" y="15398"/>
                  </a:cubicBezTo>
                  <a:lnTo>
                    <a:pt x="3878" y="15398"/>
                  </a:lnTo>
                  <a:cubicBezTo>
                    <a:pt x="3" y="12927"/>
                    <a:pt x="-1177" y="7817"/>
                    <a:pt x="1294" y="3886"/>
                  </a:cubicBezTo>
                  <a:cubicBezTo>
                    <a:pt x="3709" y="67"/>
                    <a:pt x="8651" y="-1112"/>
                    <a:pt x="12470" y="113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5FFE5ED-3DF5-4F99-3370-DFC514861769}"/>
                </a:ext>
              </a:extLst>
            </p:cNvPr>
            <p:cNvSpPr/>
            <p:nvPr/>
          </p:nvSpPr>
          <p:spPr>
            <a:xfrm>
              <a:off x="14587643" y="4512713"/>
              <a:ext cx="41780" cy="413961"/>
            </a:xfrm>
            <a:custGeom>
              <a:avLst/>
              <a:gdLst>
                <a:gd name="connsiteX0" fmla="*/ 41669 w 41780"/>
                <a:gd name="connsiteY0" fmla="*/ 7919 h 413961"/>
                <a:gd name="connsiteX1" fmla="*/ 37345 w 41780"/>
                <a:gd name="connsiteY1" fmla="*/ 109226 h 413961"/>
                <a:gd name="connsiteX2" fmla="*/ 29539 w 41780"/>
                <a:gd name="connsiteY2" fmla="*/ 159543 h 413961"/>
                <a:gd name="connsiteX3" fmla="*/ 20834 w 41780"/>
                <a:gd name="connsiteY3" fmla="*/ 208512 h 413961"/>
                <a:gd name="connsiteX4" fmla="*/ 16959 w 41780"/>
                <a:gd name="connsiteY4" fmla="*/ 257761 h 413961"/>
                <a:gd name="connsiteX5" fmla="*/ 16454 w 41780"/>
                <a:gd name="connsiteY5" fmla="*/ 282639 h 413961"/>
                <a:gd name="connsiteX6" fmla="*/ 17016 w 41780"/>
                <a:gd name="connsiteY6" fmla="*/ 307348 h 413961"/>
                <a:gd name="connsiteX7" fmla="*/ 20497 w 41780"/>
                <a:gd name="connsiteY7" fmla="*/ 357103 h 413961"/>
                <a:gd name="connsiteX8" fmla="*/ 24934 w 41780"/>
                <a:gd name="connsiteY8" fmla="*/ 405904 h 413961"/>
                <a:gd name="connsiteX9" fmla="*/ 25046 w 41780"/>
                <a:gd name="connsiteY9" fmla="*/ 407083 h 413961"/>
                <a:gd name="connsiteX10" fmla="*/ 19374 w 41780"/>
                <a:gd name="connsiteY10" fmla="*/ 413934 h 413961"/>
                <a:gd name="connsiteX11" fmla="*/ 12804 w 41780"/>
                <a:gd name="connsiteY11" fmla="*/ 409498 h 413961"/>
                <a:gd name="connsiteX12" fmla="*/ 11119 w 41780"/>
                <a:gd name="connsiteY12" fmla="*/ 402534 h 413961"/>
                <a:gd name="connsiteX13" fmla="*/ 9884 w 41780"/>
                <a:gd name="connsiteY13" fmla="*/ 396245 h 413961"/>
                <a:gd name="connsiteX14" fmla="*/ 7862 w 41780"/>
                <a:gd name="connsiteY14" fmla="*/ 383722 h 413961"/>
                <a:gd name="connsiteX15" fmla="*/ 4773 w 41780"/>
                <a:gd name="connsiteY15" fmla="*/ 358620 h 413961"/>
                <a:gd name="connsiteX16" fmla="*/ 786 w 41780"/>
                <a:gd name="connsiteY16" fmla="*/ 308134 h 413961"/>
                <a:gd name="connsiteX17" fmla="*/ 0 w 41780"/>
                <a:gd name="connsiteY17" fmla="*/ 282639 h 413961"/>
                <a:gd name="connsiteX18" fmla="*/ 337 w 41780"/>
                <a:gd name="connsiteY18" fmla="*/ 257256 h 413961"/>
                <a:gd name="connsiteX19" fmla="*/ 4268 w 41780"/>
                <a:gd name="connsiteY19" fmla="*/ 206322 h 413961"/>
                <a:gd name="connsiteX20" fmla="*/ 13141 w 41780"/>
                <a:gd name="connsiteY20" fmla="*/ 156342 h 413961"/>
                <a:gd name="connsiteX21" fmla="*/ 20890 w 41780"/>
                <a:gd name="connsiteY21" fmla="*/ 107373 h 413961"/>
                <a:gd name="connsiteX22" fmla="*/ 25888 w 41780"/>
                <a:gd name="connsiteY22" fmla="*/ 7919 h 413961"/>
                <a:gd name="connsiteX23" fmla="*/ 25888 w 41780"/>
                <a:gd name="connsiteY23" fmla="*/ 7919 h 413961"/>
                <a:gd name="connsiteX24" fmla="*/ 33919 w 41780"/>
                <a:gd name="connsiteY24" fmla="*/ 1 h 413961"/>
                <a:gd name="connsiteX25" fmla="*/ 41781 w 41780"/>
                <a:gd name="connsiteY25" fmla="*/ 7919 h 41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780" h="413961">
                  <a:moveTo>
                    <a:pt x="41669" y="7919"/>
                  </a:moveTo>
                  <a:cubicBezTo>
                    <a:pt x="41669" y="41613"/>
                    <a:pt x="41051" y="75363"/>
                    <a:pt x="37345" y="109226"/>
                  </a:cubicBezTo>
                  <a:cubicBezTo>
                    <a:pt x="35660" y="126129"/>
                    <a:pt x="32796" y="143033"/>
                    <a:pt x="29539" y="159543"/>
                  </a:cubicBezTo>
                  <a:cubicBezTo>
                    <a:pt x="26282" y="176109"/>
                    <a:pt x="22912" y="192226"/>
                    <a:pt x="20834" y="208512"/>
                  </a:cubicBezTo>
                  <a:cubicBezTo>
                    <a:pt x="18700" y="224797"/>
                    <a:pt x="17521" y="241251"/>
                    <a:pt x="16959" y="257761"/>
                  </a:cubicBezTo>
                  <a:cubicBezTo>
                    <a:pt x="16679" y="266017"/>
                    <a:pt x="16623" y="274328"/>
                    <a:pt x="16454" y="282639"/>
                  </a:cubicBezTo>
                  <a:cubicBezTo>
                    <a:pt x="16454" y="290838"/>
                    <a:pt x="16623" y="299093"/>
                    <a:pt x="17016" y="307348"/>
                  </a:cubicBezTo>
                  <a:cubicBezTo>
                    <a:pt x="17690" y="323915"/>
                    <a:pt x="18981" y="340537"/>
                    <a:pt x="20497" y="357103"/>
                  </a:cubicBezTo>
                  <a:lnTo>
                    <a:pt x="24934" y="405904"/>
                  </a:lnTo>
                  <a:lnTo>
                    <a:pt x="25046" y="407083"/>
                  </a:lnTo>
                  <a:cubicBezTo>
                    <a:pt x="25383" y="410565"/>
                    <a:pt x="22800" y="413597"/>
                    <a:pt x="19374" y="413934"/>
                  </a:cubicBezTo>
                  <a:cubicBezTo>
                    <a:pt x="16342" y="414215"/>
                    <a:pt x="13646" y="412306"/>
                    <a:pt x="12804" y="409498"/>
                  </a:cubicBezTo>
                  <a:cubicBezTo>
                    <a:pt x="11905" y="406634"/>
                    <a:pt x="11568" y="404725"/>
                    <a:pt x="11119" y="402534"/>
                  </a:cubicBezTo>
                  <a:lnTo>
                    <a:pt x="9884" y="396245"/>
                  </a:lnTo>
                  <a:lnTo>
                    <a:pt x="7862" y="383722"/>
                  </a:lnTo>
                  <a:cubicBezTo>
                    <a:pt x="6683" y="375354"/>
                    <a:pt x="5616" y="366987"/>
                    <a:pt x="4773" y="358620"/>
                  </a:cubicBezTo>
                  <a:cubicBezTo>
                    <a:pt x="3089" y="341829"/>
                    <a:pt x="1685" y="325038"/>
                    <a:pt x="786" y="308134"/>
                  </a:cubicBezTo>
                  <a:cubicBezTo>
                    <a:pt x="337" y="299711"/>
                    <a:pt x="112" y="291175"/>
                    <a:pt x="0" y="282639"/>
                  </a:cubicBezTo>
                  <a:cubicBezTo>
                    <a:pt x="112" y="274159"/>
                    <a:pt x="0" y="265736"/>
                    <a:pt x="337" y="257256"/>
                  </a:cubicBezTo>
                  <a:cubicBezTo>
                    <a:pt x="842" y="240297"/>
                    <a:pt x="2134" y="223281"/>
                    <a:pt x="4268" y="206322"/>
                  </a:cubicBezTo>
                  <a:cubicBezTo>
                    <a:pt x="6458" y="189362"/>
                    <a:pt x="9884" y="172627"/>
                    <a:pt x="13141" y="156342"/>
                  </a:cubicBezTo>
                  <a:cubicBezTo>
                    <a:pt x="16398" y="140000"/>
                    <a:pt x="19093" y="123827"/>
                    <a:pt x="20890" y="107373"/>
                  </a:cubicBezTo>
                  <a:cubicBezTo>
                    <a:pt x="24765" y="74577"/>
                    <a:pt x="25608" y="41220"/>
                    <a:pt x="25888" y="7919"/>
                  </a:cubicBezTo>
                  <a:lnTo>
                    <a:pt x="25888" y="7919"/>
                  </a:lnTo>
                  <a:cubicBezTo>
                    <a:pt x="25888" y="3482"/>
                    <a:pt x="29482" y="-56"/>
                    <a:pt x="33919" y="1"/>
                  </a:cubicBezTo>
                  <a:cubicBezTo>
                    <a:pt x="38299" y="1"/>
                    <a:pt x="41781" y="3595"/>
                    <a:pt x="41781" y="791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F98C942-C4DB-87F4-BE14-2F4DA7ADE8BD}"/>
                </a:ext>
              </a:extLst>
            </p:cNvPr>
            <p:cNvSpPr/>
            <p:nvPr/>
          </p:nvSpPr>
          <p:spPr>
            <a:xfrm>
              <a:off x="14774478" y="4492211"/>
              <a:ext cx="69359" cy="406082"/>
            </a:xfrm>
            <a:custGeom>
              <a:avLst/>
              <a:gdLst>
                <a:gd name="connsiteX0" fmla="*/ 2752 w 69359"/>
                <a:gd name="connsiteY0" fmla="*/ 400068 h 406082"/>
                <a:gd name="connsiteX1" fmla="*/ 337 w 69359"/>
                <a:gd name="connsiteY1" fmla="*/ 374797 h 406082"/>
                <a:gd name="connsiteX2" fmla="*/ 0 w 69359"/>
                <a:gd name="connsiteY2" fmla="*/ 362162 h 406082"/>
                <a:gd name="connsiteX3" fmla="*/ 561 w 69359"/>
                <a:gd name="connsiteY3" fmla="*/ 349302 h 406082"/>
                <a:gd name="connsiteX4" fmla="*/ 5110 w 69359"/>
                <a:gd name="connsiteY4" fmla="*/ 299715 h 406082"/>
                <a:gd name="connsiteX5" fmla="*/ 17970 w 69359"/>
                <a:gd name="connsiteY5" fmla="*/ 201497 h 406082"/>
                <a:gd name="connsiteX6" fmla="*/ 33694 w 69359"/>
                <a:gd name="connsiteY6" fmla="*/ 103727 h 406082"/>
                <a:gd name="connsiteX7" fmla="*/ 53125 w 69359"/>
                <a:gd name="connsiteY7" fmla="*/ 6351 h 406082"/>
                <a:gd name="connsiteX8" fmla="*/ 63008 w 69359"/>
                <a:gd name="connsiteY8" fmla="*/ 230 h 406082"/>
                <a:gd name="connsiteX9" fmla="*/ 69129 w 69359"/>
                <a:gd name="connsiteY9" fmla="*/ 10113 h 406082"/>
                <a:gd name="connsiteX10" fmla="*/ 69129 w 69359"/>
                <a:gd name="connsiteY10" fmla="*/ 10113 h 406082"/>
                <a:gd name="connsiteX11" fmla="*/ 50092 w 69359"/>
                <a:gd name="connsiteY11" fmla="*/ 106647 h 406082"/>
                <a:gd name="connsiteX12" fmla="*/ 34424 w 69359"/>
                <a:gd name="connsiteY12" fmla="*/ 204024 h 406082"/>
                <a:gd name="connsiteX13" fmla="*/ 20666 w 69359"/>
                <a:gd name="connsiteY13" fmla="*/ 301681 h 406082"/>
                <a:gd name="connsiteX14" fmla="*/ 15050 w 69359"/>
                <a:gd name="connsiteY14" fmla="*/ 350425 h 406082"/>
                <a:gd name="connsiteX15" fmla="*/ 14320 w 69359"/>
                <a:gd name="connsiteY15" fmla="*/ 362274 h 406082"/>
                <a:gd name="connsiteX16" fmla="*/ 14488 w 69359"/>
                <a:gd name="connsiteY16" fmla="*/ 374348 h 406082"/>
                <a:gd name="connsiteX17" fmla="*/ 16398 w 69359"/>
                <a:gd name="connsiteY17" fmla="*/ 398271 h 406082"/>
                <a:gd name="connsiteX18" fmla="*/ 10445 w 69359"/>
                <a:gd name="connsiteY18" fmla="*/ 406021 h 406082"/>
                <a:gd name="connsiteX19" fmla="*/ 2695 w 69359"/>
                <a:gd name="connsiteY19" fmla="*/ 400180 h 4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359" h="406082">
                  <a:moveTo>
                    <a:pt x="2752" y="400068"/>
                  </a:moveTo>
                  <a:cubicBezTo>
                    <a:pt x="1516" y="391701"/>
                    <a:pt x="730" y="383277"/>
                    <a:pt x="337" y="374797"/>
                  </a:cubicBezTo>
                  <a:cubicBezTo>
                    <a:pt x="112" y="370586"/>
                    <a:pt x="0" y="366374"/>
                    <a:pt x="0" y="362162"/>
                  </a:cubicBezTo>
                  <a:cubicBezTo>
                    <a:pt x="168" y="357894"/>
                    <a:pt x="168" y="353402"/>
                    <a:pt x="561" y="349302"/>
                  </a:cubicBezTo>
                  <a:cubicBezTo>
                    <a:pt x="1741" y="332567"/>
                    <a:pt x="3257" y="316169"/>
                    <a:pt x="5110" y="299715"/>
                  </a:cubicBezTo>
                  <a:cubicBezTo>
                    <a:pt x="8929" y="266864"/>
                    <a:pt x="13253" y="234180"/>
                    <a:pt x="17970" y="201497"/>
                  </a:cubicBezTo>
                  <a:cubicBezTo>
                    <a:pt x="22687" y="168813"/>
                    <a:pt x="27966" y="136242"/>
                    <a:pt x="33694" y="103727"/>
                  </a:cubicBezTo>
                  <a:cubicBezTo>
                    <a:pt x="39478" y="71212"/>
                    <a:pt x="45543" y="38754"/>
                    <a:pt x="53125" y="6351"/>
                  </a:cubicBezTo>
                  <a:cubicBezTo>
                    <a:pt x="54135" y="1915"/>
                    <a:pt x="58572" y="-837"/>
                    <a:pt x="63008" y="230"/>
                  </a:cubicBezTo>
                  <a:cubicBezTo>
                    <a:pt x="67445" y="1241"/>
                    <a:pt x="70196" y="5677"/>
                    <a:pt x="69129" y="10113"/>
                  </a:cubicBezTo>
                  <a:lnTo>
                    <a:pt x="69129" y="10113"/>
                  </a:lnTo>
                  <a:cubicBezTo>
                    <a:pt x="61773" y="41955"/>
                    <a:pt x="55764" y="74301"/>
                    <a:pt x="50092" y="106647"/>
                  </a:cubicBezTo>
                  <a:cubicBezTo>
                    <a:pt x="44476" y="138994"/>
                    <a:pt x="39422" y="171509"/>
                    <a:pt x="34424" y="204024"/>
                  </a:cubicBezTo>
                  <a:cubicBezTo>
                    <a:pt x="29538" y="236539"/>
                    <a:pt x="24765" y="269054"/>
                    <a:pt x="20666" y="301681"/>
                  </a:cubicBezTo>
                  <a:cubicBezTo>
                    <a:pt x="18644" y="317966"/>
                    <a:pt x="16286" y="334252"/>
                    <a:pt x="15050" y="350425"/>
                  </a:cubicBezTo>
                  <a:cubicBezTo>
                    <a:pt x="14601" y="354525"/>
                    <a:pt x="14545" y="358343"/>
                    <a:pt x="14320" y="362274"/>
                  </a:cubicBezTo>
                  <a:cubicBezTo>
                    <a:pt x="14320" y="366262"/>
                    <a:pt x="14320" y="370305"/>
                    <a:pt x="14488" y="374348"/>
                  </a:cubicBezTo>
                  <a:cubicBezTo>
                    <a:pt x="14769" y="382379"/>
                    <a:pt x="15387" y="390353"/>
                    <a:pt x="16398" y="398271"/>
                  </a:cubicBezTo>
                  <a:cubicBezTo>
                    <a:pt x="16903" y="402034"/>
                    <a:pt x="14208" y="405515"/>
                    <a:pt x="10445" y="406021"/>
                  </a:cubicBezTo>
                  <a:cubicBezTo>
                    <a:pt x="6683" y="406526"/>
                    <a:pt x="3257" y="403887"/>
                    <a:pt x="2695" y="40018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FF3331C-FB3E-983A-47DA-F89AB18261CC}"/>
                </a:ext>
              </a:extLst>
            </p:cNvPr>
            <p:cNvSpPr/>
            <p:nvPr/>
          </p:nvSpPr>
          <p:spPr>
            <a:xfrm>
              <a:off x="14489130" y="4577792"/>
              <a:ext cx="49879" cy="378421"/>
            </a:xfrm>
            <a:custGeom>
              <a:avLst/>
              <a:gdLst>
                <a:gd name="connsiteX0" fmla="*/ 70 w 49879"/>
                <a:gd name="connsiteY0" fmla="*/ 369746 h 378421"/>
                <a:gd name="connsiteX1" fmla="*/ 15008 w 49879"/>
                <a:gd name="connsiteY1" fmla="*/ 279221 h 378421"/>
                <a:gd name="connsiteX2" fmla="*/ 28991 w 49879"/>
                <a:gd name="connsiteY2" fmla="*/ 189425 h 378421"/>
                <a:gd name="connsiteX3" fmla="*/ 32585 w 49879"/>
                <a:gd name="connsiteY3" fmla="*/ 99574 h 378421"/>
                <a:gd name="connsiteX4" fmla="*/ 22477 w 49879"/>
                <a:gd name="connsiteY4" fmla="*/ 9330 h 378421"/>
                <a:gd name="connsiteX5" fmla="*/ 29609 w 49879"/>
                <a:gd name="connsiteY5" fmla="*/ 64 h 378421"/>
                <a:gd name="connsiteX6" fmla="*/ 38875 w 49879"/>
                <a:gd name="connsiteY6" fmla="*/ 7252 h 378421"/>
                <a:gd name="connsiteX7" fmla="*/ 49208 w 49879"/>
                <a:gd name="connsiteY7" fmla="*/ 98676 h 378421"/>
                <a:gd name="connsiteX8" fmla="*/ 45614 w 49879"/>
                <a:gd name="connsiteY8" fmla="*/ 191335 h 378421"/>
                <a:gd name="connsiteX9" fmla="*/ 15233 w 49879"/>
                <a:gd name="connsiteY9" fmla="*/ 371880 h 378421"/>
                <a:gd name="connsiteX10" fmla="*/ 6528 w 49879"/>
                <a:gd name="connsiteY10" fmla="*/ 378338 h 378421"/>
                <a:gd name="connsiteX11" fmla="*/ 70 w 49879"/>
                <a:gd name="connsiteY11" fmla="*/ 369690 h 37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9" h="378421">
                  <a:moveTo>
                    <a:pt x="70" y="369746"/>
                  </a:moveTo>
                  <a:cubicBezTo>
                    <a:pt x="4282" y="339309"/>
                    <a:pt x="9673" y="309208"/>
                    <a:pt x="15008" y="279221"/>
                  </a:cubicBezTo>
                  <a:cubicBezTo>
                    <a:pt x="20231" y="249233"/>
                    <a:pt x="25509" y="219357"/>
                    <a:pt x="28991" y="189425"/>
                  </a:cubicBezTo>
                  <a:cubicBezTo>
                    <a:pt x="32473" y="159494"/>
                    <a:pt x="34214" y="129450"/>
                    <a:pt x="32585" y="99574"/>
                  </a:cubicBezTo>
                  <a:cubicBezTo>
                    <a:pt x="31013" y="69699"/>
                    <a:pt x="26352" y="39711"/>
                    <a:pt x="22477" y="9330"/>
                  </a:cubicBezTo>
                  <a:cubicBezTo>
                    <a:pt x="21915" y="4781"/>
                    <a:pt x="25116" y="625"/>
                    <a:pt x="29609" y="64"/>
                  </a:cubicBezTo>
                  <a:cubicBezTo>
                    <a:pt x="34102" y="-498"/>
                    <a:pt x="38313" y="2703"/>
                    <a:pt x="38875" y="7252"/>
                  </a:cubicBezTo>
                  <a:cubicBezTo>
                    <a:pt x="42750" y="37352"/>
                    <a:pt x="47523" y="67677"/>
                    <a:pt x="49208" y="98676"/>
                  </a:cubicBezTo>
                  <a:cubicBezTo>
                    <a:pt x="50949" y="129731"/>
                    <a:pt x="49152" y="160785"/>
                    <a:pt x="45614" y="191335"/>
                  </a:cubicBezTo>
                  <a:cubicBezTo>
                    <a:pt x="38706" y="252602"/>
                    <a:pt x="24105" y="312016"/>
                    <a:pt x="15233" y="371880"/>
                  </a:cubicBezTo>
                  <a:cubicBezTo>
                    <a:pt x="14615" y="376091"/>
                    <a:pt x="10740" y="378956"/>
                    <a:pt x="6528" y="378338"/>
                  </a:cubicBezTo>
                  <a:cubicBezTo>
                    <a:pt x="2373" y="377720"/>
                    <a:pt x="-491" y="373845"/>
                    <a:pt x="70" y="36969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3F0D848-6096-14B7-9530-03E4B8DD345B}"/>
                </a:ext>
              </a:extLst>
            </p:cNvPr>
            <p:cNvSpPr/>
            <p:nvPr/>
          </p:nvSpPr>
          <p:spPr>
            <a:xfrm>
              <a:off x="14295161" y="4620350"/>
              <a:ext cx="37332" cy="316517"/>
            </a:xfrm>
            <a:custGeom>
              <a:avLst/>
              <a:gdLst>
                <a:gd name="connsiteX0" fmla="*/ 18773 w 37332"/>
                <a:gd name="connsiteY0" fmla="*/ 308599 h 316517"/>
                <a:gd name="connsiteX1" fmla="*/ 20682 w 37332"/>
                <a:gd name="connsiteY1" fmla="*/ 270525 h 316517"/>
                <a:gd name="connsiteX2" fmla="*/ 20570 w 37332"/>
                <a:gd name="connsiteY2" fmla="*/ 233742 h 316517"/>
                <a:gd name="connsiteX3" fmla="*/ 14224 w 37332"/>
                <a:gd name="connsiteY3" fmla="*/ 159053 h 316517"/>
                <a:gd name="connsiteX4" fmla="*/ 6474 w 37332"/>
                <a:gd name="connsiteY4" fmla="*/ 84083 h 316517"/>
                <a:gd name="connsiteX5" fmla="*/ 16 w 37332"/>
                <a:gd name="connsiteY5" fmla="*/ 8665 h 316517"/>
                <a:gd name="connsiteX6" fmla="*/ 7597 w 37332"/>
                <a:gd name="connsiteY6" fmla="*/ 16 h 316517"/>
                <a:gd name="connsiteX7" fmla="*/ 16245 w 37332"/>
                <a:gd name="connsiteY7" fmla="*/ 7598 h 316517"/>
                <a:gd name="connsiteX8" fmla="*/ 16245 w 37332"/>
                <a:gd name="connsiteY8" fmla="*/ 7598 h 316517"/>
                <a:gd name="connsiteX9" fmla="*/ 30734 w 37332"/>
                <a:gd name="connsiteY9" fmla="*/ 157369 h 316517"/>
                <a:gd name="connsiteX10" fmla="*/ 36799 w 37332"/>
                <a:gd name="connsiteY10" fmla="*/ 232900 h 316517"/>
                <a:gd name="connsiteX11" fmla="*/ 36687 w 37332"/>
                <a:gd name="connsiteY11" fmla="*/ 271423 h 316517"/>
                <a:gd name="connsiteX12" fmla="*/ 34609 w 37332"/>
                <a:gd name="connsiteY12" fmla="*/ 308599 h 316517"/>
                <a:gd name="connsiteX13" fmla="*/ 26634 w 37332"/>
                <a:gd name="connsiteY13" fmla="*/ 316518 h 316517"/>
                <a:gd name="connsiteX14" fmla="*/ 18716 w 37332"/>
                <a:gd name="connsiteY14" fmla="*/ 308599 h 31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332" h="316517">
                  <a:moveTo>
                    <a:pt x="18773" y="308599"/>
                  </a:moveTo>
                  <a:cubicBezTo>
                    <a:pt x="18773" y="295515"/>
                    <a:pt x="19952" y="282880"/>
                    <a:pt x="20682" y="270525"/>
                  </a:cubicBezTo>
                  <a:cubicBezTo>
                    <a:pt x="21468" y="258227"/>
                    <a:pt x="21243" y="246209"/>
                    <a:pt x="20570" y="233742"/>
                  </a:cubicBezTo>
                  <a:cubicBezTo>
                    <a:pt x="19222" y="208977"/>
                    <a:pt x="16695" y="183987"/>
                    <a:pt x="14224" y="159053"/>
                  </a:cubicBezTo>
                  <a:lnTo>
                    <a:pt x="6474" y="84083"/>
                  </a:lnTo>
                  <a:cubicBezTo>
                    <a:pt x="4003" y="59037"/>
                    <a:pt x="1645" y="33935"/>
                    <a:pt x="16" y="8665"/>
                  </a:cubicBezTo>
                  <a:cubicBezTo>
                    <a:pt x="-265" y="4172"/>
                    <a:pt x="3161" y="297"/>
                    <a:pt x="7597" y="16"/>
                  </a:cubicBezTo>
                  <a:cubicBezTo>
                    <a:pt x="12090" y="-264"/>
                    <a:pt x="15965" y="3105"/>
                    <a:pt x="16245" y="7598"/>
                  </a:cubicBezTo>
                  <a:lnTo>
                    <a:pt x="16245" y="7598"/>
                  </a:lnTo>
                  <a:cubicBezTo>
                    <a:pt x="19671" y="57409"/>
                    <a:pt x="26017" y="107276"/>
                    <a:pt x="30734" y="157369"/>
                  </a:cubicBezTo>
                  <a:cubicBezTo>
                    <a:pt x="33149" y="182415"/>
                    <a:pt x="35507" y="207517"/>
                    <a:pt x="36799" y="232900"/>
                  </a:cubicBezTo>
                  <a:cubicBezTo>
                    <a:pt x="37473" y="245479"/>
                    <a:pt x="37585" y="258676"/>
                    <a:pt x="36687" y="271423"/>
                  </a:cubicBezTo>
                  <a:cubicBezTo>
                    <a:pt x="35900" y="284171"/>
                    <a:pt x="34665" y="296526"/>
                    <a:pt x="34609" y="308599"/>
                  </a:cubicBezTo>
                  <a:cubicBezTo>
                    <a:pt x="34609" y="312980"/>
                    <a:pt x="31015" y="316518"/>
                    <a:pt x="26634" y="316518"/>
                  </a:cubicBezTo>
                  <a:cubicBezTo>
                    <a:pt x="22254" y="316518"/>
                    <a:pt x="18716" y="312923"/>
                    <a:pt x="18716" y="30859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6F94862-DAA4-E53B-6D52-D8DDCD45175B}"/>
                </a:ext>
              </a:extLst>
            </p:cNvPr>
            <p:cNvSpPr/>
            <p:nvPr/>
          </p:nvSpPr>
          <p:spPr>
            <a:xfrm>
              <a:off x="13860072" y="4771148"/>
              <a:ext cx="196100" cy="190541"/>
            </a:xfrm>
            <a:custGeom>
              <a:avLst/>
              <a:gdLst>
                <a:gd name="connsiteX0" fmla="*/ 13983 w 196100"/>
                <a:gd name="connsiteY0" fmla="*/ 3875 h 190541"/>
                <a:gd name="connsiteX1" fmla="*/ 46667 w 196100"/>
                <a:gd name="connsiteY1" fmla="*/ 58291 h 190541"/>
                <a:gd name="connsiteX2" fmla="*/ 86987 w 196100"/>
                <a:gd name="connsiteY2" fmla="*/ 104508 h 190541"/>
                <a:gd name="connsiteX3" fmla="*/ 138259 w 196100"/>
                <a:gd name="connsiteY3" fmla="*/ 140954 h 190541"/>
                <a:gd name="connsiteX4" fmla="*/ 192170 w 196100"/>
                <a:gd name="connsiteY4" fmla="*/ 174986 h 190541"/>
                <a:gd name="connsiteX5" fmla="*/ 192170 w 196100"/>
                <a:gd name="connsiteY5" fmla="*/ 174986 h 190541"/>
                <a:gd name="connsiteX6" fmla="*/ 194809 w 196100"/>
                <a:gd name="connsiteY6" fmla="*/ 186610 h 190541"/>
                <a:gd name="connsiteX7" fmla="*/ 183184 w 196100"/>
                <a:gd name="connsiteY7" fmla="*/ 189249 h 190541"/>
                <a:gd name="connsiteX8" fmla="*/ 183072 w 196100"/>
                <a:gd name="connsiteY8" fmla="*/ 189137 h 190541"/>
                <a:gd name="connsiteX9" fmla="*/ 129554 w 196100"/>
                <a:gd name="connsiteY9" fmla="*/ 154039 h 190541"/>
                <a:gd name="connsiteX10" fmla="*/ 76935 w 196100"/>
                <a:gd name="connsiteY10" fmla="*/ 116245 h 190541"/>
                <a:gd name="connsiteX11" fmla="*/ 33863 w 196100"/>
                <a:gd name="connsiteY11" fmla="*/ 66434 h 190541"/>
                <a:gd name="connsiteX12" fmla="*/ 1011 w 196100"/>
                <a:gd name="connsiteY12" fmla="*/ 11175 h 190541"/>
                <a:gd name="connsiteX13" fmla="*/ 3706 w 196100"/>
                <a:gd name="connsiteY13" fmla="*/ 1011 h 190541"/>
                <a:gd name="connsiteX14" fmla="*/ 13871 w 196100"/>
                <a:gd name="connsiteY14" fmla="*/ 3706 h 190541"/>
                <a:gd name="connsiteX15" fmla="*/ 13871 w 196100"/>
                <a:gd name="connsiteY15" fmla="*/ 3706 h 19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6100" h="190541">
                  <a:moveTo>
                    <a:pt x="13983" y="3875"/>
                  </a:moveTo>
                  <a:cubicBezTo>
                    <a:pt x="24765" y="22238"/>
                    <a:pt x="35323" y="40770"/>
                    <a:pt x="46667" y="58291"/>
                  </a:cubicBezTo>
                  <a:cubicBezTo>
                    <a:pt x="58067" y="75868"/>
                    <a:pt x="70926" y="91536"/>
                    <a:pt x="86987" y="104508"/>
                  </a:cubicBezTo>
                  <a:cubicBezTo>
                    <a:pt x="102880" y="117649"/>
                    <a:pt x="120569" y="129330"/>
                    <a:pt x="138259" y="140954"/>
                  </a:cubicBezTo>
                  <a:cubicBezTo>
                    <a:pt x="156061" y="152466"/>
                    <a:pt x="174199" y="163698"/>
                    <a:pt x="192170" y="174986"/>
                  </a:cubicBezTo>
                  <a:lnTo>
                    <a:pt x="192170" y="174986"/>
                  </a:lnTo>
                  <a:cubicBezTo>
                    <a:pt x="196101" y="177456"/>
                    <a:pt x="197280" y="182679"/>
                    <a:pt x="194809" y="186610"/>
                  </a:cubicBezTo>
                  <a:cubicBezTo>
                    <a:pt x="192338" y="190541"/>
                    <a:pt x="187115" y="191720"/>
                    <a:pt x="183184" y="189249"/>
                  </a:cubicBezTo>
                  <a:cubicBezTo>
                    <a:pt x="183184" y="189249"/>
                    <a:pt x="183072" y="189193"/>
                    <a:pt x="183072" y="189137"/>
                  </a:cubicBezTo>
                  <a:lnTo>
                    <a:pt x="129554" y="154039"/>
                  </a:lnTo>
                  <a:cubicBezTo>
                    <a:pt x="111753" y="142246"/>
                    <a:pt x="93839" y="130341"/>
                    <a:pt x="76935" y="116245"/>
                  </a:cubicBezTo>
                  <a:cubicBezTo>
                    <a:pt x="59864" y="102374"/>
                    <a:pt x="45431" y="84685"/>
                    <a:pt x="33863" y="66434"/>
                  </a:cubicBezTo>
                  <a:cubicBezTo>
                    <a:pt x="22182" y="48183"/>
                    <a:pt x="11737" y="29595"/>
                    <a:pt x="1011" y="11175"/>
                  </a:cubicBezTo>
                  <a:cubicBezTo>
                    <a:pt x="-1067" y="7638"/>
                    <a:pt x="169" y="3089"/>
                    <a:pt x="3706" y="1011"/>
                  </a:cubicBezTo>
                  <a:cubicBezTo>
                    <a:pt x="7244" y="-1067"/>
                    <a:pt x="11793" y="169"/>
                    <a:pt x="13871" y="3706"/>
                  </a:cubicBezTo>
                  <a:lnTo>
                    <a:pt x="13871" y="370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6DB4DB4-2BCA-49B0-0443-347435DD9524}"/>
                </a:ext>
              </a:extLst>
            </p:cNvPr>
            <p:cNvSpPr/>
            <p:nvPr/>
          </p:nvSpPr>
          <p:spPr>
            <a:xfrm>
              <a:off x="14696670" y="3293550"/>
              <a:ext cx="27225" cy="21277"/>
            </a:xfrm>
            <a:custGeom>
              <a:avLst/>
              <a:gdLst>
                <a:gd name="connsiteX0" fmla="*/ 10644 w 27225"/>
                <a:gd name="connsiteY0" fmla="*/ 331 h 21277"/>
                <a:gd name="connsiteX1" fmla="*/ 19405 w 27225"/>
                <a:gd name="connsiteY1" fmla="*/ 3532 h 21277"/>
                <a:gd name="connsiteX2" fmla="*/ 23897 w 27225"/>
                <a:gd name="connsiteY2" fmla="*/ 5834 h 21277"/>
                <a:gd name="connsiteX3" fmla="*/ 25975 w 27225"/>
                <a:gd name="connsiteY3" fmla="*/ 7519 h 21277"/>
                <a:gd name="connsiteX4" fmla="*/ 26817 w 27225"/>
                <a:gd name="connsiteY4" fmla="*/ 8698 h 21277"/>
                <a:gd name="connsiteX5" fmla="*/ 26930 w 27225"/>
                <a:gd name="connsiteY5" fmla="*/ 11169 h 21277"/>
                <a:gd name="connsiteX6" fmla="*/ 22662 w 27225"/>
                <a:gd name="connsiteY6" fmla="*/ 18919 h 21277"/>
                <a:gd name="connsiteX7" fmla="*/ 21876 w 27225"/>
                <a:gd name="connsiteY7" fmla="*/ 19817 h 21277"/>
                <a:gd name="connsiteX8" fmla="*/ 19966 w 27225"/>
                <a:gd name="connsiteY8" fmla="*/ 21165 h 21277"/>
                <a:gd name="connsiteX9" fmla="*/ 18787 w 27225"/>
                <a:gd name="connsiteY9" fmla="*/ 21278 h 21277"/>
                <a:gd name="connsiteX10" fmla="*/ 16709 w 27225"/>
                <a:gd name="connsiteY10" fmla="*/ 20941 h 21277"/>
                <a:gd name="connsiteX11" fmla="*/ 12778 w 27225"/>
                <a:gd name="connsiteY11" fmla="*/ 19481 h 21277"/>
                <a:gd name="connsiteX12" fmla="*/ 4355 w 27225"/>
                <a:gd name="connsiteY12" fmla="*/ 15774 h 21277"/>
                <a:gd name="connsiteX13" fmla="*/ 1041 w 27225"/>
                <a:gd name="connsiteY13" fmla="*/ 4374 h 21277"/>
                <a:gd name="connsiteX14" fmla="*/ 10588 w 27225"/>
                <a:gd name="connsiteY14" fmla="*/ 275 h 21277"/>
                <a:gd name="connsiteX15" fmla="*/ 10700 w 27225"/>
                <a:gd name="connsiteY15" fmla="*/ 275 h 2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25" h="21277">
                  <a:moveTo>
                    <a:pt x="10644" y="331"/>
                  </a:moveTo>
                  <a:cubicBezTo>
                    <a:pt x="13508" y="1117"/>
                    <a:pt x="16428" y="2128"/>
                    <a:pt x="19405" y="3532"/>
                  </a:cubicBezTo>
                  <a:cubicBezTo>
                    <a:pt x="20865" y="4262"/>
                    <a:pt x="22437" y="4992"/>
                    <a:pt x="23897" y="5834"/>
                  </a:cubicBezTo>
                  <a:cubicBezTo>
                    <a:pt x="24627" y="6284"/>
                    <a:pt x="25357" y="6789"/>
                    <a:pt x="25975" y="7519"/>
                  </a:cubicBezTo>
                  <a:cubicBezTo>
                    <a:pt x="26312" y="7856"/>
                    <a:pt x="26537" y="8305"/>
                    <a:pt x="26817" y="8698"/>
                  </a:cubicBezTo>
                  <a:cubicBezTo>
                    <a:pt x="27042" y="9148"/>
                    <a:pt x="27547" y="9204"/>
                    <a:pt x="26930" y="11169"/>
                  </a:cubicBezTo>
                  <a:cubicBezTo>
                    <a:pt x="25975" y="14089"/>
                    <a:pt x="24515" y="16673"/>
                    <a:pt x="22662" y="18919"/>
                  </a:cubicBezTo>
                  <a:lnTo>
                    <a:pt x="21876" y="19817"/>
                  </a:lnTo>
                  <a:cubicBezTo>
                    <a:pt x="20528" y="21446"/>
                    <a:pt x="20359" y="21053"/>
                    <a:pt x="19966" y="21165"/>
                  </a:cubicBezTo>
                  <a:cubicBezTo>
                    <a:pt x="19573" y="21165"/>
                    <a:pt x="19124" y="21278"/>
                    <a:pt x="18787" y="21278"/>
                  </a:cubicBezTo>
                  <a:cubicBezTo>
                    <a:pt x="18001" y="21278"/>
                    <a:pt x="17383" y="21109"/>
                    <a:pt x="16709" y="20941"/>
                  </a:cubicBezTo>
                  <a:lnTo>
                    <a:pt x="12778" y="19481"/>
                  </a:lnTo>
                  <a:cubicBezTo>
                    <a:pt x="10083" y="18526"/>
                    <a:pt x="7219" y="17347"/>
                    <a:pt x="4355" y="15774"/>
                  </a:cubicBezTo>
                  <a:cubicBezTo>
                    <a:pt x="311" y="13528"/>
                    <a:pt x="-1205" y="8418"/>
                    <a:pt x="1041" y="4374"/>
                  </a:cubicBezTo>
                  <a:cubicBezTo>
                    <a:pt x="2951" y="893"/>
                    <a:pt x="6938" y="-680"/>
                    <a:pt x="10588" y="275"/>
                  </a:cubicBezTo>
                  <a:lnTo>
                    <a:pt x="10700" y="27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159CA5-38D6-FDDD-3DFE-F9EEC48596F8}"/>
                </a:ext>
              </a:extLst>
            </p:cNvPr>
            <p:cNvSpPr/>
            <p:nvPr/>
          </p:nvSpPr>
          <p:spPr>
            <a:xfrm>
              <a:off x="14720548" y="3272260"/>
              <a:ext cx="31117" cy="18352"/>
            </a:xfrm>
            <a:custGeom>
              <a:avLst/>
              <a:gdLst>
                <a:gd name="connsiteX0" fmla="*/ 8668 w 31117"/>
                <a:gd name="connsiteY0" fmla="*/ 0 h 18352"/>
                <a:gd name="connsiteX1" fmla="*/ 18551 w 31117"/>
                <a:gd name="connsiteY1" fmla="*/ 842 h 18352"/>
                <a:gd name="connsiteX2" fmla="*/ 29052 w 31117"/>
                <a:gd name="connsiteY2" fmla="*/ 5166 h 18352"/>
                <a:gd name="connsiteX3" fmla="*/ 28884 w 31117"/>
                <a:gd name="connsiteY3" fmla="*/ 15443 h 18352"/>
                <a:gd name="connsiteX4" fmla="*/ 26975 w 31117"/>
                <a:gd name="connsiteY4" fmla="*/ 16791 h 18352"/>
                <a:gd name="connsiteX5" fmla="*/ 25908 w 31117"/>
                <a:gd name="connsiteY5" fmla="*/ 17296 h 18352"/>
                <a:gd name="connsiteX6" fmla="*/ 16473 w 31117"/>
                <a:gd name="connsiteY6" fmla="*/ 18139 h 18352"/>
                <a:gd name="connsiteX7" fmla="*/ 6253 w 31117"/>
                <a:gd name="connsiteY7" fmla="*/ 16622 h 18352"/>
                <a:gd name="connsiteX8" fmla="*/ 300 w 31117"/>
                <a:gd name="connsiteY8" fmla="*/ 6290 h 18352"/>
                <a:gd name="connsiteX9" fmla="*/ 8387 w 31117"/>
                <a:gd name="connsiteY9" fmla="*/ 56 h 18352"/>
                <a:gd name="connsiteX10" fmla="*/ 8611 w 31117"/>
                <a:gd name="connsiteY10" fmla="*/ 56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17" h="18352">
                  <a:moveTo>
                    <a:pt x="8668" y="0"/>
                  </a:moveTo>
                  <a:cubicBezTo>
                    <a:pt x="11756" y="0"/>
                    <a:pt x="15069" y="168"/>
                    <a:pt x="18551" y="842"/>
                  </a:cubicBezTo>
                  <a:cubicBezTo>
                    <a:pt x="21977" y="1516"/>
                    <a:pt x="25908" y="1853"/>
                    <a:pt x="29052" y="5166"/>
                  </a:cubicBezTo>
                  <a:cubicBezTo>
                    <a:pt x="31860" y="8030"/>
                    <a:pt x="31804" y="12635"/>
                    <a:pt x="28884" y="15443"/>
                  </a:cubicBezTo>
                  <a:cubicBezTo>
                    <a:pt x="28323" y="16005"/>
                    <a:pt x="27649" y="16454"/>
                    <a:pt x="26975" y="16791"/>
                  </a:cubicBezTo>
                  <a:lnTo>
                    <a:pt x="25908" y="17296"/>
                  </a:lnTo>
                  <a:cubicBezTo>
                    <a:pt x="22538" y="18869"/>
                    <a:pt x="19730" y="18251"/>
                    <a:pt x="16473" y="18139"/>
                  </a:cubicBezTo>
                  <a:cubicBezTo>
                    <a:pt x="13272" y="17970"/>
                    <a:pt x="9847" y="17577"/>
                    <a:pt x="6253" y="16622"/>
                  </a:cubicBezTo>
                  <a:cubicBezTo>
                    <a:pt x="1760" y="15387"/>
                    <a:pt x="-935" y="10782"/>
                    <a:pt x="300" y="6290"/>
                  </a:cubicBezTo>
                  <a:cubicBezTo>
                    <a:pt x="1311" y="2527"/>
                    <a:pt x="4680" y="56"/>
                    <a:pt x="8387" y="56"/>
                  </a:cubicBezTo>
                  <a:lnTo>
                    <a:pt x="8611" y="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89C57A0-3E53-0721-A645-8EA3671D1FAA}"/>
                </a:ext>
              </a:extLst>
            </p:cNvPr>
            <p:cNvSpPr/>
            <p:nvPr/>
          </p:nvSpPr>
          <p:spPr>
            <a:xfrm>
              <a:off x="14155107" y="3294939"/>
              <a:ext cx="30748" cy="22198"/>
            </a:xfrm>
            <a:custGeom>
              <a:avLst/>
              <a:gdLst>
                <a:gd name="connsiteX0" fmla="*/ 5294 w 30748"/>
                <a:gd name="connsiteY0" fmla="*/ 5961 h 22198"/>
                <a:gd name="connsiteX1" fmla="*/ 12931 w 30748"/>
                <a:gd name="connsiteY1" fmla="*/ 2985 h 22198"/>
                <a:gd name="connsiteX2" fmla="*/ 20624 w 30748"/>
                <a:gd name="connsiteY2" fmla="*/ 233 h 22198"/>
                <a:gd name="connsiteX3" fmla="*/ 30508 w 30748"/>
                <a:gd name="connsiteY3" fmla="*/ 6242 h 22198"/>
                <a:gd name="connsiteX4" fmla="*/ 26633 w 30748"/>
                <a:gd name="connsiteY4" fmla="*/ 15283 h 22198"/>
                <a:gd name="connsiteX5" fmla="*/ 25454 w 30748"/>
                <a:gd name="connsiteY5" fmla="*/ 15957 h 22198"/>
                <a:gd name="connsiteX6" fmla="*/ 18715 w 30748"/>
                <a:gd name="connsiteY6" fmla="*/ 18821 h 22198"/>
                <a:gd name="connsiteX7" fmla="*/ 11920 w 30748"/>
                <a:gd name="connsiteY7" fmla="*/ 21461 h 22198"/>
                <a:gd name="connsiteX8" fmla="*/ 11415 w 30748"/>
                <a:gd name="connsiteY8" fmla="*/ 21629 h 22198"/>
                <a:gd name="connsiteX9" fmla="*/ 576 w 30748"/>
                <a:gd name="connsiteY9" fmla="*/ 16856 h 22198"/>
                <a:gd name="connsiteX10" fmla="*/ 5350 w 30748"/>
                <a:gd name="connsiteY10" fmla="*/ 6017 h 2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48" h="22198">
                  <a:moveTo>
                    <a:pt x="5294" y="5961"/>
                  </a:moveTo>
                  <a:lnTo>
                    <a:pt x="12931" y="2985"/>
                  </a:lnTo>
                  <a:cubicBezTo>
                    <a:pt x="15514" y="2030"/>
                    <a:pt x="17985" y="851"/>
                    <a:pt x="20624" y="233"/>
                  </a:cubicBezTo>
                  <a:cubicBezTo>
                    <a:pt x="25005" y="-834"/>
                    <a:pt x="29441" y="1862"/>
                    <a:pt x="30508" y="6242"/>
                  </a:cubicBezTo>
                  <a:cubicBezTo>
                    <a:pt x="31407" y="9892"/>
                    <a:pt x="29722" y="13542"/>
                    <a:pt x="26633" y="15283"/>
                  </a:cubicBezTo>
                  <a:lnTo>
                    <a:pt x="25454" y="15957"/>
                  </a:lnTo>
                  <a:cubicBezTo>
                    <a:pt x="23264" y="17193"/>
                    <a:pt x="20961" y="17923"/>
                    <a:pt x="18715" y="18821"/>
                  </a:cubicBezTo>
                  <a:lnTo>
                    <a:pt x="11920" y="21461"/>
                  </a:lnTo>
                  <a:lnTo>
                    <a:pt x="11415" y="21629"/>
                  </a:lnTo>
                  <a:cubicBezTo>
                    <a:pt x="7090" y="23314"/>
                    <a:pt x="2261" y="21124"/>
                    <a:pt x="576" y="16856"/>
                  </a:cubicBezTo>
                  <a:cubicBezTo>
                    <a:pt x="-1108" y="12532"/>
                    <a:pt x="1026" y="7702"/>
                    <a:pt x="5350" y="601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758F7CA-1109-226E-1006-FFED83120FB1}"/>
                </a:ext>
              </a:extLst>
            </p:cNvPr>
            <p:cNvSpPr/>
            <p:nvPr/>
          </p:nvSpPr>
          <p:spPr>
            <a:xfrm>
              <a:off x="14187672" y="3313670"/>
              <a:ext cx="29724" cy="25326"/>
            </a:xfrm>
            <a:custGeom>
              <a:avLst/>
              <a:gdLst>
                <a:gd name="connsiteX0" fmla="*/ 5412 w 29724"/>
                <a:gd name="connsiteY0" fmla="*/ 8795 h 25326"/>
                <a:gd name="connsiteX1" fmla="*/ 18777 w 29724"/>
                <a:gd name="connsiteY1" fmla="*/ 1270 h 25326"/>
                <a:gd name="connsiteX2" fmla="*/ 19451 w 29724"/>
                <a:gd name="connsiteY2" fmla="*/ 877 h 25326"/>
                <a:gd name="connsiteX3" fmla="*/ 28829 w 29724"/>
                <a:gd name="connsiteY3" fmla="*/ 3516 h 25326"/>
                <a:gd name="connsiteX4" fmla="*/ 27257 w 29724"/>
                <a:gd name="connsiteY4" fmla="*/ 12164 h 25326"/>
                <a:gd name="connsiteX5" fmla="*/ 13948 w 29724"/>
                <a:gd name="connsiteY5" fmla="*/ 23340 h 25326"/>
                <a:gd name="connsiteX6" fmla="*/ 1986 w 29724"/>
                <a:gd name="connsiteY6" fmla="*/ 22273 h 25326"/>
                <a:gd name="connsiteX7" fmla="*/ 3053 w 29724"/>
                <a:gd name="connsiteY7" fmla="*/ 10311 h 25326"/>
                <a:gd name="connsiteX8" fmla="*/ 4289 w 29724"/>
                <a:gd name="connsiteY8" fmla="*/ 9469 h 25326"/>
                <a:gd name="connsiteX9" fmla="*/ 5412 w 29724"/>
                <a:gd name="connsiteY9" fmla="*/ 8851 h 2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4" h="25326">
                  <a:moveTo>
                    <a:pt x="5412" y="8795"/>
                  </a:moveTo>
                  <a:lnTo>
                    <a:pt x="18777" y="1270"/>
                  </a:lnTo>
                  <a:lnTo>
                    <a:pt x="19451" y="877"/>
                  </a:lnTo>
                  <a:cubicBezTo>
                    <a:pt x="22764" y="-976"/>
                    <a:pt x="26976" y="203"/>
                    <a:pt x="28829" y="3516"/>
                  </a:cubicBezTo>
                  <a:cubicBezTo>
                    <a:pt x="30514" y="6436"/>
                    <a:pt x="29728" y="10087"/>
                    <a:pt x="27257" y="12164"/>
                  </a:cubicBezTo>
                  <a:lnTo>
                    <a:pt x="13948" y="23340"/>
                  </a:lnTo>
                  <a:cubicBezTo>
                    <a:pt x="10354" y="26372"/>
                    <a:pt x="5019" y="25867"/>
                    <a:pt x="1986" y="22273"/>
                  </a:cubicBezTo>
                  <a:cubicBezTo>
                    <a:pt x="-1046" y="18679"/>
                    <a:pt x="-541" y="13344"/>
                    <a:pt x="3053" y="10311"/>
                  </a:cubicBezTo>
                  <a:cubicBezTo>
                    <a:pt x="3446" y="9974"/>
                    <a:pt x="3840" y="9694"/>
                    <a:pt x="4289" y="9469"/>
                  </a:cubicBezTo>
                  <a:lnTo>
                    <a:pt x="5412" y="8851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C956B6B-CFC3-9E54-F76A-D1ED2CBEC8CC}"/>
                </a:ext>
              </a:extLst>
            </p:cNvPr>
            <p:cNvSpPr/>
            <p:nvPr/>
          </p:nvSpPr>
          <p:spPr>
            <a:xfrm>
              <a:off x="14388944" y="3094813"/>
              <a:ext cx="21769" cy="24331"/>
            </a:xfrm>
            <a:custGeom>
              <a:avLst/>
              <a:gdLst>
                <a:gd name="connsiteX0" fmla="*/ 6361 w 21769"/>
                <a:gd name="connsiteY0" fmla="*/ 20545 h 24331"/>
                <a:gd name="connsiteX1" fmla="*/ 2486 w 21769"/>
                <a:gd name="connsiteY1" fmla="*/ 13300 h 24331"/>
                <a:gd name="connsiteX2" fmla="*/ 914 w 21769"/>
                <a:gd name="connsiteY2" fmla="*/ 9369 h 24331"/>
                <a:gd name="connsiteX3" fmla="*/ 240 w 21769"/>
                <a:gd name="connsiteY3" fmla="*/ 7348 h 24331"/>
                <a:gd name="connsiteX4" fmla="*/ 352 w 21769"/>
                <a:gd name="connsiteY4" fmla="*/ 5045 h 24331"/>
                <a:gd name="connsiteX5" fmla="*/ 11191 w 21769"/>
                <a:gd name="connsiteY5" fmla="*/ 272 h 24331"/>
                <a:gd name="connsiteX6" fmla="*/ 12875 w 21769"/>
                <a:gd name="connsiteY6" fmla="*/ 665 h 24331"/>
                <a:gd name="connsiteX7" fmla="*/ 14279 w 21769"/>
                <a:gd name="connsiteY7" fmla="*/ 1788 h 24331"/>
                <a:gd name="connsiteX8" fmla="*/ 15009 w 21769"/>
                <a:gd name="connsiteY8" fmla="*/ 3136 h 24331"/>
                <a:gd name="connsiteX9" fmla="*/ 16694 w 21769"/>
                <a:gd name="connsiteY9" fmla="*/ 5832 h 24331"/>
                <a:gd name="connsiteX10" fmla="*/ 20400 w 21769"/>
                <a:gd name="connsiteY10" fmla="*/ 11279 h 24331"/>
                <a:gd name="connsiteX11" fmla="*/ 17986 w 21769"/>
                <a:gd name="connsiteY11" fmla="*/ 22960 h 24331"/>
                <a:gd name="connsiteX12" fmla="*/ 6361 w 21769"/>
                <a:gd name="connsiteY12" fmla="*/ 20601 h 2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69" h="24331">
                  <a:moveTo>
                    <a:pt x="6361" y="20545"/>
                  </a:moveTo>
                  <a:cubicBezTo>
                    <a:pt x="4845" y="18298"/>
                    <a:pt x="3610" y="15884"/>
                    <a:pt x="2486" y="13300"/>
                  </a:cubicBezTo>
                  <a:cubicBezTo>
                    <a:pt x="1925" y="12009"/>
                    <a:pt x="1419" y="10717"/>
                    <a:pt x="914" y="9369"/>
                  </a:cubicBezTo>
                  <a:lnTo>
                    <a:pt x="240" y="7348"/>
                  </a:lnTo>
                  <a:cubicBezTo>
                    <a:pt x="16" y="6674"/>
                    <a:pt x="-209" y="5944"/>
                    <a:pt x="352" y="5045"/>
                  </a:cubicBezTo>
                  <a:cubicBezTo>
                    <a:pt x="2543" y="1114"/>
                    <a:pt x="7035" y="-739"/>
                    <a:pt x="11191" y="272"/>
                  </a:cubicBezTo>
                  <a:lnTo>
                    <a:pt x="12875" y="665"/>
                  </a:lnTo>
                  <a:cubicBezTo>
                    <a:pt x="13830" y="890"/>
                    <a:pt x="14055" y="1339"/>
                    <a:pt x="14279" y="1788"/>
                  </a:cubicBezTo>
                  <a:lnTo>
                    <a:pt x="15009" y="3136"/>
                  </a:lnTo>
                  <a:cubicBezTo>
                    <a:pt x="15515" y="4035"/>
                    <a:pt x="16076" y="4933"/>
                    <a:pt x="16694" y="5832"/>
                  </a:cubicBezTo>
                  <a:cubicBezTo>
                    <a:pt x="17930" y="7629"/>
                    <a:pt x="19165" y="9369"/>
                    <a:pt x="20400" y="11279"/>
                  </a:cubicBezTo>
                  <a:cubicBezTo>
                    <a:pt x="22928" y="15154"/>
                    <a:pt x="21861" y="20376"/>
                    <a:pt x="17986" y="22960"/>
                  </a:cubicBezTo>
                  <a:cubicBezTo>
                    <a:pt x="14111" y="25487"/>
                    <a:pt x="8944" y="24420"/>
                    <a:pt x="6361" y="20601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7075DF3-B249-F8B8-E17D-0177B09F047D}"/>
                </a:ext>
              </a:extLst>
            </p:cNvPr>
            <p:cNvSpPr/>
            <p:nvPr/>
          </p:nvSpPr>
          <p:spPr>
            <a:xfrm>
              <a:off x="14443039" y="3065131"/>
              <a:ext cx="17408" cy="33992"/>
            </a:xfrm>
            <a:custGeom>
              <a:avLst/>
              <a:gdLst>
                <a:gd name="connsiteX0" fmla="*/ 56 w 17408"/>
                <a:gd name="connsiteY0" fmla="*/ 25798 h 33992"/>
                <a:gd name="connsiteX1" fmla="*/ 562 w 17408"/>
                <a:gd name="connsiteY1" fmla="*/ 13781 h 33992"/>
                <a:gd name="connsiteX2" fmla="*/ 1235 w 17408"/>
                <a:gd name="connsiteY2" fmla="*/ 7772 h 33992"/>
                <a:gd name="connsiteX3" fmla="*/ 1853 w 17408"/>
                <a:gd name="connsiteY3" fmla="*/ 4795 h 33992"/>
                <a:gd name="connsiteX4" fmla="*/ 3257 w 17408"/>
                <a:gd name="connsiteY4" fmla="*/ 1819 h 33992"/>
                <a:gd name="connsiteX5" fmla="*/ 3313 w 17408"/>
                <a:gd name="connsiteY5" fmla="*/ 1819 h 33992"/>
                <a:gd name="connsiteX6" fmla="*/ 15836 w 17408"/>
                <a:gd name="connsiteY6" fmla="*/ 2156 h 33992"/>
                <a:gd name="connsiteX7" fmla="*/ 16959 w 17408"/>
                <a:gd name="connsiteY7" fmla="*/ 5189 h 33992"/>
                <a:gd name="connsiteX8" fmla="*/ 17296 w 17408"/>
                <a:gd name="connsiteY8" fmla="*/ 8165 h 33992"/>
                <a:gd name="connsiteX9" fmla="*/ 17409 w 17408"/>
                <a:gd name="connsiteY9" fmla="*/ 14118 h 33992"/>
                <a:gd name="connsiteX10" fmla="*/ 16791 w 17408"/>
                <a:gd name="connsiteY10" fmla="*/ 25967 h 33992"/>
                <a:gd name="connsiteX11" fmla="*/ 16791 w 17408"/>
                <a:gd name="connsiteY11" fmla="*/ 26584 h 33992"/>
                <a:gd name="connsiteX12" fmla="*/ 7413 w 17408"/>
                <a:gd name="connsiteY12" fmla="*/ 33941 h 33992"/>
                <a:gd name="connsiteX13" fmla="*/ 0 w 17408"/>
                <a:gd name="connsiteY13" fmla="*/ 25798 h 3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08" h="33992">
                  <a:moveTo>
                    <a:pt x="56" y="25798"/>
                  </a:moveTo>
                  <a:cubicBezTo>
                    <a:pt x="-56" y="21811"/>
                    <a:pt x="281" y="17768"/>
                    <a:pt x="562" y="13781"/>
                  </a:cubicBezTo>
                  <a:cubicBezTo>
                    <a:pt x="730" y="11759"/>
                    <a:pt x="955" y="9793"/>
                    <a:pt x="1235" y="7772"/>
                  </a:cubicBezTo>
                  <a:lnTo>
                    <a:pt x="1853" y="4795"/>
                  </a:lnTo>
                  <a:cubicBezTo>
                    <a:pt x="2190" y="3785"/>
                    <a:pt x="1853" y="2774"/>
                    <a:pt x="3257" y="1819"/>
                  </a:cubicBezTo>
                  <a:lnTo>
                    <a:pt x="3313" y="1819"/>
                  </a:lnTo>
                  <a:cubicBezTo>
                    <a:pt x="7244" y="-820"/>
                    <a:pt x="12298" y="-483"/>
                    <a:pt x="15836" y="2156"/>
                  </a:cubicBezTo>
                  <a:cubicBezTo>
                    <a:pt x="17184" y="3167"/>
                    <a:pt x="16735" y="4178"/>
                    <a:pt x="16959" y="5189"/>
                  </a:cubicBezTo>
                  <a:lnTo>
                    <a:pt x="17296" y="8165"/>
                  </a:lnTo>
                  <a:cubicBezTo>
                    <a:pt x="17409" y="10130"/>
                    <a:pt x="17409" y="12152"/>
                    <a:pt x="17409" y="14118"/>
                  </a:cubicBezTo>
                  <a:cubicBezTo>
                    <a:pt x="17353" y="18049"/>
                    <a:pt x="17240" y="22036"/>
                    <a:pt x="16791" y="25967"/>
                  </a:cubicBezTo>
                  <a:lnTo>
                    <a:pt x="16791" y="26584"/>
                  </a:lnTo>
                  <a:cubicBezTo>
                    <a:pt x="16173" y="31189"/>
                    <a:pt x="12018" y="34446"/>
                    <a:pt x="7413" y="33941"/>
                  </a:cubicBezTo>
                  <a:cubicBezTo>
                    <a:pt x="3201" y="33436"/>
                    <a:pt x="112" y="29898"/>
                    <a:pt x="0" y="25798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03326DF-CBA2-A416-4807-3F38EE82B55E}"/>
                </a:ext>
              </a:extLst>
            </p:cNvPr>
            <p:cNvSpPr/>
            <p:nvPr/>
          </p:nvSpPr>
          <p:spPr>
            <a:xfrm>
              <a:off x="14497442" y="3081723"/>
              <a:ext cx="26697" cy="33703"/>
            </a:xfrm>
            <a:custGeom>
              <a:avLst/>
              <a:gdLst>
                <a:gd name="connsiteX0" fmla="*/ 1697 w 26697"/>
                <a:gd name="connsiteY0" fmla="*/ 20157 h 33703"/>
                <a:gd name="connsiteX1" fmla="*/ 12423 w 26697"/>
                <a:gd name="connsiteY1" fmla="*/ 3535 h 33703"/>
                <a:gd name="connsiteX2" fmla="*/ 23149 w 26697"/>
                <a:gd name="connsiteY2" fmla="*/ 1233 h 33703"/>
                <a:gd name="connsiteX3" fmla="*/ 25733 w 26697"/>
                <a:gd name="connsiteY3" fmla="*/ 11509 h 33703"/>
                <a:gd name="connsiteX4" fmla="*/ 25452 w 26697"/>
                <a:gd name="connsiteY4" fmla="*/ 12015 h 33703"/>
                <a:gd name="connsiteX5" fmla="*/ 15793 w 26697"/>
                <a:gd name="connsiteY5" fmla="*/ 29367 h 33703"/>
                <a:gd name="connsiteX6" fmla="*/ 4337 w 26697"/>
                <a:gd name="connsiteY6" fmla="*/ 32624 h 33703"/>
                <a:gd name="connsiteX7" fmla="*/ 1080 w 26697"/>
                <a:gd name="connsiteY7" fmla="*/ 21168 h 33703"/>
                <a:gd name="connsiteX8" fmla="*/ 1360 w 26697"/>
                <a:gd name="connsiteY8" fmla="*/ 20719 h 33703"/>
                <a:gd name="connsiteX9" fmla="*/ 1697 w 26697"/>
                <a:gd name="connsiteY9" fmla="*/ 20214 h 3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97" h="33703">
                  <a:moveTo>
                    <a:pt x="1697" y="20157"/>
                  </a:moveTo>
                  <a:lnTo>
                    <a:pt x="12423" y="3535"/>
                  </a:lnTo>
                  <a:cubicBezTo>
                    <a:pt x="14726" y="-59"/>
                    <a:pt x="19555" y="-1070"/>
                    <a:pt x="23149" y="1233"/>
                  </a:cubicBezTo>
                  <a:cubicBezTo>
                    <a:pt x="26575" y="3479"/>
                    <a:pt x="27698" y="7971"/>
                    <a:pt x="25733" y="11509"/>
                  </a:cubicBezTo>
                  <a:lnTo>
                    <a:pt x="25452" y="12015"/>
                  </a:lnTo>
                  <a:lnTo>
                    <a:pt x="15793" y="29367"/>
                  </a:lnTo>
                  <a:cubicBezTo>
                    <a:pt x="13546" y="33411"/>
                    <a:pt x="8380" y="34927"/>
                    <a:pt x="4337" y="32624"/>
                  </a:cubicBezTo>
                  <a:cubicBezTo>
                    <a:pt x="293" y="30378"/>
                    <a:pt x="-1223" y="25212"/>
                    <a:pt x="1080" y="21168"/>
                  </a:cubicBezTo>
                  <a:cubicBezTo>
                    <a:pt x="1192" y="21000"/>
                    <a:pt x="1248" y="20831"/>
                    <a:pt x="1360" y="20719"/>
                  </a:cubicBezTo>
                  <a:lnTo>
                    <a:pt x="1697" y="20214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4DFE76E-1445-091A-90E6-2A366ACA1936}"/>
                </a:ext>
              </a:extLst>
            </p:cNvPr>
            <p:cNvSpPr/>
            <p:nvPr/>
          </p:nvSpPr>
          <p:spPr>
            <a:xfrm>
              <a:off x="14464991" y="3632412"/>
              <a:ext cx="271171" cy="83814"/>
            </a:xfrm>
            <a:custGeom>
              <a:avLst/>
              <a:gdLst>
                <a:gd name="connsiteX0" fmla="*/ 10844 w 271171"/>
                <a:gd name="connsiteY0" fmla="*/ 55298 h 83814"/>
                <a:gd name="connsiteX1" fmla="*/ 21514 w 271171"/>
                <a:gd name="connsiteY1" fmla="*/ 63890 h 83814"/>
                <a:gd name="connsiteX2" fmla="*/ 32689 w 271171"/>
                <a:gd name="connsiteY2" fmla="*/ 68102 h 83814"/>
                <a:gd name="connsiteX3" fmla="*/ 42516 w 271171"/>
                <a:gd name="connsiteY3" fmla="*/ 65743 h 83814"/>
                <a:gd name="connsiteX4" fmla="*/ 48188 w 271171"/>
                <a:gd name="connsiteY4" fmla="*/ 61812 h 83814"/>
                <a:gd name="connsiteX5" fmla="*/ 51782 w 271171"/>
                <a:gd name="connsiteY5" fmla="*/ 59903 h 83814"/>
                <a:gd name="connsiteX6" fmla="*/ 54646 w 271171"/>
                <a:gd name="connsiteY6" fmla="*/ 56758 h 83814"/>
                <a:gd name="connsiteX7" fmla="*/ 55152 w 271171"/>
                <a:gd name="connsiteY7" fmla="*/ 56253 h 83814"/>
                <a:gd name="connsiteX8" fmla="*/ 59083 w 271171"/>
                <a:gd name="connsiteY8" fmla="*/ 55691 h 83814"/>
                <a:gd name="connsiteX9" fmla="*/ 70707 w 271171"/>
                <a:gd name="connsiteY9" fmla="*/ 58106 h 83814"/>
                <a:gd name="connsiteX10" fmla="*/ 80928 w 271171"/>
                <a:gd name="connsiteY10" fmla="*/ 62542 h 83814"/>
                <a:gd name="connsiteX11" fmla="*/ 99404 w 271171"/>
                <a:gd name="connsiteY11" fmla="*/ 69393 h 83814"/>
                <a:gd name="connsiteX12" fmla="*/ 113667 w 271171"/>
                <a:gd name="connsiteY12" fmla="*/ 65743 h 83814"/>
                <a:gd name="connsiteX13" fmla="*/ 123663 w 271171"/>
                <a:gd name="connsiteY13" fmla="*/ 50862 h 83814"/>
                <a:gd name="connsiteX14" fmla="*/ 131469 w 271171"/>
                <a:gd name="connsiteY14" fmla="*/ 46369 h 83814"/>
                <a:gd name="connsiteX15" fmla="*/ 131469 w 271171"/>
                <a:gd name="connsiteY15" fmla="*/ 46369 h 83814"/>
                <a:gd name="connsiteX16" fmla="*/ 149776 w 271171"/>
                <a:gd name="connsiteY16" fmla="*/ 50188 h 83814"/>
                <a:gd name="connsiteX17" fmla="*/ 165557 w 271171"/>
                <a:gd name="connsiteY17" fmla="*/ 52434 h 83814"/>
                <a:gd name="connsiteX18" fmla="*/ 172071 w 271171"/>
                <a:gd name="connsiteY18" fmla="*/ 51592 h 83814"/>
                <a:gd name="connsiteX19" fmla="*/ 176170 w 271171"/>
                <a:gd name="connsiteY19" fmla="*/ 49121 h 83814"/>
                <a:gd name="connsiteX20" fmla="*/ 182235 w 271171"/>
                <a:gd name="connsiteY20" fmla="*/ 35980 h 83814"/>
                <a:gd name="connsiteX21" fmla="*/ 189423 w 271171"/>
                <a:gd name="connsiteY21" fmla="*/ 30757 h 83814"/>
                <a:gd name="connsiteX22" fmla="*/ 189704 w 271171"/>
                <a:gd name="connsiteY22" fmla="*/ 30757 h 83814"/>
                <a:gd name="connsiteX23" fmla="*/ 213122 w 271171"/>
                <a:gd name="connsiteY23" fmla="*/ 32274 h 83814"/>
                <a:gd name="connsiteX24" fmla="*/ 232833 w 271171"/>
                <a:gd name="connsiteY24" fmla="*/ 32274 h 83814"/>
                <a:gd name="connsiteX25" fmla="*/ 246367 w 271171"/>
                <a:gd name="connsiteY25" fmla="*/ 23457 h 83814"/>
                <a:gd name="connsiteX26" fmla="*/ 254959 w 271171"/>
                <a:gd name="connsiteY26" fmla="*/ 5768 h 83814"/>
                <a:gd name="connsiteX27" fmla="*/ 254959 w 271171"/>
                <a:gd name="connsiteY27" fmla="*/ 5655 h 83814"/>
                <a:gd name="connsiteX28" fmla="*/ 265516 w 271171"/>
                <a:gd name="connsiteY28" fmla="*/ 433 h 83814"/>
                <a:gd name="connsiteX29" fmla="*/ 270739 w 271171"/>
                <a:gd name="connsiteY29" fmla="*/ 10934 h 83814"/>
                <a:gd name="connsiteX30" fmla="*/ 270739 w 271171"/>
                <a:gd name="connsiteY30" fmla="*/ 10934 h 83814"/>
                <a:gd name="connsiteX31" fmla="*/ 259676 w 271171"/>
                <a:gd name="connsiteY31" fmla="*/ 33453 h 83814"/>
                <a:gd name="connsiteX32" fmla="*/ 236427 w 271171"/>
                <a:gd name="connsiteY32" fmla="*/ 48615 h 83814"/>
                <a:gd name="connsiteX33" fmla="*/ 211381 w 271171"/>
                <a:gd name="connsiteY33" fmla="*/ 49009 h 83814"/>
                <a:gd name="connsiteX34" fmla="*/ 189985 w 271171"/>
                <a:gd name="connsiteY34" fmla="*/ 47043 h 83814"/>
                <a:gd name="connsiteX35" fmla="*/ 197454 w 271171"/>
                <a:gd name="connsiteY35" fmla="*/ 41820 h 83814"/>
                <a:gd name="connsiteX36" fmla="*/ 187683 w 271171"/>
                <a:gd name="connsiteY36" fmla="*/ 60240 h 83814"/>
                <a:gd name="connsiteX37" fmla="*/ 176676 w 271171"/>
                <a:gd name="connsiteY37" fmla="*/ 66754 h 83814"/>
                <a:gd name="connsiteX38" fmla="*/ 165613 w 271171"/>
                <a:gd name="connsiteY38" fmla="*/ 68158 h 83814"/>
                <a:gd name="connsiteX39" fmla="*/ 146239 w 271171"/>
                <a:gd name="connsiteY39" fmla="*/ 65238 h 83814"/>
                <a:gd name="connsiteX40" fmla="*/ 129784 w 271171"/>
                <a:gd name="connsiteY40" fmla="*/ 61475 h 83814"/>
                <a:gd name="connsiteX41" fmla="*/ 137647 w 271171"/>
                <a:gd name="connsiteY41" fmla="*/ 57039 h 83814"/>
                <a:gd name="connsiteX42" fmla="*/ 122990 w 271171"/>
                <a:gd name="connsiteY42" fmla="*/ 77031 h 83814"/>
                <a:gd name="connsiteX43" fmla="*/ 110466 w 271171"/>
                <a:gd name="connsiteY43" fmla="*/ 83096 h 83814"/>
                <a:gd name="connsiteX44" fmla="*/ 96820 w 271171"/>
                <a:gd name="connsiteY44" fmla="*/ 83096 h 83814"/>
                <a:gd name="connsiteX45" fmla="*/ 75200 w 271171"/>
                <a:gd name="connsiteY45" fmla="*/ 74560 h 83814"/>
                <a:gd name="connsiteX46" fmla="*/ 65765 w 271171"/>
                <a:gd name="connsiteY46" fmla="*/ 70124 h 83814"/>
                <a:gd name="connsiteX47" fmla="*/ 56893 w 271171"/>
                <a:gd name="connsiteY47" fmla="*/ 65912 h 83814"/>
                <a:gd name="connsiteX48" fmla="*/ 61329 w 271171"/>
                <a:gd name="connsiteY48" fmla="*/ 64845 h 83814"/>
                <a:gd name="connsiteX49" fmla="*/ 58409 w 271171"/>
                <a:gd name="connsiteY49" fmla="*/ 66810 h 83814"/>
                <a:gd name="connsiteX50" fmla="*/ 56387 w 271171"/>
                <a:gd name="connsiteY50" fmla="*/ 70236 h 83814"/>
                <a:gd name="connsiteX51" fmla="*/ 50322 w 271171"/>
                <a:gd name="connsiteY51" fmla="*/ 76357 h 83814"/>
                <a:gd name="connsiteX52" fmla="*/ 41562 w 271171"/>
                <a:gd name="connsiteY52" fmla="*/ 81186 h 83814"/>
                <a:gd name="connsiteX53" fmla="*/ 31173 w 271171"/>
                <a:gd name="connsiteY53" fmla="*/ 82197 h 83814"/>
                <a:gd name="connsiteX54" fmla="*/ 13933 w 271171"/>
                <a:gd name="connsiteY54" fmla="*/ 75122 h 83814"/>
                <a:gd name="connsiteX55" fmla="*/ 1466 w 271171"/>
                <a:gd name="connsiteY55" fmla="*/ 63441 h 83814"/>
                <a:gd name="connsiteX56" fmla="*/ 2252 w 271171"/>
                <a:gd name="connsiteY56" fmla="*/ 54568 h 83814"/>
                <a:gd name="connsiteX57" fmla="*/ 10788 w 271171"/>
                <a:gd name="connsiteY57" fmla="*/ 55017 h 83814"/>
                <a:gd name="connsiteX58" fmla="*/ 10844 w 271171"/>
                <a:gd name="connsiteY58" fmla="*/ 55017 h 8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71171" h="83814">
                  <a:moveTo>
                    <a:pt x="10844" y="55298"/>
                  </a:moveTo>
                  <a:cubicBezTo>
                    <a:pt x="14101" y="58611"/>
                    <a:pt x="17751" y="61588"/>
                    <a:pt x="21514" y="63890"/>
                  </a:cubicBezTo>
                  <a:cubicBezTo>
                    <a:pt x="25276" y="66136"/>
                    <a:pt x="29207" y="67821"/>
                    <a:pt x="32689" y="68102"/>
                  </a:cubicBezTo>
                  <a:cubicBezTo>
                    <a:pt x="36171" y="68495"/>
                    <a:pt x="38979" y="67877"/>
                    <a:pt x="42516" y="65743"/>
                  </a:cubicBezTo>
                  <a:cubicBezTo>
                    <a:pt x="44257" y="64676"/>
                    <a:pt x="46054" y="63216"/>
                    <a:pt x="48188" y="61812"/>
                  </a:cubicBezTo>
                  <a:cubicBezTo>
                    <a:pt x="49143" y="61026"/>
                    <a:pt x="50547" y="60577"/>
                    <a:pt x="51782" y="59903"/>
                  </a:cubicBezTo>
                  <a:cubicBezTo>
                    <a:pt x="52905" y="59117"/>
                    <a:pt x="54478" y="58836"/>
                    <a:pt x="54646" y="56758"/>
                  </a:cubicBezTo>
                  <a:cubicBezTo>
                    <a:pt x="54646" y="56477"/>
                    <a:pt x="54871" y="56253"/>
                    <a:pt x="55152" y="56253"/>
                  </a:cubicBezTo>
                  <a:lnTo>
                    <a:pt x="59083" y="55691"/>
                  </a:lnTo>
                  <a:cubicBezTo>
                    <a:pt x="63407" y="55130"/>
                    <a:pt x="67113" y="56870"/>
                    <a:pt x="70707" y="58106"/>
                  </a:cubicBezTo>
                  <a:cubicBezTo>
                    <a:pt x="74245" y="59510"/>
                    <a:pt x="77671" y="61026"/>
                    <a:pt x="80928" y="62542"/>
                  </a:cubicBezTo>
                  <a:cubicBezTo>
                    <a:pt x="87442" y="65519"/>
                    <a:pt x="93676" y="68383"/>
                    <a:pt x="99404" y="69393"/>
                  </a:cubicBezTo>
                  <a:cubicBezTo>
                    <a:pt x="105132" y="70404"/>
                    <a:pt x="109568" y="69169"/>
                    <a:pt x="113667" y="65743"/>
                  </a:cubicBezTo>
                  <a:cubicBezTo>
                    <a:pt x="117767" y="62262"/>
                    <a:pt x="121080" y="56814"/>
                    <a:pt x="123663" y="50862"/>
                  </a:cubicBezTo>
                  <a:cubicBezTo>
                    <a:pt x="125011" y="47717"/>
                    <a:pt x="128268" y="45976"/>
                    <a:pt x="131469" y="46369"/>
                  </a:cubicBezTo>
                  <a:lnTo>
                    <a:pt x="131469" y="46369"/>
                  </a:lnTo>
                  <a:cubicBezTo>
                    <a:pt x="138489" y="47268"/>
                    <a:pt x="144105" y="48952"/>
                    <a:pt x="149776" y="50188"/>
                  </a:cubicBezTo>
                  <a:cubicBezTo>
                    <a:pt x="155336" y="51479"/>
                    <a:pt x="160783" y="52490"/>
                    <a:pt x="165557" y="52434"/>
                  </a:cubicBezTo>
                  <a:cubicBezTo>
                    <a:pt x="167971" y="52378"/>
                    <a:pt x="170274" y="52097"/>
                    <a:pt x="172071" y="51592"/>
                  </a:cubicBezTo>
                  <a:cubicBezTo>
                    <a:pt x="173924" y="51030"/>
                    <a:pt x="175103" y="50244"/>
                    <a:pt x="176170" y="49121"/>
                  </a:cubicBezTo>
                  <a:cubicBezTo>
                    <a:pt x="178360" y="46931"/>
                    <a:pt x="180045" y="41989"/>
                    <a:pt x="182235" y="35980"/>
                  </a:cubicBezTo>
                  <a:cubicBezTo>
                    <a:pt x="183358" y="32835"/>
                    <a:pt x="186279" y="30870"/>
                    <a:pt x="189423" y="30757"/>
                  </a:cubicBezTo>
                  <a:lnTo>
                    <a:pt x="189704" y="30757"/>
                  </a:lnTo>
                  <a:cubicBezTo>
                    <a:pt x="198071" y="30533"/>
                    <a:pt x="205821" y="31544"/>
                    <a:pt x="213122" y="32274"/>
                  </a:cubicBezTo>
                  <a:cubicBezTo>
                    <a:pt x="220366" y="33060"/>
                    <a:pt x="227161" y="33509"/>
                    <a:pt x="232833" y="32274"/>
                  </a:cubicBezTo>
                  <a:cubicBezTo>
                    <a:pt x="238448" y="31094"/>
                    <a:pt x="242716" y="28343"/>
                    <a:pt x="246367" y="23457"/>
                  </a:cubicBezTo>
                  <a:cubicBezTo>
                    <a:pt x="250017" y="18684"/>
                    <a:pt x="252769" y="12338"/>
                    <a:pt x="254959" y="5768"/>
                  </a:cubicBezTo>
                  <a:lnTo>
                    <a:pt x="254959" y="5655"/>
                  </a:lnTo>
                  <a:cubicBezTo>
                    <a:pt x="256475" y="1331"/>
                    <a:pt x="261136" y="-1027"/>
                    <a:pt x="265516" y="433"/>
                  </a:cubicBezTo>
                  <a:cubicBezTo>
                    <a:pt x="269840" y="1893"/>
                    <a:pt x="272199" y="6610"/>
                    <a:pt x="270739" y="10934"/>
                  </a:cubicBezTo>
                  <a:lnTo>
                    <a:pt x="270739" y="10934"/>
                  </a:lnTo>
                  <a:cubicBezTo>
                    <a:pt x="268156" y="18515"/>
                    <a:pt x="265067" y="26265"/>
                    <a:pt x="259676" y="33453"/>
                  </a:cubicBezTo>
                  <a:cubicBezTo>
                    <a:pt x="254566" y="40753"/>
                    <a:pt x="245524" y="46875"/>
                    <a:pt x="236427" y="48615"/>
                  </a:cubicBezTo>
                  <a:cubicBezTo>
                    <a:pt x="227385" y="50525"/>
                    <a:pt x="219018" y="49739"/>
                    <a:pt x="211381" y="49009"/>
                  </a:cubicBezTo>
                  <a:cubicBezTo>
                    <a:pt x="203743" y="48166"/>
                    <a:pt x="196611" y="47099"/>
                    <a:pt x="189985" y="47043"/>
                  </a:cubicBezTo>
                  <a:lnTo>
                    <a:pt x="197454" y="41820"/>
                  </a:lnTo>
                  <a:cubicBezTo>
                    <a:pt x="195320" y="46762"/>
                    <a:pt x="193804" y="53726"/>
                    <a:pt x="187683" y="60240"/>
                  </a:cubicBezTo>
                  <a:cubicBezTo>
                    <a:pt x="184650" y="63385"/>
                    <a:pt x="180550" y="65687"/>
                    <a:pt x="176676" y="66754"/>
                  </a:cubicBezTo>
                  <a:cubicBezTo>
                    <a:pt x="172801" y="67877"/>
                    <a:pt x="169095" y="68102"/>
                    <a:pt x="165613" y="68158"/>
                  </a:cubicBezTo>
                  <a:cubicBezTo>
                    <a:pt x="158537" y="68046"/>
                    <a:pt x="152247" y="66642"/>
                    <a:pt x="146239" y="65238"/>
                  </a:cubicBezTo>
                  <a:cubicBezTo>
                    <a:pt x="140342" y="63834"/>
                    <a:pt x="134558" y="62093"/>
                    <a:pt x="129784" y="61475"/>
                  </a:cubicBezTo>
                  <a:lnTo>
                    <a:pt x="137647" y="57039"/>
                  </a:lnTo>
                  <a:cubicBezTo>
                    <a:pt x="134277" y="64115"/>
                    <a:pt x="130009" y="71303"/>
                    <a:pt x="122990" y="77031"/>
                  </a:cubicBezTo>
                  <a:cubicBezTo>
                    <a:pt x="119452" y="79839"/>
                    <a:pt x="115127" y="82085"/>
                    <a:pt x="110466" y="83096"/>
                  </a:cubicBezTo>
                  <a:cubicBezTo>
                    <a:pt x="105805" y="84163"/>
                    <a:pt x="101032" y="83938"/>
                    <a:pt x="96820" y="83096"/>
                  </a:cubicBezTo>
                  <a:cubicBezTo>
                    <a:pt x="88397" y="81299"/>
                    <a:pt x="81658" y="77705"/>
                    <a:pt x="75200" y="74560"/>
                  </a:cubicBezTo>
                  <a:cubicBezTo>
                    <a:pt x="71999" y="72988"/>
                    <a:pt x="68854" y="71471"/>
                    <a:pt x="65765" y="70124"/>
                  </a:cubicBezTo>
                  <a:cubicBezTo>
                    <a:pt x="62733" y="68664"/>
                    <a:pt x="59644" y="68046"/>
                    <a:pt x="56893" y="65912"/>
                  </a:cubicBezTo>
                  <a:lnTo>
                    <a:pt x="61329" y="64845"/>
                  </a:lnTo>
                  <a:cubicBezTo>
                    <a:pt x="59532" y="64452"/>
                    <a:pt x="59195" y="65856"/>
                    <a:pt x="58409" y="66810"/>
                  </a:cubicBezTo>
                  <a:cubicBezTo>
                    <a:pt x="57735" y="67933"/>
                    <a:pt x="57286" y="69281"/>
                    <a:pt x="56387" y="70236"/>
                  </a:cubicBezTo>
                  <a:cubicBezTo>
                    <a:pt x="54815" y="72370"/>
                    <a:pt x="52793" y="74448"/>
                    <a:pt x="50322" y="76357"/>
                  </a:cubicBezTo>
                  <a:cubicBezTo>
                    <a:pt x="47907" y="78266"/>
                    <a:pt x="44931" y="80176"/>
                    <a:pt x="41562" y="81186"/>
                  </a:cubicBezTo>
                  <a:cubicBezTo>
                    <a:pt x="38192" y="82253"/>
                    <a:pt x="34542" y="82590"/>
                    <a:pt x="31173" y="82197"/>
                  </a:cubicBezTo>
                  <a:cubicBezTo>
                    <a:pt x="24378" y="81355"/>
                    <a:pt x="18706" y="78491"/>
                    <a:pt x="13933" y="75122"/>
                  </a:cubicBezTo>
                  <a:cubicBezTo>
                    <a:pt x="9103" y="71752"/>
                    <a:pt x="5060" y="67765"/>
                    <a:pt x="1466" y="63441"/>
                  </a:cubicBezTo>
                  <a:cubicBezTo>
                    <a:pt x="-781" y="60745"/>
                    <a:pt x="-388" y="56814"/>
                    <a:pt x="2252" y="54568"/>
                  </a:cubicBezTo>
                  <a:cubicBezTo>
                    <a:pt x="4779" y="52434"/>
                    <a:pt x="8485" y="52659"/>
                    <a:pt x="10788" y="55017"/>
                  </a:cubicBezTo>
                  <a:lnTo>
                    <a:pt x="10844" y="5501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D2FD958-3BC5-1095-9A7F-4E9DA27DA129}"/>
                </a:ext>
              </a:extLst>
            </p:cNvPr>
            <p:cNvSpPr/>
            <p:nvPr/>
          </p:nvSpPr>
          <p:spPr>
            <a:xfrm>
              <a:off x="14719933" y="3653441"/>
              <a:ext cx="123978" cy="67256"/>
            </a:xfrm>
            <a:custGeom>
              <a:avLst/>
              <a:gdLst>
                <a:gd name="connsiteX0" fmla="*/ 11079 w 123978"/>
                <a:gd name="connsiteY0" fmla="*/ 44827 h 67256"/>
                <a:gd name="connsiteX1" fmla="*/ 26017 w 123978"/>
                <a:gd name="connsiteY1" fmla="*/ 49769 h 67256"/>
                <a:gd name="connsiteX2" fmla="*/ 32250 w 123978"/>
                <a:gd name="connsiteY2" fmla="*/ 50443 h 67256"/>
                <a:gd name="connsiteX3" fmla="*/ 36743 w 123978"/>
                <a:gd name="connsiteY3" fmla="*/ 49319 h 67256"/>
                <a:gd name="connsiteX4" fmla="*/ 44605 w 123978"/>
                <a:gd name="connsiteY4" fmla="*/ 40615 h 67256"/>
                <a:gd name="connsiteX5" fmla="*/ 46289 w 123978"/>
                <a:gd name="connsiteY5" fmla="*/ 37302 h 67256"/>
                <a:gd name="connsiteX6" fmla="*/ 47300 w 123978"/>
                <a:gd name="connsiteY6" fmla="*/ 35617 h 67256"/>
                <a:gd name="connsiteX7" fmla="*/ 49153 w 123978"/>
                <a:gd name="connsiteY7" fmla="*/ 34101 h 67256"/>
                <a:gd name="connsiteX8" fmla="*/ 50726 w 123978"/>
                <a:gd name="connsiteY8" fmla="*/ 30338 h 67256"/>
                <a:gd name="connsiteX9" fmla="*/ 51343 w 123978"/>
                <a:gd name="connsiteY9" fmla="*/ 26295 h 67256"/>
                <a:gd name="connsiteX10" fmla="*/ 54039 w 123978"/>
                <a:gd name="connsiteY10" fmla="*/ 22813 h 67256"/>
                <a:gd name="connsiteX11" fmla="*/ 56510 w 123978"/>
                <a:gd name="connsiteY11" fmla="*/ 22364 h 67256"/>
                <a:gd name="connsiteX12" fmla="*/ 77569 w 123978"/>
                <a:gd name="connsiteY12" fmla="*/ 25340 h 67256"/>
                <a:gd name="connsiteX13" fmla="*/ 95314 w 123978"/>
                <a:gd name="connsiteY13" fmla="*/ 27081 h 67256"/>
                <a:gd name="connsiteX14" fmla="*/ 107107 w 123978"/>
                <a:gd name="connsiteY14" fmla="*/ 18208 h 67256"/>
                <a:gd name="connsiteX15" fmla="*/ 110701 w 123978"/>
                <a:gd name="connsiteY15" fmla="*/ 10010 h 67256"/>
                <a:gd name="connsiteX16" fmla="*/ 112049 w 123978"/>
                <a:gd name="connsiteY16" fmla="*/ 5461 h 67256"/>
                <a:gd name="connsiteX17" fmla="*/ 112611 w 123978"/>
                <a:gd name="connsiteY17" fmla="*/ 3102 h 67256"/>
                <a:gd name="connsiteX18" fmla="*/ 113902 w 123978"/>
                <a:gd name="connsiteY18" fmla="*/ 856 h 67256"/>
                <a:gd name="connsiteX19" fmla="*/ 114295 w 123978"/>
                <a:gd name="connsiteY19" fmla="*/ 688 h 67256"/>
                <a:gd name="connsiteX20" fmla="*/ 123449 w 123978"/>
                <a:gd name="connsiteY20" fmla="*/ 2709 h 67256"/>
                <a:gd name="connsiteX21" fmla="*/ 123730 w 123978"/>
                <a:gd name="connsiteY21" fmla="*/ 5517 h 67256"/>
                <a:gd name="connsiteX22" fmla="*/ 123168 w 123978"/>
                <a:gd name="connsiteY22" fmla="*/ 8156 h 67256"/>
                <a:gd name="connsiteX23" fmla="*/ 121764 w 123978"/>
                <a:gd name="connsiteY23" fmla="*/ 13491 h 67256"/>
                <a:gd name="connsiteX24" fmla="*/ 117384 w 123978"/>
                <a:gd name="connsiteY24" fmla="*/ 24105 h 67256"/>
                <a:gd name="connsiteX25" fmla="*/ 109410 w 123978"/>
                <a:gd name="connsiteY25" fmla="*/ 33764 h 67256"/>
                <a:gd name="connsiteX26" fmla="*/ 97561 w 123978"/>
                <a:gd name="connsiteY26" fmla="*/ 39211 h 67256"/>
                <a:gd name="connsiteX27" fmla="*/ 74705 w 123978"/>
                <a:gd name="connsiteY27" fmla="*/ 37470 h 67256"/>
                <a:gd name="connsiteX28" fmla="*/ 55667 w 123978"/>
                <a:gd name="connsiteY28" fmla="*/ 31967 h 67256"/>
                <a:gd name="connsiteX29" fmla="*/ 60778 w 123978"/>
                <a:gd name="connsiteY29" fmla="*/ 28036 h 67256"/>
                <a:gd name="connsiteX30" fmla="*/ 59711 w 123978"/>
                <a:gd name="connsiteY30" fmla="*/ 32360 h 67256"/>
                <a:gd name="connsiteX31" fmla="*/ 59262 w 123978"/>
                <a:gd name="connsiteY31" fmla="*/ 36909 h 67256"/>
                <a:gd name="connsiteX32" fmla="*/ 59879 w 123978"/>
                <a:gd name="connsiteY32" fmla="*/ 39492 h 67256"/>
                <a:gd name="connsiteX33" fmla="*/ 59542 w 123978"/>
                <a:gd name="connsiteY33" fmla="*/ 41851 h 67256"/>
                <a:gd name="connsiteX34" fmla="*/ 58138 w 123978"/>
                <a:gd name="connsiteY34" fmla="*/ 46512 h 67256"/>
                <a:gd name="connsiteX35" fmla="*/ 53477 w 123978"/>
                <a:gd name="connsiteY35" fmla="*/ 55778 h 67256"/>
                <a:gd name="connsiteX36" fmla="*/ 44829 w 123978"/>
                <a:gd name="connsiteY36" fmla="*/ 63696 h 67256"/>
                <a:gd name="connsiteX37" fmla="*/ 33092 w 123978"/>
                <a:gd name="connsiteY37" fmla="*/ 67177 h 67256"/>
                <a:gd name="connsiteX38" fmla="*/ 22423 w 123978"/>
                <a:gd name="connsiteY38" fmla="*/ 66279 h 67256"/>
                <a:gd name="connsiteX39" fmla="*/ 5070 w 123978"/>
                <a:gd name="connsiteY39" fmla="*/ 60326 h 67256"/>
                <a:gd name="connsiteX40" fmla="*/ 634 w 123978"/>
                <a:gd name="connsiteY40" fmla="*/ 49488 h 67256"/>
                <a:gd name="connsiteX41" fmla="*/ 11023 w 123978"/>
                <a:gd name="connsiteY41" fmla="*/ 44883 h 6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3978" h="67256">
                  <a:moveTo>
                    <a:pt x="11079" y="44827"/>
                  </a:moveTo>
                  <a:cubicBezTo>
                    <a:pt x="16526" y="46792"/>
                    <a:pt x="21412" y="48814"/>
                    <a:pt x="26017" y="49769"/>
                  </a:cubicBezTo>
                  <a:cubicBezTo>
                    <a:pt x="28263" y="50218"/>
                    <a:pt x="30509" y="50555"/>
                    <a:pt x="32250" y="50443"/>
                  </a:cubicBezTo>
                  <a:cubicBezTo>
                    <a:pt x="33991" y="50443"/>
                    <a:pt x="35395" y="49993"/>
                    <a:pt x="36743" y="49319"/>
                  </a:cubicBezTo>
                  <a:cubicBezTo>
                    <a:pt x="39494" y="48028"/>
                    <a:pt x="42134" y="44715"/>
                    <a:pt x="44605" y="40615"/>
                  </a:cubicBezTo>
                  <a:cubicBezTo>
                    <a:pt x="45166" y="39548"/>
                    <a:pt x="45728" y="38481"/>
                    <a:pt x="46289" y="37302"/>
                  </a:cubicBezTo>
                  <a:cubicBezTo>
                    <a:pt x="46626" y="36740"/>
                    <a:pt x="46795" y="36179"/>
                    <a:pt x="47300" y="35617"/>
                  </a:cubicBezTo>
                  <a:cubicBezTo>
                    <a:pt x="47749" y="35056"/>
                    <a:pt x="48704" y="34719"/>
                    <a:pt x="49153" y="34101"/>
                  </a:cubicBezTo>
                  <a:cubicBezTo>
                    <a:pt x="49883" y="32922"/>
                    <a:pt x="50276" y="31630"/>
                    <a:pt x="50726" y="30338"/>
                  </a:cubicBezTo>
                  <a:cubicBezTo>
                    <a:pt x="51343" y="29103"/>
                    <a:pt x="51456" y="27699"/>
                    <a:pt x="51343" y="26295"/>
                  </a:cubicBezTo>
                  <a:cubicBezTo>
                    <a:pt x="51231" y="24610"/>
                    <a:pt x="52410" y="23094"/>
                    <a:pt x="54039" y="22813"/>
                  </a:cubicBezTo>
                  <a:lnTo>
                    <a:pt x="56510" y="22364"/>
                  </a:lnTo>
                  <a:cubicBezTo>
                    <a:pt x="64484" y="20960"/>
                    <a:pt x="71111" y="24105"/>
                    <a:pt x="77569" y="25340"/>
                  </a:cubicBezTo>
                  <a:cubicBezTo>
                    <a:pt x="83914" y="26801"/>
                    <a:pt x="90429" y="28036"/>
                    <a:pt x="95314" y="27081"/>
                  </a:cubicBezTo>
                  <a:cubicBezTo>
                    <a:pt x="100256" y="26183"/>
                    <a:pt x="104187" y="23206"/>
                    <a:pt x="107107" y="18208"/>
                  </a:cubicBezTo>
                  <a:cubicBezTo>
                    <a:pt x="108567" y="15794"/>
                    <a:pt x="109747" y="12986"/>
                    <a:pt x="110701" y="10010"/>
                  </a:cubicBezTo>
                  <a:cubicBezTo>
                    <a:pt x="111207" y="8549"/>
                    <a:pt x="111656" y="7033"/>
                    <a:pt x="112049" y="5461"/>
                  </a:cubicBezTo>
                  <a:lnTo>
                    <a:pt x="112611" y="3102"/>
                  </a:lnTo>
                  <a:cubicBezTo>
                    <a:pt x="112892" y="2316"/>
                    <a:pt x="112611" y="1474"/>
                    <a:pt x="113902" y="856"/>
                  </a:cubicBezTo>
                  <a:lnTo>
                    <a:pt x="114295" y="688"/>
                  </a:lnTo>
                  <a:cubicBezTo>
                    <a:pt x="117553" y="-773"/>
                    <a:pt x="121259" y="182"/>
                    <a:pt x="123449" y="2709"/>
                  </a:cubicBezTo>
                  <a:cubicBezTo>
                    <a:pt x="124404" y="3832"/>
                    <a:pt x="123786" y="4618"/>
                    <a:pt x="123730" y="5517"/>
                  </a:cubicBezTo>
                  <a:lnTo>
                    <a:pt x="123168" y="8156"/>
                  </a:lnTo>
                  <a:cubicBezTo>
                    <a:pt x="122775" y="9897"/>
                    <a:pt x="122270" y="11694"/>
                    <a:pt x="121764" y="13491"/>
                  </a:cubicBezTo>
                  <a:cubicBezTo>
                    <a:pt x="120697" y="17029"/>
                    <a:pt x="119350" y="20623"/>
                    <a:pt x="117384" y="24105"/>
                  </a:cubicBezTo>
                  <a:cubicBezTo>
                    <a:pt x="115419" y="27587"/>
                    <a:pt x="112892" y="31012"/>
                    <a:pt x="109410" y="33764"/>
                  </a:cubicBezTo>
                  <a:cubicBezTo>
                    <a:pt x="105984" y="36516"/>
                    <a:pt x="101772" y="38425"/>
                    <a:pt x="97561" y="39211"/>
                  </a:cubicBezTo>
                  <a:cubicBezTo>
                    <a:pt x="88856" y="40727"/>
                    <a:pt x="81612" y="38930"/>
                    <a:pt x="74705" y="37470"/>
                  </a:cubicBezTo>
                  <a:cubicBezTo>
                    <a:pt x="67854" y="35673"/>
                    <a:pt x="61283" y="34719"/>
                    <a:pt x="55667" y="31967"/>
                  </a:cubicBezTo>
                  <a:lnTo>
                    <a:pt x="60778" y="28036"/>
                  </a:lnTo>
                  <a:cubicBezTo>
                    <a:pt x="60104" y="29440"/>
                    <a:pt x="59711" y="30844"/>
                    <a:pt x="59711" y="32360"/>
                  </a:cubicBezTo>
                  <a:cubicBezTo>
                    <a:pt x="59599" y="33876"/>
                    <a:pt x="59205" y="35336"/>
                    <a:pt x="59262" y="36909"/>
                  </a:cubicBezTo>
                  <a:cubicBezTo>
                    <a:pt x="59262" y="37695"/>
                    <a:pt x="59879" y="38650"/>
                    <a:pt x="59879" y="39492"/>
                  </a:cubicBezTo>
                  <a:cubicBezTo>
                    <a:pt x="59935" y="40334"/>
                    <a:pt x="59711" y="41064"/>
                    <a:pt x="59542" y="41851"/>
                  </a:cubicBezTo>
                  <a:cubicBezTo>
                    <a:pt x="59205" y="43423"/>
                    <a:pt x="58644" y="44939"/>
                    <a:pt x="58138" y="46512"/>
                  </a:cubicBezTo>
                  <a:cubicBezTo>
                    <a:pt x="57071" y="49656"/>
                    <a:pt x="55611" y="52801"/>
                    <a:pt x="53477" y="55778"/>
                  </a:cubicBezTo>
                  <a:cubicBezTo>
                    <a:pt x="51287" y="58754"/>
                    <a:pt x="48423" y="61562"/>
                    <a:pt x="44829" y="63696"/>
                  </a:cubicBezTo>
                  <a:cubicBezTo>
                    <a:pt x="41291" y="65830"/>
                    <a:pt x="37023" y="67009"/>
                    <a:pt x="33092" y="67177"/>
                  </a:cubicBezTo>
                  <a:cubicBezTo>
                    <a:pt x="29161" y="67458"/>
                    <a:pt x="25736" y="66953"/>
                    <a:pt x="22423" y="66279"/>
                  </a:cubicBezTo>
                  <a:cubicBezTo>
                    <a:pt x="15908" y="64819"/>
                    <a:pt x="10236" y="62460"/>
                    <a:pt x="5070" y="60326"/>
                  </a:cubicBezTo>
                  <a:cubicBezTo>
                    <a:pt x="858" y="58585"/>
                    <a:pt x="-1107" y="53700"/>
                    <a:pt x="634" y="49488"/>
                  </a:cubicBezTo>
                  <a:cubicBezTo>
                    <a:pt x="2318" y="45445"/>
                    <a:pt x="6923" y="43423"/>
                    <a:pt x="11023" y="44883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AB684B4-F509-4ED6-5FA8-E64B416FA80A}"/>
                </a:ext>
              </a:extLst>
            </p:cNvPr>
            <p:cNvSpPr/>
            <p:nvPr/>
          </p:nvSpPr>
          <p:spPr>
            <a:xfrm>
              <a:off x="14912170" y="4640759"/>
              <a:ext cx="170106" cy="109726"/>
            </a:xfrm>
            <a:custGeom>
              <a:avLst/>
              <a:gdLst>
                <a:gd name="connsiteX0" fmla="*/ 12752 w 170106"/>
                <a:gd name="connsiteY0" fmla="*/ 84565 h 109726"/>
                <a:gd name="connsiteX1" fmla="*/ 24209 w 170106"/>
                <a:gd name="connsiteY1" fmla="*/ 91135 h 109726"/>
                <a:gd name="connsiteX2" fmla="*/ 30049 w 170106"/>
                <a:gd name="connsiteY2" fmla="*/ 92933 h 109726"/>
                <a:gd name="connsiteX3" fmla="*/ 34654 w 170106"/>
                <a:gd name="connsiteY3" fmla="*/ 92933 h 109726"/>
                <a:gd name="connsiteX4" fmla="*/ 42740 w 170106"/>
                <a:gd name="connsiteY4" fmla="*/ 87654 h 109726"/>
                <a:gd name="connsiteX5" fmla="*/ 46952 w 170106"/>
                <a:gd name="connsiteY5" fmla="*/ 82543 h 109726"/>
                <a:gd name="connsiteX6" fmla="*/ 51108 w 170106"/>
                <a:gd name="connsiteY6" fmla="*/ 76591 h 109726"/>
                <a:gd name="connsiteX7" fmla="*/ 57004 w 170106"/>
                <a:gd name="connsiteY7" fmla="*/ 72884 h 109726"/>
                <a:gd name="connsiteX8" fmla="*/ 59363 w 170106"/>
                <a:gd name="connsiteY8" fmla="*/ 72997 h 109726"/>
                <a:gd name="connsiteX9" fmla="*/ 69246 w 170106"/>
                <a:gd name="connsiteY9" fmla="*/ 75524 h 109726"/>
                <a:gd name="connsiteX10" fmla="*/ 78232 w 170106"/>
                <a:gd name="connsiteY10" fmla="*/ 78444 h 109726"/>
                <a:gd name="connsiteX11" fmla="*/ 93787 w 170106"/>
                <a:gd name="connsiteY11" fmla="*/ 80859 h 109726"/>
                <a:gd name="connsiteX12" fmla="*/ 102941 w 170106"/>
                <a:gd name="connsiteY12" fmla="*/ 73839 h 109726"/>
                <a:gd name="connsiteX13" fmla="*/ 106254 w 170106"/>
                <a:gd name="connsiteY13" fmla="*/ 66314 h 109726"/>
                <a:gd name="connsiteX14" fmla="*/ 109399 w 170106"/>
                <a:gd name="connsiteY14" fmla="*/ 57666 h 109726"/>
                <a:gd name="connsiteX15" fmla="*/ 109399 w 170106"/>
                <a:gd name="connsiteY15" fmla="*/ 57666 h 109726"/>
                <a:gd name="connsiteX16" fmla="*/ 115408 w 170106"/>
                <a:gd name="connsiteY16" fmla="*/ 53173 h 109726"/>
                <a:gd name="connsiteX17" fmla="*/ 116643 w 170106"/>
                <a:gd name="connsiteY17" fmla="*/ 52668 h 109726"/>
                <a:gd name="connsiteX18" fmla="*/ 117822 w 170106"/>
                <a:gd name="connsiteY18" fmla="*/ 52780 h 109726"/>
                <a:gd name="connsiteX19" fmla="*/ 120181 w 170106"/>
                <a:gd name="connsiteY19" fmla="*/ 53005 h 109726"/>
                <a:gd name="connsiteX20" fmla="*/ 124898 w 170106"/>
                <a:gd name="connsiteY20" fmla="*/ 53454 h 109726"/>
                <a:gd name="connsiteX21" fmla="*/ 132536 w 170106"/>
                <a:gd name="connsiteY21" fmla="*/ 51882 h 109726"/>
                <a:gd name="connsiteX22" fmla="*/ 144665 w 170106"/>
                <a:gd name="connsiteY22" fmla="*/ 40538 h 109726"/>
                <a:gd name="connsiteX23" fmla="*/ 159154 w 170106"/>
                <a:gd name="connsiteY23" fmla="*/ 3867 h 109726"/>
                <a:gd name="connsiteX24" fmla="*/ 166230 w 170106"/>
                <a:gd name="connsiteY24" fmla="*/ 273 h 109726"/>
                <a:gd name="connsiteX25" fmla="*/ 169880 w 170106"/>
                <a:gd name="connsiteY25" fmla="*/ 7237 h 109726"/>
                <a:gd name="connsiteX26" fmla="*/ 154774 w 170106"/>
                <a:gd name="connsiteY26" fmla="*/ 46940 h 109726"/>
                <a:gd name="connsiteX27" fmla="*/ 137253 w 170106"/>
                <a:gd name="connsiteY27" fmla="*/ 63001 h 109726"/>
                <a:gd name="connsiteX28" fmla="*/ 124954 w 170106"/>
                <a:gd name="connsiteY28" fmla="*/ 65584 h 109726"/>
                <a:gd name="connsiteX29" fmla="*/ 119451 w 170106"/>
                <a:gd name="connsiteY29" fmla="*/ 65135 h 109726"/>
                <a:gd name="connsiteX30" fmla="*/ 116699 w 170106"/>
                <a:gd name="connsiteY30" fmla="*/ 64910 h 109726"/>
                <a:gd name="connsiteX31" fmla="*/ 115351 w 170106"/>
                <a:gd name="connsiteY31" fmla="*/ 64798 h 109726"/>
                <a:gd name="connsiteX32" fmla="*/ 114060 w 170106"/>
                <a:gd name="connsiteY32" fmla="*/ 64068 h 109726"/>
                <a:gd name="connsiteX33" fmla="*/ 120069 w 170106"/>
                <a:gd name="connsiteY33" fmla="*/ 59575 h 109726"/>
                <a:gd name="connsiteX34" fmla="*/ 120069 w 170106"/>
                <a:gd name="connsiteY34" fmla="*/ 59575 h 109726"/>
                <a:gd name="connsiteX35" fmla="*/ 119170 w 170106"/>
                <a:gd name="connsiteY35" fmla="*/ 69740 h 109726"/>
                <a:gd name="connsiteX36" fmla="*/ 115969 w 170106"/>
                <a:gd name="connsiteY36" fmla="*/ 80353 h 109726"/>
                <a:gd name="connsiteX37" fmla="*/ 108276 w 170106"/>
                <a:gd name="connsiteY37" fmla="*/ 90462 h 109726"/>
                <a:gd name="connsiteX38" fmla="*/ 95977 w 170106"/>
                <a:gd name="connsiteY38" fmla="*/ 95853 h 109726"/>
                <a:gd name="connsiteX39" fmla="*/ 73683 w 170106"/>
                <a:gd name="connsiteY39" fmla="*/ 93213 h 109726"/>
                <a:gd name="connsiteX40" fmla="*/ 64361 w 170106"/>
                <a:gd name="connsiteY40" fmla="*/ 90237 h 109726"/>
                <a:gd name="connsiteX41" fmla="*/ 55769 w 170106"/>
                <a:gd name="connsiteY41" fmla="*/ 87261 h 109726"/>
                <a:gd name="connsiteX42" fmla="*/ 64024 w 170106"/>
                <a:gd name="connsiteY42" fmla="*/ 83667 h 109726"/>
                <a:gd name="connsiteX43" fmla="*/ 60261 w 170106"/>
                <a:gd name="connsiteY43" fmla="*/ 91079 h 109726"/>
                <a:gd name="connsiteX44" fmla="*/ 55207 w 170106"/>
                <a:gd name="connsiteY44" fmla="*/ 98436 h 109726"/>
                <a:gd name="connsiteX45" fmla="*/ 47907 w 170106"/>
                <a:gd name="connsiteY45" fmla="*/ 105231 h 109726"/>
                <a:gd name="connsiteX46" fmla="*/ 37574 w 170106"/>
                <a:gd name="connsiteY46" fmla="*/ 109387 h 109726"/>
                <a:gd name="connsiteX47" fmla="*/ 26736 w 170106"/>
                <a:gd name="connsiteY47" fmla="*/ 108993 h 109726"/>
                <a:gd name="connsiteX48" fmla="*/ 17807 w 170106"/>
                <a:gd name="connsiteY48" fmla="*/ 105961 h 109726"/>
                <a:gd name="connsiteX49" fmla="*/ 2813 w 170106"/>
                <a:gd name="connsiteY49" fmla="*/ 96527 h 109726"/>
                <a:gd name="connsiteX50" fmla="*/ 1802 w 170106"/>
                <a:gd name="connsiteY50" fmla="*/ 85576 h 109726"/>
                <a:gd name="connsiteX51" fmla="*/ 12528 w 170106"/>
                <a:gd name="connsiteY51" fmla="*/ 84397 h 109726"/>
                <a:gd name="connsiteX52" fmla="*/ 12752 w 170106"/>
                <a:gd name="connsiteY52" fmla="*/ 84565 h 1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70106" h="109726">
                  <a:moveTo>
                    <a:pt x="12752" y="84565"/>
                  </a:moveTo>
                  <a:cubicBezTo>
                    <a:pt x="16010" y="87092"/>
                    <a:pt x="20221" y="89507"/>
                    <a:pt x="24209" y="91135"/>
                  </a:cubicBezTo>
                  <a:cubicBezTo>
                    <a:pt x="26230" y="91978"/>
                    <a:pt x="28252" y="92596"/>
                    <a:pt x="30049" y="92933"/>
                  </a:cubicBezTo>
                  <a:cubicBezTo>
                    <a:pt x="31846" y="93269"/>
                    <a:pt x="33194" y="93213"/>
                    <a:pt x="34654" y="92933"/>
                  </a:cubicBezTo>
                  <a:cubicBezTo>
                    <a:pt x="37237" y="92427"/>
                    <a:pt x="39932" y="90742"/>
                    <a:pt x="42740" y="87654"/>
                  </a:cubicBezTo>
                  <a:cubicBezTo>
                    <a:pt x="44144" y="86194"/>
                    <a:pt x="45548" y="84453"/>
                    <a:pt x="46952" y="82543"/>
                  </a:cubicBezTo>
                  <a:cubicBezTo>
                    <a:pt x="48244" y="80634"/>
                    <a:pt x="50097" y="78893"/>
                    <a:pt x="51108" y="76591"/>
                  </a:cubicBezTo>
                  <a:cubicBezTo>
                    <a:pt x="52119" y="74176"/>
                    <a:pt x="54533" y="72772"/>
                    <a:pt x="57004" y="72884"/>
                  </a:cubicBezTo>
                  <a:lnTo>
                    <a:pt x="59363" y="72997"/>
                  </a:lnTo>
                  <a:cubicBezTo>
                    <a:pt x="63013" y="73165"/>
                    <a:pt x="66102" y="74569"/>
                    <a:pt x="69246" y="75524"/>
                  </a:cubicBezTo>
                  <a:lnTo>
                    <a:pt x="78232" y="78444"/>
                  </a:lnTo>
                  <a:cubicBezTo>
                    <a:pt x="84016" y="80241"/>
                    <a:pt x="89631" y="81420"/>
                    <a:pt x="93787" y="80859"/>
                  </a:cubicBezTo>
                  <a:cubicBezTo>
                    <a:pt x="97943" y="80353"/>
                    <a:pt x="100526" y="78388"/>
                    <a:pt x="102941" y="73839"/>
                  </a:cubicBezTo>
                  <a:cubicBezTo>
                    <a:pt x="104176" y="71649"/>
                    <a:pt x="104738" y="68953"/>
                    <a:pt x="106254" y="66314"/>
                  </a:cubicBezTo>
                  <a:cubicBezTo>
                    <a:pt x="107489" y="63619"/>
                    <a:pt x="108051" y="60586"/>
                    <a:pt x="109399" y="57666"/>
                  </a:cubicBezTo>
                  <a:cubicBezTo>
                    <a:pt x="109399" y="57666"/>
                    <a:pt x="109399" y="57666"/>
                    <a:pt x="109399" y="57666"/>
                  </a:cubicBezTo>
                  <a:lnTo>
                    <a:pt x="115408" y="53173"/>
                  </a:lnTo>
                  <a:cubicBezTo>
                    <a:pt x="115857" y="52556"/>
                    <a:pt x="116250" y="52612"/>
                    <a:pt x="116643" y="52668"/>
                  </a:cubicBezTo>
                  <a:lnTo>
                    <a:pt x="117822" y="52780"/>
                  </a:lnTo>
                  <a:lnTo>
                    <a:pt x="120181" y="53005"/>
                  </a:lnTo>
                  <a:lnTo>
                    <a:pt x="124898" y="53454"/>
                  </a:lnTo>
                  <a:cubicBezTo>
                    <a:pt x="127594" y="53286"/>
                    <a:pt x="130177" y="53005"/>
                    <a:pt x="132536" y="51882"/>
                  </a:cubicBezTo>
                  <a:cubicBezTo>
                    <a:pt x="137309" y="49860"/>
                    <a:pt x="141464" y="45817"/>
                    <a:pt x="144665" y="40538"/>
                  </a:cubicBezTo>
                  <a:cubicBezTo>
                    <a:pt x="151292" y="30037"/>
                    <a:pt x="154942" y="17008"/>
                    <a:pt x="159154" y="3867"/>
                  </a:cubicBezTo>
                  <a:cubicBezTo>
                    <a:pt x="160109" y="947"/>
                    <a:pt x="163253" y="-681"/>
                    <a:pt x="166230" y="273"/>
                  </a:cubicBezTo>
                  <a:cubicBezTo>
                    <a:pt x="169150" y="1228"/>
                    <a:pt x="170722" y="4317"/>
                    <a:pt x="169880" y="7237"/>
                  </a:cubicBezTo>
                  <a:cubicBezTo>
                    <a:pt x="166005" y="20153"/>
                    <a:pt x="162580" y="33968"/>
                    <a:pt x="154774" y="46940"/>
                  </a:cubicBezTo>
                  <a:cubicBezTo>
                    <a:pt x="150899" y="53286"/>
                    <a:pt x="145115" y="59575"/>
                    <a:pt x="137253" y="63001"/>
                  </a:cubicBezTo>
                  <a:cubicBezTo>
                    <a:pt x="133378" y="64798"/>
                    <a:pt x="129054" y="65415"/>
                    <a:pt x="124954" y="65584"/>
                  </a:cubicBezTo>
                  <a:lnTo>
                    <a:pt x="119451" y="65135"/>
                  </a:lnTo>
                  <a:lnTo>
                    <a:pt x="116699" y="64910"/>
                  </a:lnTo>
                  <a:lnTo>
                    <a:pt x="115351" y="64798"/>
                  </a:lnTo>
                  <a:cubicBezTo>
                    <a:pt x="114902" y="64798"/>
                    <a:pt x="114453" y="64798"/>
                    <a:pt x="114060" y="64068"/>
                  </a:cubicBezTo>
                  <a:lnTo>
                    <a:pt x="120069" y="59575"/>
                  </a:lnTo>
                  <a:cubicBezTo>
                    <a:pt x="120069" y="59575"/>
                    <a:pt x="120069" y="59575"/>
                    <a:pt x="120069" y="59575"/>
                  </a:cubicBezTo>
                  <a:cubicBezTo>
                    <a:pt x="120237" y="62945"/>
                    <a:pt x="119563" y="66258"/>
                    <a:pt x="119170" y="69740"/>
                  </a:cubicBezTo>
                  <a:cubicBezTo>
                    <a:pt x="119002" y="73334"/>
                    <a:pt x="117598" y="76759"/>
                    <a:pt x="115969" y="80353"/>
                  </a:cubicBezTo>
                  <a:cubicBezTo>
                    <a:pt x="114284" y="83891"/>
                    <a:pt x="111814" y="87541"/>
                    <a:pt x="108276" y="90462"/>
                  </a:cubicBezTo>
                  <a:cubicBezTo>
                    <a:pt x="104738" y="93438"/>
                    <a:pt x="100189" y="95235"/>
                    <a:pt x="95977" y="95853"/>
                  </a:cubicBezTo>
                  <a:cubicBezTo>
                    <a:pt x="87329" y="97144"/>
                    <a:pt x="80141" y="95010"/>
                    <a:pt x="73683" y="93213"/>
                  </a:cubicBezTo>
                  <a:lnTo>
                    <a:pt x="64361" y="90237"/>
                  </a:lnTo>
                  <a:cubicBezTo>
                    <a:pt x="61384" y="89170"/>
                    <a:pt x="58408" y="88665"/>
                    <a:pt x="55769" y="87261"/>
                  </a:cubicBezTo>
                  <a:lnTo>
                    <a:pt x="64024" y="83667"/>
                  </a:lnTo>
                  <a:cubicBezTo>
                    <a:pt x="62508" y="85913"/>
                    <a:pt x="61778" y="88665"/>
                    <a:pt x="60261" y="91079"/>
                  </a:cubicBezTo>
                  <a:cubicBezTo>
                    <a:pt x="58801" y="93550"/>
                    <a:pt x="57173" y="96021"/>
                    <a:pt x="55207" y="98436"/>
                  </a:cubicBezTo>
                  <a:cubicBezTo>
                    <a:pt x="53186" y="100795"/>
                    <a:pt x="50827" y="103209"/>
                    <a:pt x="47907" y="105231"/>
                  </a:cubicBezTo>
                  <a:cubicBezTo>
                    <a:pt x="44930" y="107196"/>
                    <a:pt x="41336" y="108769"/>
                    <a:pt x="37574" y="109387"/>
                  </a:cubicBezTo>
                  <a:cubicBezTo>
                    <a:pt x="33868" y="110004"/>
                    <a:pt x="29993" y="109723"/>
                    <a:pt x="26736" y="108993"/>
                  </a:cubicBezTo>
                  <a:cubicBezTo>
                    <a:pt x="23478" y="108263"/>
                    <a:pt x="20558" y="107196"/>
                    <a:pt x="17807" y="105961"/>
                  </a:cubicBezTo>
                  <a:cubicBezTo>
                    <a:pt x="12303" y="103434"/>
                    <a:pt x="7586" y="100514"/>
                    <a:pt x="2813" y="96527"/>
                  </a:cubicBezTo>
                  <a:cubicBezTo>
                    <a:pt x="-501" y="93775"/>
                    <a:pt x="-950" y="88889"/>
                    <a:pt x="1802" y="85576"/>
                  </a:cubicBezTo>
                  <a:cubicBezTo>
                    <a:pt x="4497" y="82375"/>
                    <a:pt x="9214" y="81870"/>
                    <a:pt x="12528" y="84397"/>
                  </a:cubicBezTo>
                  <a:lnTo>
                    <a:pt x="12752" y="8456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D3CF862-F76B-D87B-9724-8F6B6945FBDB}"/>
                </a:ext>
              </a:extLst>
            </p:cNvPr>
            <p:cNvSpPr/>
            <p:nvPr/>
          </p:nvSpPr>
          <p:spPr>
            <a:xfrm>
              <a:off x="15005620" y="4569282"/>
              <a:ext cx="114202" cy="67541"/>
            </a:xfrm>
            <a:custGeom>
              <a:avLst/>
              <a:gdLst>
                <a:gd name="connsiteX0" fmla="*/ 13590 w 114202"/>
                <a:gd name="connsiteY0" fmla="*/ 42043 h 67541"/>
                <a:gd name="connsiteX1" fmla="*/ 24035 w 114202"/>
                <a:gd name="connsiteY1" fmla="*/ 49062 h 67541"/>
                <a:gd name="connsiteX2" fmla="*/ 33863 w 114202"/>
                <a:gd name="connsiteY2" fmla="*/ 50523 h 67541"/>
                <a:gd name="connsiteX3" fmla="*/ 40152 w 114202"/>
                <a:gd name="connsiteY3" fmla="*/ 45188 h 67541"/>
                <a:gd name="connsiteX4" fmla="*/ 43241 w 114202"/>
                <a:gd name="connsiteY4" fmla="*/ 39628 h 67541"/>
                <a:gd name="connsiteX5" fmla="*/ 45543 w 114202"/>
                <a:gd name="connsiteY5" fmla="*/ 36596 h 67541"/>
                <a:gd name="connsiteX6" fmla="*/ 46498 w 114202"/>
                <a:gd name="connsiteY6" fmla="*/ 34967 h 67541"/>
                <a:gd name="connsiteX7" fmla="*/ 47228 w 114202"/>
                <a:gd name="connsiteY7" fmla="*/ 34181 h 67541"/>
                <a:gd name="connsiteX8" fmla="*/ 46779 w 114202"/>
                <a:gd name="connsiteY8" fmla="*/ 33114 h 67541"/>
                <a:gd name="connsiteX9" fmla="*/ 46779 w 114202"/>
                <a:gd name="connsiteY9" fmla="*/ 33114 h 67541"/>
                <a:gd name="connsiteX10" fmla="*/ 51440 w 114202"/>
                <a:gd name="connsiteY10" fmla="*/ 28958 h 67541"/>
                <a:gd name="connsiteX11" fmla="*/ 52675 w 114202"/>
                <a:gd name="connsiteY11" fmla="*/ 28453 h 67541"/>
                <a:gd name="connsiteX12" fmla="*/ 70365 w 114202"/>
                <a:gd name="connsiteY12" fmla="*/ 27947 h 67541"/>
                <a:gd name="connsiteX13" fmla="*/ 85190 w 114202"/>
                <a:gd name="connsiteY13" fmla="*/ 24185 h 67541"/>
                <a:gd name="connsiteX14" fmla="*/ 95411 w 114202"/>
                <a:gd name="connsiteY14" fmla="*/ 14863 h 67541"/>
                <a:gd name="connsiteX15" fmla="*/ 99398 w 114202"/>
                <a:gd name="connsiteY15" fmla="*/ 8012 h 67541"/>
                <a:gd name="connsiteX16" fmla="*/ 101307 w 114202"/>
                <a:gd name="connsiteY16" fmla="*/ 4249 h 67541"/>
                <a:gd name="connsiteX17" fmla="*/ 102206 w 114202"/>
                <a:gd name="connsiteY17" fmla="*/ 2284 h 67541"/>
                <a:gd name="connsiteX18" fmla="*/ 103947 w 114202"/>
                <a:gd name="connsiteY18" fmla="*/ 599 h 67541"/>
                <a:gd name="connsiteX19" fmla="*/ 104452 w 114202"/>
                <a:gd name="connsiteY19" fmla="*/ 430 h 67541"/>
                <a:gd name="connsiteX20" fmla="*/ 113774 w 114202"/>
                <a:gd name="connsiteY20" fmla="*/ 3800 h 67541"/>
                <a:gd name="connsiteX21" fmla="*/ 113999 w 114202"/>
                <a:gd name="connsiteY21" fmla="*/ 6383 h 67541"/>
                <a:gd name="connsiteX22" fmla="*/ 113381 w 114202"/>
                <a:gd name="connsiteY22" fmla="*/ 8686 h 67541"/>
                <a:gd name="connsiteX23" fmla="*/ 111865 w 114202"/>
                <a:gd name="connsiteY23" fmla="*/ 13346 h 67541"/>
                <a:gd name="connsiteX24" fmla="*/ 107485 w 114202"/>
                <a:gd name="connsiteY24" fmla="*/ 22500 h 67541"/>
                <a:gd name="connsiteX25" fmla="*/ 91311 w 114202"/>
                <a:gd name="connsiteY25" fmla="*/ 37213 h 67541"/>
                <a:gd name="connsiteX26" fmla="*/ 70983 w 114202"/>
                <a:gd name="connsiteY26" fmla="*/ 40976 h 67541"/>
                <a:gd name="connsiteX27" fmla="*/ 52507 w 114202"/>
                <a:gd name="connsiteY27" fmla="*/ 40302 h 67541"/>
                <a:gd name="connsiteX28" fmla="*/ 58403 w 114202"/>
                <a:gd name="connsiteY28" fmla="*/ 35753 h 67541"/>
                <a:gd name="connsiteX29" fmla="*/ 58347 w 114202"/>
                <a:gd name="connsiteY29" fmla="*/ 35753 h 67541"/>
                <a:gd name="connsiteX30" fmla="*/ 57392 w 114202"/>
                <a:gd name="connsiteY30" fmla="*/ 36596 h 67541"/>
                <a:gd name="connsiteX31" fmla="*/ 57617 w 114202"/>
                <a:gd name="connsiteY31" fmla="*/ 37719 h 67541"/>
                <a:gd name="connsiteX32" fmla="*/ 57617 w 114202"/>
                <a:gd name="connsiteY32" fmla="*/ 39853 h 67541"/>
                <a:gd name="connsiteX33" fmla="*/ 57617 w 114202"/>
                <a:gd name="connsiteY33" fmla="*/ 44289 h 67541"/>
                <a:gd name="connsiteX34" fmla="*/ 54753 w 114202"/>
                <a:gd name="connsiteY34" fmla="*/ 53050 h 67541"/>
                <a:gd name="connsiteX35" fmla="*/ 48239 w 114202"/>
                <a:gd name="connsiteY35" fmla="*/ 61586 h 67541"/>
                <a:gd name="connsiteX36" fmla="*/ 37794 w 114202"/>
                <a:gd name="connsiteY36" fmla="*/ 66864 h 67541"/>
                <a:gd name="connsiteX37" fmla="*/ 17353 w 114202"/>
                <a:gd name="connsiteY37" fmla="*/ 64281 h 67541"/>
                <a:gd name="connsiteX38" fmla="*/ 2359 w 114202"/>
                <a:gd name="connsiteY38" fmla="*/ 53611 h 67541"/>
                <a:gd name="connsiteX39" fmla="*/ 2359 w 114202"/>
                <a:gd name="connsiteY39" fmla="*/ 42099 h 67541"/>
                <a:gd name="connsiteX40" fmla="*/ 13590 w 114202"/>
                <a:gd name="connsiteY40" fmla="*/ 41874 h 67541"/>
                <a:gd name="connsiteX41" fmla="*/ 13702 w 114202"/>
                <a:gd name="connsiteY41" fmla="*/ 41987 h 6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4202" h="67541">
                  <a:moveTo>
                    <a:pt x="13590" y="42043"/>
                  </a:moveTo>
                  <a:cubicBezTo>
                    <a:pt x="16735" y="44963"/>
                    <a:pt x="20385" y="47434"/>
                    <a:pt x="24035" y="49062"/>
                  </a:cubicBezTo>
                  <a:cubicBezTo>
                    <a:pt x="27685" y="50691"/>
                    <a:pt x="31111" y="51196"/>
                    <a:pt x="33863" y="50523"/>
                  </a:cubicBezTo>
                  <a:cubicBezTo>
                    <a:pt x="36334" y="49905"/>
                    <a:pt x="38075" y="48501"/>
                    <a:pt x="40152" y="45188"/>
                  </a:cubicBezTo>
                  <a:cubicBezTo>
                    <a:pt x="41219" y="43615"/>
                    <a:pt x="42005" y="41650"/>
                    <a:pt x="43241" y="39628"/>
                  </a:cubicBezTo>
                  <a:cubicBezTo>
                    <a:pt x="44083" y="38673"/>
                    <a:pt x="44870" y="37719"/>
                    <a:pt x="45543" y="36596"/>
                  </a:cubicBezTo>
                  <a:lnTo>
                    <a:pt x="46498" y="34967"/>
                  </a:lnTo>
                  <a:cubicBezTo>
                    <a:pt x="46667" y="34686"/>
                    <a:pt x="47172" y="34462"/>
                    <a:pt x="47228" y="34181"/>
                  </a:cubicBezTo>
                  <a:cubicBezTo>
                    <a:pt x="47228" y="33844"/>
                    <a:pt x="47228" y="33507"/>
                    <a:pt x="46779" y="33114"/>
                  </a:cubicBezTo>
                  <a:lnTo>
                    <a:pt x="46779" y="33114"/>
                  </a:lnTo>
                  <a:cubicBezTo>
                    <a:pt x="46779" y="33114"/>
                    <a:pt x="51440" y="28958"/>
                    <a:pt x="51440" y="28958"/>
                  </a:cubicBezTo>
                  <a:cubicBezTo>
                    <a:pt x="51777" y="28621"/>
                    <a:pt x="52226" y="28509"/>
                    <a:pt x="52675" y="28453"/>
                  </a:cubicBezTo>
                  <a:cubicBezTo>
                    <a:pt x="58572" y="28284"/>
                    <a:pt x="64861" y="28453"/>
                    <a:pt x="70365" y="27947"/>
                  </a:cubicBezTo>
                  <a:cubicBezTo>
                    <a:pt x="75868" y="27330"/>
                    <a:pt x="81203" y="26431"/>
                    <a:pt x="85190" y="24185"/>
                  </a:cubicBezTo>
                  <a:cubicBezTo>
                    <a:pt x="89290" y="22163"/>
                    <a:pt x="92435" y="18962"/>
                    <a:pt x="95411" y="14863"/>
                  </a:cubicBezTo>
                  <a:cubicBezTo>
                    <a:pt x="96815" y="12729"/>
                    <a:pt x="98106" y="10426"/>
                    <a:pt x="99398" y="8012"/>
                  </a:cubicBezTo>
                  <a:lnTo>
                    <a:pt x="101307" y="4249"/>
                  </a:lnTo>
                  <a:lnTo>
                    <a:pt x="102206" y="2284"/>
                  </a:lnTo>
                  <a:cubicBezTo>
                    <a:pt x="102487" y="1610"/>
                    <a:pt x="102824" y="992"/>
                    <a:pt x="103947" y="599"/>
                  </a:cubicBezTo>
                  <a:lnTo>
                    <a:pt x="104452" y="430"/>
                  </a:lnTo>
                  <a:cubicBezTo>
                    <a:pt x="108046" y="-805"/>
                    <a:pt x="111921" y="711"/>
                    <a:pt x="113774" y="3800"/>
                  </a:cubicBezTo>
                  <a:cubicBezTo>
                    <a:pt x="114392" y="4811"/>
                    <a:pt x="114224" y="5653"/>
                    <a:pt x="113999" y="6383"/>
                  </a:cubicBezTo>
                  <a:lnTo>
                    <a:pt x="113381" y="8686"/>
                  </a:lnTo>
                  <a:cubicBezTo>
                    <a:pt x="112932" y="10258"/>
                    <a:pt x="112426" y="11774"/>
                    <a:pt x="111865" y="13346"/>
                  </a:cubicBezTo>
                  <a:cubicBezTo>
                    <a:pt x="110742" y="16435"/>
                    <a:pt x="109282" y="19524"/>
                    <a:pt x="107485" y="22500"/>
                  </a:cubicBezTo>
                  <a:cubicBezTo>
                    <a:pt x="103947" y="28453"/>
                    <a:pt x="98331" y="34293"/>
                    <a:pt x="91311" y="37213"/>
                  </a:cubicBezTo>
                  <a:cubicBezTo>
                    <a:pt x="84404" y="40302"/>
                    <a:pt x="77441" y="40864"/>
                    <a:pt x="70983" y="40976"/>
                  </a:cubicBezTo>
                  <a:cubicBezTo>
                    <a:pt x="64412" y="40976"/>
                    <a:pt x="58628" y="40527"/>
                    <a:pt x="52507" y="40302"/>
                  </a:cubicBezTo>
                  <a:lnTo>
                    <a:pt x="58403" y="35753"/>
                  </a:lnTo>
                  <a:lnTo>
                    <a:pt x="58347" y="35753"/>
                  </a:lnTo>
                  <a:cubicBezTo>
                    <a:pt x="57730" y="35978"/>
                    <a:pt x="57505" y="36259"/>
                    <a:pt x="57392" y="36596"/>
                  </a:cubicBezTo>
                  <a:cubicBezTo>
                    <a:pt x="57280" y="36933"/>
                    <a:pt x="57673" y="37326"/>
                    <a:pt x="57617" y="37719"/>
                  </a:cubicBezTo>
                  <a:cubicBezTo>
                    <a:pt x="57617" y="38393"/>
                    <a:pt x="57617" y="39123"/>
                    <a:pt x="57617" y="39853"/>
                  </a:cubicBezTo>
                  <a:lnTo>
                    <a:pt x="57617" y="44289"/>
                  </a:lnTo>
                  <a:cubicBezTo>
                    <a:pt x="57280" y="47209"/>
                    <a:pt x="56157" y="50073"/>
                    <a:pt x="54753" y="53050"/>
                  </a:cubicBezTo>
                  <a:cubicBezTo>
                    <a:pt x="53293" y="56026"/>
                    <a:pt x="51159" y="59002"/>
                    <a:pt x="48239" y="61586"/>
                  </a:cubicBezTo>
                  <a:cubicBezTo>
                    <a:pt x="45375" y="64169"/>
                    <a:pt x="41500" y="66022"/>
                    <a:pt x="37794" y="66864"/>
                  </a:cubicBezTo>
                  <a:cubicBezTo>
                    <a:pt x="30325" y="68549"/>
                    <a:pt x="23081" y="66864"/>
                    <a:pt x="17353" y="64281"/>
                  </a:cubicBezTo>
                  <a:cubicBezTo>
                    <a:pt x="11512" y="61642"/>
                    <a:pt x="6627" y="57935"/>
                    <a:pt x="2359" y="53611"/>
                  </a:cubicBezTo>
                  <a:cubicBezTo>
                    <a:pt x="-786" y="50410"/>
                    <a:pt x="-786" y="45244"/>
                    <a:pt x="2359" y="42099"/>
                  </a:cubicBezTo>
                  <a:cubicBezTo>
                    <a:pt x="5447" y="39010"/>
                    <a:pt x="10445" y="38954"/>
                    <a:pt x="13590" y="41874"/>
                  </a:cubicBezTo>
                  <a:lnTo>
                    <a:pt x="13702" y="4198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FC2FDE2-4D1D-0C93-292F-1053E1FA5572}"/>
                </a:ext>
              </a:extLst>
            </p:cNvPr>
            <p:cNvSpPr/>
            <p:nvPr/>
          </p:nvSpPr>
          <p:spPr>
            <a:xfrm>
              <a:off x="13837072" y="4285210"/>
              <a:ext cx="110558" cy="106709"/>
            </a:xfrm>
            <a:custGeom>
              <a:avLst/>
              <a:gdLst>
                <a:gd name="connsiteX0" fmla="*/ 19743 w 110558"/>
                <a:gd name="connsiteY0" fmla="*/ 10456 h 106709"/>
                <a:gd name="connsiteX1" fmla="*/ 16036 w 110558"/>
                <a:gd name="connsiteY1" fmla="*/ 30841 h 106709"/>
                <a:gd name="connsiteX2" fmla="*/ 17103 w 110558"/>
                <a:gd name="connsiteY2" fmla="*/ 50833 h 106709"/>
                <a:gd name="connsiteX3" fmla="*/ 25583 w 110558"/>
                <a:gd name="connsiteY3" fmla="*/ 62682 h 106709"/>
                <a:gd name="connsiteX4" fmla="*/ 33164 w 110558"/>
                <a:gd name="connsiteY4" fmla="*/ 63356 h 106709"/>
                <a:gd name="connsiteX5" fmla="*/ 37208 w 110558"/>
                <a:gd name="connsiteY5" fmla="*/ 62289 h 106709"/>
                <a:gd name="connsiteX6" fmla="*/ 42206 w 110558"/>
                <a:gd name="connsiteY6" fmla="*/ 60661 h 106709"/>
                <a:gd name="connsiteX7" fmla="*/ 45126 w 110558"/>
                <a:gd name="connsiteY7" fmla="*/ 60492 h 106709"/>
                <a:gd name="connsiteX8" fmla="*/ 50741 w 110558"/>
                <a:gd name="connsiteY8" fmla="*/ 63412 h 106709"/>
                <a:gd name="connsiteX9" fmla="*/ 61692 w 110558"/>
                <a:gd name="connsiteY9" fmla="*/ 78912 h 106709"/>
                <a:gd name="connsiteX10" fmla="*/ 73990 w 110558"/>
                <a:gd name="connsiteY10" fmla="*/ 89076 h 106709"/>
                <a:gd name="connsiteX11" fmla="*/ 80224 w 110558"/>
                <a:gd name="connsiteY11" fmla="*/ 90368 h 106709"/>
                <a:gd name="connsiteX12" fmla="*/ 86907 w 110558"/>
                <a:gd name="connsiteY12" fmla="*/ 88852 h 106709"/>
                <a:gd name="connsiteX13" fmla="*/ 93533 w 110558"/>
                <a:gd name="connsiteY13" fmla="*/ 84808 h 106709"/>
                <a:gd name="connsiteX14" fmla="*/ 96790 w 110558"/>
                <a:gd name="connsiteY14" fmla="*/ 82169 h 106709"/>
                <a:gd name="connsiteX15" fmla="*/ 98250 w 110558"/>
                <a:gd name="connsiteY15" fmla="*/ 80597 h 106709"/>
                <a:gd name="connsiteX16" fmla="*/ 103585 w 110558"/>
                <a:gd name="connsiteY16" fmla="*/ 82731 h 106709"/>
                <a:gd name="connsiteX17" fmla="*/ 103922 w 110558"/>
                <a:gd name="connsiteY17" fmla="*/ 82955 h 106709"/>
                <a:gd name="connsiteX18" fmla="*/ 108359 w 110558"/>
                <a:gd name="connsiteY18" fmla="*/ 87335 h 106709"/>
                <a:gd name="connsiteX19" fmla="*/ 110156 w 110558"/>
                <a:gd name="connsiteY19" fmla="*/ 92951 h 106709"/>
                <a:gd name="connsiteX20" fmla="*/ 107966 w 110558"/>
                <a:gd name="connsiteY20" fmla="*/ 94748 h 106709"/>
                <a:gd name="connsiteX21" fmla="*/ 103585 w 110558"/>
                <a:gd name="connsiteY21" fmla="*/ 98398 h 106709"/>
                <a:gd name="connsiteX22" fmla="*/ 93028 w 110558"/>
                <a:gd name="connsiteY22" fmla="*/ 104239 h 106709"/>
                <a:gd name="connsiteX23" fmla="*/ 80336 w 110558"/>
                <a:gd name="connsiteY23" fmla="*/ 106710 h 106709"/>
                <a:gd name="connsiteX24" fmla="*/ 67308 w 110558"/>
                <a:gd name="connsiteY24" fmla="*/ 103733 h 106709"/>
                <a:gd name="connsiteX25" fmla="*/ 57143 w 110558"/>
                <a:gd name="connsiteY25" fmla="*/ 96657 h 106709"/>
                <a:gd name="connsiteX26" fmla="*/ 49843 w 110558"/>
                <a:gd name="connsiteY26" fmla="*/ 88065 h 106709"/>
                <a:gd name="connsiteX27" fmla="*/ 39061 w 110558"/>
                <a:gd name="connsiteY27" fmla="*/ 70320 h 106709"/>
                <a:gd name="connsiteX28" fmla="*/ 47597 w 110558"/>
                <a:gd name="connsiteY28" fmla="*/ 73071 h 106709"/>
                <a:gd name="connsiteX29" fmla="*/ 42206 w 110558"/>
                <a:gd name="connsiteY29" fmla="*/ 75823 h 106709"/>
                <a:gd name="connsiteX30" fmla="*/ 35411 w 110558"/>
                <a:gd name="connsiteY30" fmla="*/ 77732 h 106709"/>
                <a:gd name="connsiteX31" fmla="*/ 20641 w 110558"/>
                <a:gd name="connsiteY31" fmla="*/ 76722 h 106709"/>
                <a:gd name="connsiteX32" fmla="*/ 8062 w 110558"/>
                <a:gd name="connsiteY32" fmla="*/ 67456 h 106709"/>
                <a:gd name="connsiteX33" fmla="*/ 2166 w 110558"/>
                <a:gd name="connsiteY33" fmla="*/ 54708 h 106709"/>
                <a:gd name="connsiteX34" fmla="*/ 200 w 110558"/>
                <a:gd name="connsiteY34" fmla="*/ 29774 h 106709"/>
                <a:gd name="connsiteX35" fmla="*/ 4356 w 110558"/>
                <a:gd name="connsiteY35" fmla="*/ 5739 h 106709"/>
                <a:gd name="connsiteX36" fmla="*/ 14296 w 110558"/>
                <a:gd name="connsiteY36" fmla="*/ 348 h 106709"/>
                <a:gd name="connsiteX37" fmla="*/ 19687 w 110558"/>
                <a:gd name="connsiteY37" fmla="*/ 10288 h 106709"/>
                <a:gd name="connsiteX38" fmla="*/ 19687 w 110558"/>
                <a:gd name="connsiteY38" fmla="*/ 10288 h 106709"/>
                <a:gd name="connsiteX39" fmla="*/ 19687 w 110558"/>
                <a:gd name="connsiteY39" fmla="*/ 10456 h 10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0558" h="106709">
                  <a:moveTo>
                    <a:pt x="19743" y="10456"/>
                  </a:moveTo>
                  <a:cubicBezTo>
                    <a:pt x="17833" y="16746"/>
                    <a:pt x="16598" y="23934"/>
                    <a:pt x="16036" y="30841"/>
                  </a:cubicBezTo>
                  <a:cubicBezTo>
                    <a:pt x="15475" y="37749"/>
                    <a:pt x="15643" y="44768"/>
                    <a:pt x="17103" y="50833"/>
                  </a:cubicBezTo>
                  <a:cubicBezTo>
                    <a:pt x="18620" y="57010"/>
                    <a:pt x="21484" y="61278"/>
                    <a:pt x="25583" y="62682"/>
                  </a:cubicBezTo>
                  <a:cubicBezTo>
                    <a:pt x="27661" y="63412"/>
                    <a:pt x="30581" y="63693"/>
                    <a:pt x="33164" y="63356"/>
                  </a:cubicBezTo>
                  <a:cubicBezTo>
                    <a:pt x="34456" y="63188"/>
                    <a:pt x="35748" y="62851"/>
                    <a:pt x="37208" y="62289"/>
                  </a:cubicBezTo>
                  <a:cubicBezTo>
                    <a:pt x="38724" y="61840"/>
                    <a:pt x="40240" y="60829"/>
                    <a:pt x="42206" y="60661"/>
                  </a:cubicBezTo>
                  <a:lnTo>
                    <a:pt x="45126" y="60492"/>
                  </a:lnTo>
                  <a:cubicBezTo>
                    <a:pt x="47484" y="60324"/>
                    <a:pt x="49562" y="61559"/>
                    <a:pt x="50741" y="63412"/>
                  </a:cubicBezTo>
                  <a:cubicBezTo>
                    <a:pt x="54167" y="69028"/>
                    <a:pt x="57649" y="74475"/>
                    <a:pt x="61692" y="78912"/>
                  </a:cubicBezTo>
                  <a:cubicBezTo>
                    <a:pt x="65792" y="83292"/>
                    <a:pt x="69723" y="87448"/>
                    <a:pt x="73990" y="89076"/>
                  </a:cubicBezTo>
                  <a:cubicBezTo>
                    <a:pt x="76068" y="89975"/>
                    <a:pt x="78090" y="90368"/>
                    <a:pt x="80224" y="90368"/>
                  </a:cubicBezTo>
                  <a:cubicBezTo>
                    <a:pt x="82414" y="90256"/>
                    <a:pt x="84660" y="89862"/>
                    <a:pt x="86907" y="88852"/>
                  </a:cubicBezTo>
                  <a:cubicBezTo>
                    <a:pt x="89153" y="87897"/>
                    <a:pt x="91343" y="86493"/>
                    <a:pt x="93533" y="84808"/>
                  </a:cubicBezTo>
                  <a:cubicBezTo>
                    <a:pt x="94600" y="83966"/>
                    <a:pt x="95723" y="83124"/>
                    <a:pt x="96790" y="82169"/>
                  </a:cubicBezTo>
                  <a:cubicBezTo>
                    <a:pt x="97352" y="81720"/>
                    <a:pt x="97801" y="81158"/>
                    <a:pt x="98250" y="80597"/>
                  </a:cubicBezTo>
                  <a:cubicBezTo>
                    <a:pt x="98980" y="80316"/>
                    <a:pt x="99486" y="79810"/>
                    <a:pt x="103585" y="82731"/>
                  </a:cubicBezTo>
                  <a:lnTo>
                    <a:pt x="103922" y="82955"/>
                  </a:lnTo>
                  <a:cubicBezTo>
                    <a:pt x="105663" y="84190"/>
                    <a:pt x="107179" y="85707"/>
                    <a:pt x="108359" y="87335"/>
                  </a:cubicBezTo>
                  <a:cubicBezTo>
                    <a:pt x="111279" y="91379"/>
                    <a:pt x="110605" y="92109"/>
                    <a:pt x="110156" y="92951"/>
                  </a:cubicBezTo>
                  <a:cubicBezTo>
                    <a:pt x="109426" y="93513"/>
                    <a:pt x="108639" y="94074"/>
                    <a:pt x="107966" y="94748"/>
                  </a:cubicBezTo>
                  <a:cubicBezTo>
                    <a:pt x="106562" y="95983"/>
                    <a:pt x="105102" y="97275"/>
                    <a:pt x="103585" y="98398"/>
                  </a:cubicBezTo>
                  <a:cubicBezTo>
                    <a:pt x="100441" y="100701"/>
                    <a:pt x="96959" y="102722"/>
                    <a:pt x="93028" y="104239"/>
                  </a:cubicBezTo>
                  <a:cubicBezTo>
                    <a:pt x="89153" y="105755"/>
                    <a:pt x="84773" y="106710"/>
                    <a:pt x="80336" y="106710"/>
                  </a:cubicBezTo>
                  <a:cubicBezTo>
                    <a:pt x="75788" y="106710"/>
                    <a:pt x="71239" y="105586"/>
                    <a:pt x="67308" y="103733"/>
                  </a:cubicBezTo>
                  <a:cubicBezTo>
                    <a:pt x="63321" y="101880"/>
                    <a:pt x="59951" y="99353"/>
                    <a:pt x="57143" y="96657"/>
                  </a:cubicBezTo>
                  <a:cubicBezTo>
                    <a:pt x="54336" y="93962"/>
                    <a:pt x="51808" y="91154"/>
                    <a:pt x="49843" y="88065"/>
                  </a:cubicBezTo>
                  <a:cubicBezTo>
                    <a:pt x="45856" y="82000"/>
                    <a:pt x="42430" y="76104"/>
                    <a:pt x="39061" y="70320"/>
                  </a:cubicBezTo>
                  <a:lnTo>
                    <a:pt x="47597" y="73071"/>
                  </a:lnTo>
                  <a:cubicBezTo>
                    <a:pt x="46137" y="74475"/>
                    <a:pt x="44227" y="74981"/>
                    <a:pt x="42206" y="75823"/>
                  </a:cubicBezTo>
                  <a:cubicBezTo>
                    <a:pt x="40184" y="76609"/>
                    <a:pt x="37825" y="77339"/>
                    <a:pt x="35411" y="77732"/>
                  </a:cubicBezTo>
                  <a:cubicBezTo>
                    <a:pt x="30581" y="78519"/>
                    <a:pt x="25752" y="78294"/>
                    <a:pt x="20641" y="76722"/>
                  </a:cubicBezTo>
                  <a:cubicBezTo>
                    <a:pt x="15587" y="75093"/>
                    <a:pt x="11038" y="71555"/>
                    <a:pt x="8062" y="67456"/>
                  </a:cubicBezTo>
                  <a:cubicBezTo>
                    <a:pt x="5030" y="63356"/>
                    <a:pt x="3289" y="58920"/>
                    <a:pt x="2166" y="54708"/>
                  </a:cubicBezTo>
                  <a:cubicBezTo>
                    <a:pt x="-81" y="46116"/>
                    <a:pt x="-249" y="37861"/>
                    <a:pt x="200" y="29774"/>
                  </a:cubicBezTo>
                  <a:cubicBezTo>
                    <a:pt x="762" y="21632"/>
                    <a:pt x="1997" y="13882"/>
                    <a:pt x="4356" y="5739"/>
                  </a:cubicBezTo>
                  <a:cubicBezTo>
                    <a:pt x="5591" y="1471"/>
                    <a:pt x="10028" y="-943"/>
                    <a:pt x="14296" y="348"/>
                  </a:cubicBezTo>
                  <a:cubicBezTo>
                    <a:pt x="18563" y="1584"/>
                    <a:pt x="20978" y="6020"/>
                    <a:pt x="19687" y="10288"/>
                  </a:cubicBezTo>
                  <a:cubicBezTo>
                    <a:pt x="19687" y="10288"/>
                    <a:pt x="19687" y="10288"/>
                    <a:pt x="19687" y="10288"/>
                  </a:cubicBezTo>
                  <a:lnTo>
                    <a:pt x="19687" y="104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D35DDA0-9570-3918-3FE8-0BBC34DD7476}"/>
                </a:ext>
              </a:extLst>
            </p:cNvPr>
            <p:cNvSpPr/>
            <p:nvPr/>
          </p:nvSpPr>
          <p:spPr>
            <a:xfrm>
              <a:off x="14610836" y="4872512"/>
              <a:ext cx="233388" cy="230187"/>
            </a:xfrm>
            <a:custGeom>
              <a:avLst/>
              <a:gdLst>
                <a:gd name="connsiteX0" fmla="*/ 206995 w 233388"/>
                <a:gd name="connsiteY0" fmla="*/ 80641 h 230187"/>
                <a:gd name="connsiteX1" fmla="*/ 96759 w 233388"/>
                <a:gd name="connsiteY1" fmla="*/ 0 h 230187"/>
                <a:gd name="connsiteX2" fmla="*/ 0 w 233388"/>
                <a:gd name="connsiteY2" fmla="*/ 68792 h 230187"/>
                <a:gd name="connsiteX3" fmla="*/ 11568 w 233388"/>
                <a:gd name="connsiteY3" fmla="*/ 126466 h 230187"/>
                <a:gd name="connsiteX4" fmla="*/ 67669 w 233388"/>
                <a:gd name="connsiteY4" fmla="*/ 230188 h 230187"/>
                <a:gd name="connsiteX5" fmla="*/ 95355 w 233388"/>
                <a:gd name="connsiteY5" fmla="*/ 196830 h 230187"/>
                <a:gd name="connsiteX6" fmla="*/ 128319 w 233388"/>
                <a:gd name="connsiteY6" fmla="*/ 229458 h 230187"/>
                <a:gd name="connsiteX7" fmla="*/ 153758 w 233388"/>
                <a:gd name="connsiteY7" fmla="*/ 198571 h 230187"/>
                <a:gd name="connsiteX8" fmla="*/ 204693 w 233388"/>
                <a:gd name="connsiteY8" fmla="*/ 214295 h 230187"/>
                <a:gd name="connsiteX9" fmla="*/ 233389 w 233388"/>
                <a:gd name="connsiteY9" fmla="*/ 172964 h 230187"/>
                <a:gd name="connsiteX10" fmla="*/ 207051 w 233388"/>
                <a:gd name="connsiteY10" fmla="*/ 80641 h 23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388" h="230187">
                  <a:moveTo>
                    <a:pt x="206995" y="80641"/>
                  </a:moveTo>
                  <a:cubicBezTo>
                    <a:pt x="198178" y="47509"/>
                    <a:pt x="183971" y="0"/>
                    <a:pt x="96759" y="0"/>
                  </a:cubicBezTo>
                  <a:cubicBezTo>
                    <a:pt x="69803" y="0"/>
                    <a:pt x="0" y="17521"/>
                    <a:pt x="0" y="68792"/>
                  </a:cubicBezTo>
                  <a:cubicBezTo>
                    <a:pt x="0" y="87942"/>
                    <a:pt x="8255" y="106698"/>
                    <a:pt x="11568" y="126466"/>
                  </a:cubicBezTo>
                  <a:cubicBezTo>
                    <a:pt x="23923" y="189418"/>
                    <a:pt x="41781" y="230188"/>
                    <a:pt x="67669" y="230188"/>
                  </a:cubicBezTo>
                  <a:cubicBezTo>
                    <a:pt x="84011" y="230188"/>
                    <a:pt x="91536" y="206040"/>
                    <a:pt x="95355" y="196830"/>
                  </a:cubicBezTo>
                  <a:cubicBezTo>
                    <a:pt x="103048" y="208286"/>
                    <a:pt x="114336" y="229458"/>
                    <a:pt x="128319" y="229458"/>
                  </a:cubicBezTo>
                  <a:cubicBezTo>
                    <a:pt x="142302" y="229458"/>
                    <a:pt x="150108" y="211263"/>
                    <a:pt x="153758" y="198571"/>
                  </a:cubicBezTo>
                  <a:cubicBezTo>
                    <a:pt x="169370" y="203064"/>
                    <a:pt x="188744" y="214295"/>
                    <a:pt x="204693" y="214295"/>
                  </a:cubicBezTo>
                  <a:cubicBezTo>
                    <a:pt x="225808" y="214295"/>
                    <a:pt x="233389" y="191720"/>
                    <a:pt x="233389" y="172964"/>
                  </a:cubicBezTo>
                  <a:cubicBezTo>
                    <a:pt x="233389" y="143313"/>
                    <a:pt x="220304" y="118379"/>
                    <a:pt x="207051" y="8064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C5DC182-3C10-7150-69C2-D3EF1509E294}"/>
                </a:ext>
              </a:extLst>
            </p:cNvPr>
            <p:cNvSpPr/>
            <p:nvPr/>
          </p:nvSpPr>
          <p:spPr>
            <a:xfrm>
              <a:off x="14691985" y="5036605"/>
              <a:ext cx="23616" cy="45856"/>
            </a:xfrm>
            <a:custGeom>
              <a:avLst/>
              <a:gdLst>
                <a:gd name="connsiteX0" fmla="*/ 16339 w 23616"/>
                <a:gd name="connsiteY0" fmla="*/ 5501 h 45856"/>
                <a:gd name="connsiteX1" fmla="*/ 23471 w 23616"/>
                <a:gd name="connsiteY1" fmla="*/ 36163 h 45856"/>
                <a:gd name="connsiteX2" fmla="*/ 16957 w 23616"/>
                <a:gd name="connsiteY2" fmla="*/ 45709 h 45856"/>
                <a:gd name="connsiteX3" fmla="*/ 7410 w 23616"/>
                <a:gd name="connsiteY3" fmla="*/ 39308 h 45856"/>
                <a:gd name="connsiteX4" fmla="*/ 615 w 23616"/>
                <a:gd name="connsiteY4" fmla="*/ 11566 h 45856"/>
                <a:gd name="connsiteX5" fmla="*/ 5276 w 23616"/>
                <a:gd name="connsiteY5" fmla="*/ 615 h 45856"/>
                <a:gd name="connsiteX6" fmla="*/ 16227 w 23616"/>
                <a:gd name="connsiteY6" fmla="*/ 5276 h 45856"/>
                <a:gd name="connsiteX7" fmla="*/ 16227 w 23616"/>
                <a:gd name="connsiteY7" fmla="*/ 5389 h 45856"/>
                <a:gd name="connsiteX8" fmla="*/ 16227 w 23616"/>
                <a:gd name="connsiteY8" fmla="*/ 5389 h 4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16" h="45856">
                  <a:moveTo>
                    <a:pt x="16339" y="5501"/>
                  </a:moveTo>
                  <a:cubicBezTo>
                    <a:pt x="20326" y="16115"/>
                    <a:pt x="21674" y="26616"/>
                    <a:pt x="23471" y="36163"/>
                  </a:cubicBezTo>
                  <a:cubicBezTo>
                    <a:pt x="24314" y="40599"/>
                    <a:pt x="21393" y="44867"/>
                    <a:pt x="16957" y="45709"/>
                  </a:cubicBezTo>
                  <a:cubicBezTo>
                    <a:pt x="12577" y="46552"/>
                    <a:pt x="8309" y="43688"/>
                    <a:pt x="7410" y="39308"/>
                  </a:cubicBezTo>
                  <a:cubicBezTo>
                    <a:pt x="5389" y="29199"/>
                    <a:pt x="3872" y="19765"/>
                    <a:pt x="615" y="11566"/>
                  </a:cubicBezTo>
                  <a:cubicBezTo>
                    <a:pt x="-1126" y="7242"/>
                    <a:pt x="952" y="2356"/>
                    <a:pt x="5276" y="615"/>
                  </a:cubicBezTo>
                  <a:cubicBezTo>
                    <a:pt x="9600" y="-1126"/>
                    <a:pt x="14486" y="952"/>
                    <a:pt x="16227" y="5276"/>
                  </a:cubicBezTo>
                  <a:cubicBezTo>
                    <a:pt x="16227" y="5276"/>
                    <a:pt x="16227" y="5389"/>
                    <a:pt x="16227" y="5389"/>
                  </a:cubicBezTo>
                  <a:lnTo>
                    <a:pt x="16227" y="5389"/>
                  </a:ln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A7B11AD-46F7-7D43-2C3D-2E32E4648311}"/>
                </a:ext>
              </a:extLst>
            </p:cNvPr>
            <p:cNvSpPr/>
            <p:nvPr/>
          </p:nvSpPr>
          <p:spPr>
            <a:xfrm>
              <a:off x="14755377" y="5023062"/>
              <a:ext cx="25824" cy="57552"/>
            </a:xfrm>
            <a:custGeom>
              <a:avLst/>
              <a:gdLst>
                <a:gd name="connsiteX0" fmla="*/ 16349 w 25824"/>
                <a:gd name="connsiteY0" fmla="*/ 5847 h 57552"/>
                <a:gd name="connsiteX1" fmla="*/ 22301 w 25824"/>
                <a:gd name="connsiteY1" fmla="*/ 26626 h 57552"/>
                <a:gd name="connsiteX2" fmla="*/ 25783 w 25824"/>
                <a:gd name="connsiteY2" fmla="*/ 48415 h 57552"/>
                <a:gd name="connsiteX3" fmla="*/ 18314 w 25824"/>
                <a:gd name="connsiteY3" fmla="*/ 57512 h 57552"/>
                <a:gd name="connsiteX4" fmla="*/ 9217 w 25824"/>
                <a:gd name="connsiteY4" fmla="*/ 50043 h 57552"/>
                <a:gd name="connsiteX5" fmla="*/ 9217 w 25824"/>
                <a:gd name="connsiteY5" fmla="*/ 49425 h 57552"/>
                <a:gd name="connsiteX6" fmla="*/ 569 w 25824"/>
                <a:gd name="connsiteY6" fmla="*/ 11519 h 57552"/>
                <a:gd name="connsiteX7" fmla="*/ 569 w 25824"/>
                <a:gd name="connsiteY7" fmla="*/ 11519 h 57552"/>
                <a:gd name="connsiteX8" fmla="*/ 5398 w 25824"/>
                <a:gd name="connsiteY8" fmla="*/ 569 h 57552"/>
                <a:gd name="connsiteX9" fmla="*/ 16293 w 25824"/>
                <a:gd name="connsiteY9" fmla="*/ 5398 h 57552"/>
                <a:gd name="connsiteX10" fmla="*/ 16461 w 25824"/>
                <a:gd name="connsiteY10" fmla="*/ 5791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824" h="57552">
                  <a:moveTo>
                    <a:pt x="16349" y="5847"/>
                  </a:moveTo>
                  <a:cubicBezTo>
                    <a:pt x="18539" y="12643"/>
                    <a:pt x="20729" y="19550"/>
                    <a:pt x="22301" y="26626"/>
                  </a:cubicBezTo>
                  <a:cubicBezTo>
                    <a:pt x="23874" y="33757"/>
                    <a:pt x="25053" y="41002"/>
                    <a:pt x="25783" y="48415"/>
                  </a:cubicBezTo>
                  <a:cubicBezTo>
                    <a:pt x="26232" y="53019"/>
                    <a:pt x="22919" y="57063"/>
                    <a:pt x="18314" y="57512"/>
                  </a:cubicBezTo>
                  <a:cubicBezTo>
                    <a:pt x="13709" y="57961"/>
                    <a:pt x="9666" y="54648"/>
                    <a:pt x="9217" y="50043"/>
                  </a:cubicBezTo>
                  <a:cubicBezTo>
                    <a:pt x="9217" y="49875"/>
                    <a:pt x="9217" y="49594"/>
                    <a:pt x="9217" y="49425"/>
                  </a:cubicBezTo>
                  <a:cubicBezTo>
                    <a:pt x="8880" y="36622"/>
                    <a:pt x="5342" y="23930"/>
                    <a:pt x="569" y="11519"/>
                  </a:cubicBezTo>
                  <a:lnTo>
                    <a:pt x="569" y="11519"/>
                  </a:lnTo>
                  <a:cubicBezTo>
                    <a:pt x="-1116" y="7139"/>
                    <a:pt x="1074" y="2253"/>
                    <a:pt x="5398" y="569"/>
                  </a:cubicBezTo>
                  <a:cubicBezTo>
                    <a:pt x="9722" y="-1116"/>
                    <a:pt x="14608" y="1074"/>
                    <a:pt x="16293" y="5398"/>
                  </a:cubicBezTo>
                  <a:cubicBezTo>
                    <a:pt x="16293" y="5511"/>
                    <a:pt x="16405" y="5679"/>
                    <a:pt x="16461" y="5791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F0D4542-7A72-8E9D-239B-0ACDA8300342}"/>
                </a:ext>
              </a:extLst>
            </p:cNvPr>
            <p:cNvSpPr/>
            <p:nvPr/>
          </p:nvSpPr>
          <p:spPr>
            <a:xfrm>
              <a:off x="14293549" y="4896996"/>
              <a:ext cx="206826" cy="229906"/>
            </a:xfrm>
            <a:custGeom>
              <a:avLst/>
              <a:gdLst>
                <a:gd name="connsiteX0" fmla="*/ 13365 w 206826"/>
                <a:gd name="connsiteY0" fmla="*/ 83225 h 229906"/>
                <a:gd name="connsiteX1" fmla="*/ 119278 w 206826"/>
                <a:gd name="connsiteY1" fmla="*/ 0 h 229906"/>
                <a:gd name="connsiteX2" fmla="*/ 206826 w 206826"/>
                <a:gd name="connsiteY2" fmla="*/ 94400 h 229906"/>
                <a:gd name="connsiteX3" fmla="*/ 146907 w 206826"/>
                <a:gd name="connsiteY3" fmla="*/ 217159 h 229906"/>
                <a:gd name="connsiteX4" fmla="*/ 115403 w 206826"/>
                <a:gd name="connsiteY4" fmla="*/ 192169 h 229906"/>
                <a:gd name="connsiteX5" fmla="*/ 79911 w 206826"/>
                <a:gd name="connsiteY5" fmla="*/ 229907 h 229906"/>
                <a:gd name="connsiteX6" fmla="*/ 58179 w 206826"/>
                <a:gd name="connsiteY6" fmla="*/ 194921 h 229906"/>
                <a:gd name="connsiteX7" fmla="*/ 22182 w 206826"/>
                <a:gd name="connsiteY7" fmla="*/ 206096 h 229906"/>
                <a:gd name="connsiteX8" fmla="*/ 0 w 206826"/>
                <a:gd name="connsiteY8" fmla="*/ 171784 h 229906"/>
                <a:gd name="connsiteX9" fmla="*/ 13478 w 206826"/>
                <a:gd name="connsiteY9" fmla="*/ 83225 h 22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826" h="229906">
                  <a:moveTo>
                    <a:pt x="13365" y="83225"/>
                  </a:moveTo>
                  <a:cubicBezTo>
                    <a:pt x="14208" y="20666"/>
                    <a:pt x="82270" y="0"/>
                    <a:pt x="119278" y="0"/>
                  </a:cubicBezTo>
                  <a:cubicBezTo>
                    <a:pt x="184869" y="0"/>
                    <a:pt x="206265" y="33357"/>
                    <a:pt x="206826" y="94400"/>
                  </a:cubicBezTo>
                  <a:cubicBezTo>
                    <a:pt x="203457" y="147468"/>
                    <a:pt x="187565" y="217159"/>
                    <a:pt x="146907" y="217159"/>
                  </a:cubicBezTo>
                  <a:cubicBezTo>
                    <a:pt x="134552" y="217159"/>
                    <a:pt x="122759" y="209241"/>
                    <a:pt x="115403" y="192169"/>
                  </a:cubicBezTo>
                  <a:cubicBezTo>
                    <a:pt x="107765" y="202727"/>
                    <a:pt x="94400" y="229907"/>
                    <a:pt x="79911" y="229907"/>
                  </a:cubicBezTo>
                  <a:cubicBezTo>
                    <a:pt x="65423" y="229907"/>
                    <a:pt x="60481" y="207893"/>
                    <a:pt x="58179" y="194921"/>
                  </a:cubicBezTo>
                  <a:cubicBezTo>
                    <a:pt x="47565" y="198908"/>
                    <a:pt x="33694" y="206096"/>
                    <a:pt x="22182" y="206096"/>
                  </a:cubicBezTo>
                  <a:cubicBezTo>
                    <a:pt x="5447" y="206096"/>
                    <a:pt x="0" y="189530"/>
                    <a:pt x="0" y="171784"/>
                  </a:cubicBezTo>
                  <a:cubicBezTo>
                    <a:pt x="0" y="144717"/>
                    <a:pt x="9659" y="138652"/>
                    <a:pt x="13478" y="8322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12F5BBD-0287-8B30-D9CF-97B84F9023EF}"/>
                </a:ext>
              </a:extLst>
            </p:cNvPr>
            <p:cNvSpPr/>
            <p:nvPr/>
          </p:nvSpPr>
          <p:spPr>
            <a:xfrm>
              <a:off x="14338312" y="5050600"/>
              <a:ext cx="21717" cy="48162"/>
            </a:xfrm>
            <a:custGeom>
              <a:avLst/>
              <a:gdLst>
                <a:gd name="connsiteX0" fmla="*/ 21671 w 21717"/>
                <a:gd name="connsiteY0" fmla="*/ 8690 h 48162"/>
                <a:gd name="connsiteX1" fmla="*/ 16785 w 21717"/>
                <a:gd name="connsiteY1" fmla="*/ 40644 h 48162"/>
                <a:gd name="connsiteX2" fmla="*/ 7519 w 21717"/>
                <a:gd name="connsiteY2" fmla="*/ 48113 h 48162"/>
                <a:gd name="connsiteX3" fmla="*/ 50 w 21717"/>
                <a:gd name="connsiteY3" fmla="*/ 38847 h 48162"/>
                <a:gd name="connsiteX4" fmla="*/ 106 w 21717"/>
                <a:gd name="connsiteY4" fmla="*/ 38397 h 48162"/>
                <a:gd name="connsiteX5" fmla="*/ 106 w 21717"/>
                <a:gd name="connsiteY5" fmla="*/ 38397 h 48162"/>
                <a:gd name="connsiteX6" fmla="*/ 6340 w 21717"/>
                <a:gd name="connsiteY6" fmla="*/ 6500 h 48162"/>
                <a:gd name="connsiteX7" fmla="*/ 15213 w 21717"/>
                <a:gd name="connsiteY7" fmla="*/ 98 h 48162"/>
                <a:gd name="connsiteX8" fmla="*/ 21671 w 21717"/>
                <a:gd name="connsiteY8" fmla="*/ 8690 h 4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7" h="48162">
                  <a:moveTo>
                    <a:pt x="21671" y="8690"/>
                  </a:moveTo>
                  <a:cubicBezTo>
                    <a:pt x="20323" y="19922"/>
                    <a:pt x="17908" y="30479"/>
                    <a:pt x="16785" y="40644"/>
                  </a:cubicBezTo>
                  <a:cubicBezTo>
                    <a:pt x="16280" y="45249"/>
                    <a:pt x="12124" y="48618"/>
                    <a:pt x="7519" y="48113"/>
                  </a:cubicBezTo>
                  <a:cubicBezTo>
                    <a:pt x="2914" y="47607"/>
                    <a:pt x="-455" y="43451"/>
                    <a:pt x="50" y="38847"/>
                  </a:cubicBezTo>
                  <a:cubicBezTo>
                    <a:pt x="50" y="38678"/>
                    <a:pt x="50" y="38566"/>
                    <a:pt x="106" y="38397"/>
                  </a:cubicBezTo>
                  <a:lnTo>
                    <a:pt x="106" y="38397"/>
                  </a:lnTo>
                  <a:cubicBezTo>
                    <a:pt x="1960" y="27110"/>
                    <a:pt x="4655" y="16665"/>
                    <a:pt x="6340" y="6500"/>
                  </a:cubicBezTo>
                  <a:cubicBezTo>
                    <a:pt x="7014" y="2288"/>
                    <a:pt x="11001" y="-576"/>
                    <a:pt x="15213" y="98"/>
                  </a:cubicBezTo>
                  <a:cubicBezTo>
                    <a:pt x="19312" y="772"/>
                    <a:pt x="22120" y="4591"/>
                    <a:pt x="21671" y="869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774F834-73E9-FD23-930B-0745EF3BEFDF}"/>
                </a:ext>
              </a:extLst>
            </p:cNvPr>
            <p:cNvSpPr/>
            <p:nvPr/>
          </p:nvSpPr>
          <p:spPr>
            <a:xfrm>
              <a:off x="14401293" y="5051777"/>
              <a:ext cx="17878" cy="45814"/>
            </a:xfrm>
            <a:custGeom>
              <a:avLst/>
              <a:gdLst>
                <a:gd name="connsiteX0" fmla="*/ 17823 w 17878"/>
                <a:gd name="connsiteY0" fmla="*/ 7625 h 45814"/>
                <a:gd name="connsiteX1" fmla="*/ 17037 w 17878"/>
                <a:gd name="connsiteY1" fmla="*/ 23012 h 45814"/>
                <a:gd name="connsiteX2" fmla="*/ 16700 w 17878"/>
                <a:gd name="connsiteY2" fmla="*/ 30032 h 45814"/>
                <a:gd name="connsiteX3" fmla="*/ 16924 w 17878"/>
                <a:gd name="connsiteY3" fmla="*/ 36602 h 45814"/>
                <a:gd name="connsiteX4" fmla="*/ 16924 w 17878"/>
                <a:gd name="connsiteY4" fmla="*/ 37164 h 45814"/>
                <a:gd name="connsiteX5" fmla="*/ 8781 w 17878"/>
                <a:gd name="connsiteY5" fmla="*/ 45812 h 45814"/>
                <a:gd name="connsiteX6" fmla="*/ 133 w 17878"/>
                <a:gd name="connsiteY6" fmla="*/ 37894 h 45814"/>
                <a:gd name="connsiteX7" fmla="*/ 751 w 17878"/>
                <a:gd name="connsiteY7" fmla="*/ 21496 h 45814"/>
                <a:gd name="connsiteX8" fmla="*/ 2604 w 17878"/>
                <a:gd name="connsiteY8" fmla="*/ 6895 h 45814"/>
                <a:gd name="connsiteX9" fmla="*/ 2604 w 17878"/>
                <a:gd name="connsiteY9" fmla="*/ 6895 h 45814"/>
                <a:gd name="connsiteX10" fmla="*/ 11028 w 17878"/>
                <a:gd name="connsiteY10" fmla="*/ 44 h 45814"/>
                <a:gd name="connsiteX11" fmla="*/ 17879 w 17878"/>
                <a:gd name="connsiteY11" fmla="*/ 7625 h 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8" h="45814">
                  <a:moveTo>
                    <a:pt x="17823" y="7625"/>
                  </a:moveTo>
                  <a:cubicBezTo>
                    <a:pt x="17823" y="13016"/>
                    <a:pt x="17430" y="18183"/>
                    <a:pt x="17037" y="23012"/>
                  </a:cubicBezTo>
                  <a:cubicBezTo>
                    <a:pt x="16868" y="25427"/>
                    <a:pt x="16700" y="27786"/>
                    <a:pt x="16700" y="30032"/>
                  </a:cubicBezTo>
                  <a:cubicBezTo>
                    <a:pt x="16643" y="32334"/>
                    <a:pt x="16812" y="34468"/>
                    <a:pt x="16924" y="36602"/>
                  </a:cubicBezTo>
                  <a:lnTo>
                    <a:pt x="16924" y="37164"/>
                  </a:lnTo>
                  <a:cubicBezTo>
                    <a:pt x="17093" y="41825"/>
                    <a:pt x="13442" y="45700"/>
                    <a:pt x="8781" y="45812"/>
                  </a:cubicBezTo>
                  <a:cubicBezTo>
                    <a:pt x="4233" y="45924"/>
                    <a:pt x="414" y="42387"/>
                    <a:pt x="133" y="37894"/>
                  </a:cubicBezTo>
                  <a:cubicBezTo>
                    <a:pt x="-204" y="32166"/>
                    <a:pt x="133" y="26606"/>
                    <a:pt x="751" y="21496"/>
                  </a:cubicBezTo>
                  <a:cubicBezTo>
                    <a:pt x="1256" y="16330"/>
                    <a:pt x="2099" y="11500"/>
                    <a:pt x="2604" y="6895"/>
                  </a:cubicBezTo>
                  <a:lnTo>
                    <a:pt x="2604" y="6895"/>
                  </a:lnTo>
                  <a:cubicBezTo>
                    <a:pt x="3053" y="2627"/>
                    <a:pt x="6816" y="-405"/>
                    <a:pt x="11028" y="44"/>
                  </a:cubicBezTo>
                  <a:cubicBezTo>
                    <a:pt x="14959" y="493"/>
                    <a:pt x="17823" y="3751"/>
                    <a:pt x="17879" y="762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13CCEE6-85D6-D5D7-1820-0FB7BF80D4FD}"/>
                </a:ext>
              </a:extLst>
            </p:cNvPr>
            <p:cNvSpPr/>
            <p:nvPr/>
          </p:nvSpPr>
          <p:spPr>
            <a:xfrm>
              <a:off x="14385759" y="2717710"/>
              <a:ext cx="115683" cy="281796"/>
            </a:xfrm>
            <a:custGeom>
              <a:avLst/>
              <a:gdLst>
                <a:gd name="connsiteX0" fmla="*/ 1629 w 115683"/>
                <a:gd name="connsiteY0" fmla="*/ 249730 h 281796"/>
                <a:gd name="connsiteX1" fmla="*/ 0 w 115683"/>
                <a:gd name="connsiteY1" fmla="*/ 259389 h 281796"/>
                <a:gd name="connsiteX2" fmla="*/ 57617 w 115683"/>
                <a:gd name="connsiteY2" fmla="*/ 281796 h 281796"/>
                <a:gd name="connsiteX3" fmla="*/ 115684 w 115683"/>
                <a:gd name="connsiteY3" fmla="*/ 258772 h 281796"/>
                <a:gd name="connsiteX4" fmla="*/ 111809 w 115683"/>
                <a:gd name="connsiteY4" fmla="*/ 236253 h 281796"/>
                <a:gd name="connsiteX5" fmla="*/ 85471 w 115683"/>
                <a:gd name="connsiteY5" fmla="*/ 10052 h 281796"/>
                <a:gd name="connsiteX6" fmla="*/ 64974 w 115683"/>
                <a:gd name="connsiteY6" fmla="*/ 0 h 281796"/>
                <a:gd name="connsiteX7" fmla="*/ 55427 w 115683"/>
                <a:gd name="connsiteY7" fmla="*/ 2134 h 281796"/>
                <a:gd name="connsiteX8" fmla="*/ 45431 w 115683"/>
                <a:gd name="connsiteY8" fmla="*/ 16510 h 281796"/>
                <a:gd name="connsiteX9" fmla="*/ 1629 w 115683"/>
                <a:gd name="connsiteY9" fmla="*/ 249787 h 28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683" h="281796">
                  <a:moveTo>
                    <a:pt x="1629" y="249730"/>
                  </a:moveTo>
                  <a:cubicBezTo>
                    <a:pt x="1123" y="252763"/>
                    <a:pt x="0" y="256132"/>
                    <a:pt x="0" y="259389"/>
                  </a:cubicBezTo>
                  <a:cubicBezTo>
                    <a:pt x="0" y="278483"/>
                    <a:pt x="39928" y="281796"/>
                    <a:pt x="57617" y="281796"/>
                  </a:cubicBezTo>
                  <a:cubicBezTo>
                    <a:pt x="79350" y="281796"/>
                    <a:pt x="115684" y="280392"/>
                    <a:pt x="115684" y="258772"/>
                  </a:cubicBezTo>
                  <a:cubicBezTo>
                    <a:pt x="115684" y="250966"/>
                    <a:pt x="113100" y="242149"/>
                    <a:pt x="111809" y="236253"/>
                  </a:cubicBezTo>
                  <a:cubicBezTo>
                    <a:pt x="102487" y="153926"/>
                    <a:pt x="85640" y="10445"/>
                    <a:pt x="85471" y="10052"/>
                  </a:cubicBezTo>
                  <a:cubicBezTo>
                    <a:pt x="82607" y="3594"/>
                    <a:pt x="73229" y="0"/>
                    <a:pt x="64974" y="0"/>
                  </a:cubicBezTo>
                  <a:cubicBezTo>
                    <a:pt x="61380" y="0"/>
                    <a:pt x="57954" y="674"/>
                    <a:pt x="55427" y="2134"/>
                  </a:cubicBezTo>
                  <a:cubicBezTo>
                    <a:pt x="50261" y="5054"/>
                    <a:pt x="47509" y="11288"/>
                    <a:pt x="45431" y="16510"/>
                  </a:cubicBezTo>
                  <a:cubicBezTo>
                    <a:pt x="44589" y="105070"/>
                    <a:pt x="16735" y="197224"/>
                    <a:pt x="1629" y="24978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52D5A0E-27CE-4A54-B257-F0FD18785F3E}"/>
                </a:ext>
              </a:extLst>
            </p:cNvPr>
            <p:cNvSpPr/>
            <p:nvPr/>
          </p:nvSpPr>
          <p:spPr>
            <a:xfrm>
              <a:off x="14449445" y="2825081"/>
              <a:ext cx="27619" cy="111860"/>
            </a:xfrm>
            <a:custGeom>
              <a:avLst/>
              <a:gdLst>
                <a:gd name="connsiteX0" fmla="*/ 17910 w 27619"/>
                <a:gd name="connsiteY0" fmla="*/ 6459 h 111860"/>
                <a:gd name="connsiteX1" fmla="*/ 25604 w 27619"/>
                <a:gd name="connsiteY1" fmla="*/ 55147 h 111860"/>
                <a:gd name="connsiteX2" fmla="*/ 26446 w 27619"/>
                <a:gd name="connsiteY2" fmla="*/ 79014 h 111860"/>
                <a:gd name="connsiteX3" fmla="*/ 26615 w 27619"/>
                <a:gd name="connsiteY3" fmla="*/ 84911 h 111860"/>
                <a:gd name="connsiteX4" fmla="*/ 26671 w 27619"/>
                <a:gd name="connsiteY4" fmla="*/ 90807 h 111860"/>
                <a:gd name="connsiteX5" fmla="*/ 27569 w 27619"/>
                <a:gd name="connsiteY5" fmla="*/ 102432 h 111860"/>
                <a:gd name="connsiteX6" fmla="*/ 20100 w 27619"/>
                <a:gd name="connsiteY6" fmla="*/ 111810 h 111860"/>
                <a:gd name="connsiteX7" fmla="*/ 10722 w 27619"/>
                <a:gd name="connsiteY7" fmla="*/ 104341 h 111860"/>
                <a:gd name="connsiteX8" fmla="*/ 10722 w 27619"/>
                <a:gd name="connsiteY8" fmla="*/ 104004 h 111860"/>
                <a:gd name="connsiteX9" fmla="*/ 10722 w 27619"/>
                <a:gd name="connsiteY9" fmla="*/ 104004 h 111860"/>
                <a:gd name="connsiteX10" fmla="*/ 9936 w 27619"/>
                <a:gd name="connsiteY10" fmla="*/ 91874 h 111860"/>
                <a:gd name="connsiteX11" fmla="*/ 9374 w 27619"/>
                <a:gd name="connsiteY11" fmla="*/ 85921 h 111860"/>
                <a:gd name="connsiteX12" fmla="*/ 8981 w 27619"/>
                <a:gd name="connsiteY12" fmla="*/ 79969 h 111860"/>
                <a:gd name="connsiteX13" fmla="*/ 7296 w 27619"/>
                <a:gd name="connsiteY13" fmla="*/ 56495 h 111860"/>
                <a:gd name="connsiteX14" fmla="*/ 333 w 27619"/>
                <a:gd name="connsiteY14" fmla="*/ 11626 h 111860"/>
                <a:gd name="connsiteX15" fmla="*/ 6735 w 27619"/>
                <a:gd name="connsiteY15" fmla="*/ 338 h 111860"/>
                <a:gd name="connsiteX16" fmla="*/ 17966 w 27619"/>
                <a:gd name="connsiteY16" fmla="*/ 6515 h 11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19" h="111860">
                  <a:moveTo>
                    <a:pt x="17910" y="6459"/>
                  </a:moveTo>
                  <a:cubicBezTo>
                    <a:pt x="22796" y="22576"/>
                    <a:pt x="24537" y="39143"/>
                    <a:pt x="25604" y="55147"/>
                  </a:cubicBezTo>
                  <a:cubicBezTo>
                    <a:pt x="25997" y="63178"/>
                    <a:pt x="26221" y="71152"/>
                    <a:pt x="26446" y="79014"/>
                  </a:cubicBezTo>
                  <a:lnTo>
                    <a:pt x="26615" y="84911"/>
                  </a:lnTo>
                  <a:cubicBezTo>
                    <a:pt x="26671" y="86876"/>
                    <a:pt x="26446" y="88842"/>
                    <a:pt x="26671" y="90807"/>
                  </a:cubicBezTo>
                  <a:cubicBezTo>
                    <a:pt x="26895" y="94682"/>
                    <a:pt x="27120" y="98557"/>
                    <a:pt x="27569" y="102432"/>
                  </a:cubicBezTo>
                  <a:cubicBezTo>
                    <a:pt x="28075" y="107093"/>
                    <a:pt x="24705" y="111304"/>
                    <a:pt x="20100" y="111810"/>
                  </a:cubicBezTo>
                  <a:cubicBezTo>
                    <a:pt x="15439" y="112315"/>
                    <a:pt x="11228" y="108946"/>
                    <a:pt x="10722" y="104341"/>
                  </a:cubicBezTo>
                  <a:cubicBezTo>
                    <a:pt x="10722" y="104229"/>
                    <a:pt x="10722" y="104116"/>
                    <a:pt x="10722" y="104004"/>
                  </a:cubicBezTo>
                  <a:lnTo>
                    <a:pt x="10722" y="104004"/>
                  </a:lnTo>
                  <a:cubicBezTo>
                    <a:pt x="10722" y="104004"/>
                    <a:pt x="9936" y="91874"/>
                    <a:pt x="9936" y="91874"/>
                  </a:cubicBezTo>
                  <a:cubicBezTo>
                    <a:pt x="9936" y="89852"/>
                    <a:pt x="9487" y="87887"/>
                    <a:pt x="9374" y="85921"/>
                  </a:cubicBezTo>
                  <a:lnTo>
                    <a:pt x="8981" y="79969"/>
                  </a:lnTo>
                  <a:cubicBezTo>
                    <a:pt x="8476" y="72051"/>
                    <a:pt x="7970" y="64245"/>
                    <a:pt x="7296" y="56495"/>
                  </a:cubicBezTo>
                  <a:cubicBezTo>
                    <a:pt x="6229" y="40996"/>
                    <a:pt x="4264" y="25946"/>
                    <a:pt x="333" y="11626"/>
                  </a:cubicBezTo>
                  <a:cubicBezTo>
                    <a:pt x="-1015" y="6740"/>
                    <a:pt x="1849" y="1686"/>
                    <a:pt x="6735" y="338"/>
                  </a:cubicBezTo>
                  <a:cubicBezTo>
                    <a:pt x="11564" y="-1010"/>
                    <a:pt x="16506" y="1798"/>
                    <a:pt x="17966" y="651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9E59B72-595C-73AD-E61D-5B69A9ACE43E}"/>
                </a:ext>
              </a:extLst>
            </p:cNvPr>
            <p:cNvSpPr/>
            <p:nvPr/>
          </p:nvSpPr>
          <p:spPr>
            <a:xfrm>
              <a:off x="14099638" y="2957669"/>
              <a:ext cx="691125" cy="214856"/>
            </a:xfrm>
            <a:custGeom>
              <a:avLst/>
              <a:gdLst>
                <a:gd name="connsiteX0" fmla="*/ 516982 w 691125"/>
                <a:gd name="connsiteY0" fmla="*/ 94625 h 214856"/>
                <a:gd name="connsiteX1" fmla="*/ 688261 w 691125"/>
                <a:gd name="connsiteY1" fmla="*/ 202558 h 214856"/>
                <a:gd name="connsiteX2" fmla="*/ 691125 w 691125"/>
                <a:gd name="connsiteY2" fmla="*/ 192282 h 214856"/>
                <a:gd name="connsiteX3" fmla="*/ 626544 w 691125"/>
                <a:gd name="connsiteY3" fmla="*/ 107709 h 214856"/>
                <a:gd name="connsiteX4" fmla="*/ 346489 w 691125"/>
                <a:gd name="connsiteY4" fmla="*/ 0 h 214856"/>
                <a:gd name="connsiteX5" fmla="*/ 0 w 691125"/>
                <a:gd name="connsiteY5" fmla="*/ 211600 h 214856"/>
                <a:gd name="connsiteX6" fmla="*/ 281 w 691125"/>
                <a:gd name="connsiteY6" fmla="*/ 214857 h 214856"/>
                <a:gd name="connsiteX7" fmla="*/ 10894 w 691125"/>
                <a:gd name="connsiteY7" fmla="*/ 208960 h 214856"/>
                <a:gd name="connsiteX8" fmla="*/ 359518 w 691125"/>
                <a:gd name="connsiteY8" fmla="*/ 57280 h 214856"/>
                <a:gd name="connsiteX9" fmla="*/ 516982 w 691125"/>
                <a:gd name="connsiteY9" fmla="*/ 94681 h 2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125" h="214856">
                  <a:moveTo>
                    <a:pt x="516982" y="94625"/>
                  </a:moveTo>
                  <a:cubicBezTo>
                    <a:pt x="563817" y="110012"/>
                    <a:pt x="653837" y="167460"/>
                    <a:pt x="688261" y="202558"/>
                  </a:cubicBezTo>
                  <a:cubicBezTo>
                    <a:pt x="690283" y="199414"/>
                    <a:pt x="691125" y="195932"/>
                    <a:pt x="691125" y="192282"/>
                  </a:cubicBezTo>
                  <a:cubicBezTo>
                    <a:pt x="691125" y="179871"/>
                    <a:pt x="668999" y="137753"/>
                    <a:pt x="626544" y="107709"/>
                  </a:cubicBezTo>
                  <a:cubicBezTo>
                    <a:pt x="548823" y="52395"/>
                    <a:pt x="427748" y="0"/>
                    <a:pt x="346489" y="0"/>
                  </a:cubicBezTo>
                  <a:cubicBezTo>
                    <a:pt x="175042" y="0"/>
                    <a:pt x="0" y="182117"/>
                    <a:pt x="0" y="211600"/>
                  </a:cubicBezTo>
                  <a:cubicBezTo>
                    <a:pt x="0" y="212667"/>
                    <a:pt x="112" y="213734"/>
                    <a:pt x="281" y="214857"/>
                  </a:cubicBezTo>
                  <a:cubicBezTo>
                    <a:pt x="3875" y="212948"/>
                    <a:pt x="7525" y="211263"/>
                    <a:pt x="10894" y="208960"/>
                  </a:cubicBezTo>
                  <a:cubicBezTo>
                    <a:pt x="139550" y="86033"/>
                    <a:pt x="259389" y="57280"/>
                    <a:pt x="359518" y="57280"/>
                  </a:cubicBezTo>
                  <a:cubicBezTo>
                    <a:pt x="391808" y="57280"/>
                    <a:pt x="453019" y="70926"/>
                    <a:pt x="516982" y="9468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DB4A25D-6B84-47D2-B4C1-C0A91FFB5AA2}"/>
                </a:ext>
              </a:extLst>
            </p:cNvPr>
            <p:cNvSpPr/>
            <p:nvPr/>
          </p:nvSpPr>
          <p:spPr>
            <a:xfrm>
              <a:off x="14275915" y="2512774"/>
              <a:ext cx="365694" cy="335500"/>
            </a:xfrm>
            <a:custGeom>
              <a:avLst/>
              <a:gdLst>
                <a:gd name="connsiteX0" fmla="*/ 181443 w 365694"/>
                <a:gd name="connsiteY0" fmla="*/ 251883 h 335500"/>
                <a:gd name="connsiteX1" fmla="*/ 70252 w 365694"/>
                <a:gd name="connsiteY1" fmla="*/ 335501 h 335500"/>
                <a:gd name="connsiteX2" fmla="*/ 64300 w 365694"/>
                <a:gd name="connsiteY2" fmla="*/ 322865 h 335500"/>
                <a:gd name="connsiteX3" fmla="*/ 103947 w 365694"/>
                <a:gd name="connsiteY3" fmla="*/ 213865 h 335500"/>
                <a:gd name="connsiteX4" fmla="*/ 0 w 365694"/>
                <a:gd name="connsiteY4" fmla="*/ 149846 h 335500"/>
                <a:gd name="connsiteX5" fmla="*/ 85471 w 365694"/>
                <a:gd name="connsiteY5" fmla="*/ 119521 h 335500"/>
                <a:gd name="connsiteX6" fmla="*/ 136406 w 365694"/>
                <a:gd name="connsiteY6" fmla="*/ 122160 h 335500"/>
                <a:gd name="connsiteX7" fmla="*/ 189418 w 365694"/>
                <a:gd name="connsiteY7" fmla="*/ 19 h 335500"/>
                <a:gd name="connsiteX8" fmla="*/ 231479 w 365694"/>
                <a:gd name="connsiteY8" fmla="*/ 112445 h 335500"/>
                <a:gd name="connsiteX9" fmla="*/ 365695 w 365694"/>
                <a:gd name="connsiteY9" fmla="*/ 143668 h 335500"/>
                <a:gd name="connsiteX10" fmla="*/ 250461 w 365694"/>
                <a:gd name="connsiteY10" fmla="*/ 204430 h 335500"/>
                <a:gd name="connsiteX11" fmla="*/ 284604 w 365694"/>
                <a:gd name="connsiteY11" fmla="*/ 308938 h 335500"/>
                <a:gd name="connsiteX12" fmla="*/ 276517 w 365694"/>
                <a:gd name="connsiteY12" fmla="*/ 319047 h 335500"/>
                <a:gd name="connsiteX13" fmla="*/ 213341 w 365694"/>
                <a:gd name="connsiteY13" fmla="*/ 284229 h 335500"/>
                <a:gd name="connsiteX14" fmla="*/ 181443 w 365694"/>
                <a:gd name="connsiteY14" fmla="*/ 251827 h 3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694" h="335500">
                  <a:moveTo>
                    <a:pt x="181443" y="251883"/>
                  </a:moveTo>
                  <a:cubicBezTo>
                    <a:pt x="141572" y="279681"/>
                    <a:pt x="100240" y="329324"/>
                    <a:pt x="70252" y="335501"/>
                  </a:cubicBezTo>
                  <a:cubicBezTo>
                    <a:pt x="66321" y="332019"/>
                    <a:pt x="64637" y="327639"/>
                    <a:pt x="64300" y="322865"/>
                  </a:cubicBezTo>
                  <a:cubicBezTo>
                    <a:pt x="63233" y="307310"/>
                    <a:pt x="97433" y="228185"/>
                    <a:pt x="103947" y="213865"/>
                  </a:cubicBezTo>
                  <a:cubicBezTo>
                    <a:pt x="85246" y="194490"/>
                    <a:pt x="73903" y="206508"/>
                    <a:pt x="0" y="149846"/>
                  </a:cubicBezTo>
                  <a:cubicBezTo>
                    <a:pt x="6458" y="128843"/>
                    <a:pt x="66321" y="120869"/>
                    <a:pt x="85471" y="119521"/>
                  </a:cubicBezTo>
                  <a:cubicBezTo>
                    <a:pt x="102487" y="118341"/>
                    <a:pt x="119671" y="119072"/>
                    <a:pt x="136406" y="122160"/>
                  </a:cubicBezTo>
                  <a:cubicBezTo>
                    <a:pt x="149771" y="109188"/>
                    <a:pt x="177569" y="861"/>
                    <a:pt x="189418" y="19"/>
                  </a:cubicBezTo>
                  <a:cubicBezTo>
                    <a:pt x="213790" y="-1666"/>
                    <a:pt x="231423" y="111940"/>
                    <a:pt x="231479" y="112445"/>
                  </a:cubicBezTo>
                  <a:cubicBezTo>
                    <a:pt x="267869" y="131145"/>
                    <a:pt x="342614" y="119970"/>
                    <a:pt x="365695" y="143668"/>
                  </a:cubicBezTo>
                  <a:cubicBezTo>
                    <a:pt x="358001" y="178991"/>
                    <a:pt x="249057" y="184045"/>
                    <a:pt x="250461" y="204430"/>
                  </a:cubicBezTo>
                  <a:cubicBezTo>
                    <a:pt x="250461" y="204936"/>
                    <a:pt x="283818" y="297370"/>
                    <a:pt x="284604" y="308938"/>
                  </a:cubicBezTo>
                  <a:cubicBezTo>
                    <a:pt x="285053" y="315453"/>
                    <a:pt x="282021" y="318710"/>
                    <a:pt x="276517" y="319047"/>
                  </a:cubicBezTo>
                  <a:cubicBezTo>
                    <a:pt x="260176" y="320170"/>
                    <a:pt x="226032" y="294506"/>
                    <a:pt x="213341" y="284229"/>
                  </a:cubicBezTo>
                  <a:cubicBezTo>
                    <a:pt x="201492" y="274627"/>
                    <a:pt x="192113" y="262553"/>
                    <a:pt x="181443" y="25182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3C10718-EBD9-21FD-CFDF-F8CBD954EB75}"/>
                </a:ext>
              </a:extLst>
            </p:cNvPr>
            <p:cNvSpPr/>
            <p:nvPr/>
          </p:nvSpPr>
          <p:spPr>
            <a:xfrm>
              <a:off x="14457894" y="2544182"/>
              <a:ext cx="37963" cy="78540"/>
            </a:xfrm>
            <a:custGeom>
              <a:avLst/>
              <a:gdLst>
                <a:gd name="connsiteX0" fmla="*/ 16818 w 37963"/>
                <a:gd name="connsiteY0" fmla="*/ 4158 h 78540"/>
                <a:gd name="connsiteX1" fmla="*/ 31194 w 37963"/>
                <a:gd name="connsiteY1" fmla="*/ 34820 h 78540"/>
                <a:gd name="connsiteX2" fmla="*/ 37877 w 37963"/>
                <a:gd name="connsiteY2" fmla="*/ 66942 h 78540"/>
                <a:gd name="connsiteX3" fmla="*/ 29060 w 37963"/>
                <a:gd name="connsiteY3" fmla="*/ 78454 h 78540"/>
                <a:gd name="connsiteX4" fmla="*/ 17548 w 37963"/>
                <a:gd name="connsiteY4" fmla="*/ 69637 h 78540"/>
                <a:gd name="connsiteX5" fmla="*/ 17548 w 37963"/>
                <a:gd name="connsiteY5" fmla="*/ 69356 h 78540"/>
                <a:gd name="connsiteX6" fmla="*/ 1375 w 37963"/>
                <a:gd name="connsiteY6" fmla="*/ 14098 h 78540"/>
                <a:gd name="connsiteX7" fmla="*/ 1375 w 37963"/>
                <a:gd name="connsiteY7" fmla="*/ 14098 h 78540"/>
                <a:gd name="connsiteX8" fmla="*/ 4407 w 37963"/>
                <a:gd name="connsiteY8" fmla="*/ 1350 h 78540"/>
                <a:gd name="connsiteX9" fmla="*/ 16930 w 37963"/>
                <a:gd name="connsiteY9" fmla="*/ 4102 h 7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963" h="78540">
                  <a:moveTo>
                    <a:pt x="16818" y="4158"/>
                  </a:moveTo>
                  <a:cubicBezTo>
                    <a:pt x="23220" y="13649"/>
                    <a:pt x="27881" y="24150"/>
                    <a:pt x="31194" y="34820"/>
                  </a:cubicBezTo>
                  <a:cubicBezTo>
                    <a:pt x="34451" y="45490"/>
                    <a:pt x="36417" y="56328"/>
                    <a:pt x="37877" y="66942"/>
                  </a:cubicBezTo>
                  <a:cubicBezTo>
                    <a:pt x="38607" y="72557"/>
                    <a:pt x="34676" y="77724"/>
                    <a:pt x="29060" y="78454"/>
                  </a:cubicBezTo>
                  <a:cubicBezTo>
                    <a:pt x="23444" y="79184"/>
                    <a:pt x="18278" y="75253"/>
                    <a:pt x="17548" y="69637"/>
                  </a:cubicBezTo>
                  <a:cubicBezTo>
                    <a:pt x="17548" y="69581"/>
                    <a:pt x="17548" y="69412"/>
                    <a:pt x="17548" y="69356"/>
                  </a:cubicBezTo>
                  <a:cubicBezTo>
                    <a:pt x="15414" y="49421"/>
                    <a:pt x="11202" y="30159"/>
                    <a:pt x="1375" y="14098"/>
                  </a:cubicBezTo>
                  <a:lnTo>
                    <a:pt x="1375" y="14098"/>
                  </a:lnTo>
                  <a:cubicBezTo>
                    <a:pt x="-1321" y="9718"/>
                    <a:pt x="83" y="4046"/>
                    <a:pt x="4407" y="1350"/>
                  </a:cubicBezTo>
                  <a:cubicBezTo>
                    <a:pt x="8619" y="-1233"/>
                    <a:pt x="14178" y="2"/>
                    <a:pt x="16930" y="41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F8AAA41-F004-E2E7-51DF-FDD10901BDA4}"/>
                </a:ext>
              </a:extLst>
            </p:cNvPr>
            <p:cNvSpPr/>
            <p:nvPr/>
          </p:nvSpPr>
          <p:spPr>
            <a:xfrm>
              <a:off x="14518626" y="2640766"/>
              <a:ext cx="83206" cy="22957"/>
            </a:xfrm>
            <a:custGeom>
              <a:avLst/>
              <a:gdLst>
                <a:gd name="connsiteX0" fmla="*/ 8649 w 83206"/>
                <a:gd name="connsiteY0" fmla="*/ 963 h 22957"/>
                <a:gd name="connsiteX1" fmla="*/ 40827 w 83206"/>
                <a:gd name="connsiteY1" fmla="*/ 9 h 22957"/>
                <a:gd name="connsiteX2" fmla="*/ 75420 w 83206"/>
                <a:gd name="connsiteY2" fmla="*/ 3603 h 22957"/>
                <a:gd name="connsiteX3" fmla="*/ 75644 w 83206"/>
                <a:gd name="connsiteY3" fmla="*/ 3603 h 22957"/>
                <a:gd name="connsiteX4" fmla="*/ 82945 w 83206"/>
                <a:gd name="connsiteY4" fmla="*/ 15396 h 22957"/>
                <a:gd name="connsiteX5" fmla="*/ 71152 w 83206"/>
                <a:gd name="connsiteY5" fmla="*/ 22696 h 22957"/>
                <a:gd name="connsiteX6" fmla="*/ 69523 w 83206"/>
                <a:gd name="connsiteY6" fmla="*/ 22135 h 22957"/>
                <a:gd name="connsiteX7" fmla="*/ 40658 w 83206"/>
                <a:gd name="connsiteY7" fmla="*/ 17586 h 22957"/>
                <a:gd name="connsiteX8" fmla="*/ 24654 w 83206"/>
                <a:gd name="connsiteY8" fmla="*/ 17586 h 22957"/>
                <a:gd name="connsiteX9" fmla="*/ 8593 w 83206"/>
                <a:gd name="connsiteY9" fmla="*/ 17867 h 22957"/>
                <a:gd name="connsiteX10" fmla="*/ 1 w 83206"/>
                <a:gd name="connsiteY10" fmla="*/ 9499 h 22957"/>
                <a:gd name="connsiteX11" fmla="*/ 8256 w 83206"/>
                <a:gd name="connsiteY11" fmla="*/ 907 h 22957"/>
                <a:gd name="connsiteX12" fmla="*/ 8649 w 83206"/>
                <a:gd name="connsiteY12" fmla="*/ 907 h 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206" h="22957">
                  <a:moveTo>
                    <a:pt x="8649" y="963"/>
                  </a:moveTo>
                  <a:lnTo>
                    <a:pt x="40827" y="9"/>
                  </a:lnTo>
                  <a:cubicBezTo>
                    <a:pt x="51946" y="-104"/>
                    <a:pt x="63458" y="851"/>
                    <a:pt x="75420" y="3603"/>
                  </a:cubicBezTo>
                  <a:lnTo>
                    <a:pt x="75644" y="3603"/>
                  </a:lnTo>
                  <a:cubicBezTo>
                    <a:pt x="80923" y="4894"/>
                    <a:pt x="84180" y="10117"/>
                    <a:pt x="82945" y="15396"/>
                  </a:cubicBezTo>
                  <a:cubicBezTo>
                    <a:pt x="81709" y="20675"/>
                    <a:pt x="76430" y="23932"/>
                    <a:pt x="71152" y="22696"/>
                  </a:cubicBezTo>
                  <a:cubicBezTo>
                    <a:pt x="70590" y="22584"/>
                    <a:pt x="70029" y="22359"/>
                    <a:pt x="69523" y="22135"/>
                  </a:cubicBezTo>
                  <a:cubicBezTo>
                    <a:pt x="60987" y="18484"/>
                    <a:pt x="50879" y="17867"/>
                    <a:pt x="40658" y="17586"/>
                  </a:cubicBezTo>
                  <a:lnTo>
                    <a:pt x="24654" y="17586"/>
                  </a:lnTo>
                  <a:cubicBezTo>
                    <a:pt x="24654" y="17586"/>
                    <a:pt x="8593" y="17867"/>
                    <a:pt x="8593" y="17867"/>
                  </a:cubicBezTo>
                  <a:cubicBezTo>
                    <a:pt x="3932" y="17923"/>
                    <a:pt x="57" y="14216"/>
                    <a:pt x="1" y="9499"/>
                  </a:cubicBezTo>
                  <a:cubicBezTo>
                    <a:pt x="-55" y="4838"/>
                    <a:pt x="3595" y="1020"/>
                    <a:pt x="8256" y="907"/>
                  </a:cubicBezTo>
                  <a:lnTo>
                    <a:pt x="8649" y="90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DF05DD5-7888-3961-0A0F-F15D7EE2C91F}"/>
                </a:ext>
              </a:extLst>
            </p:cNvPr>
            <p:cNvSpPr/>
            <p:nvPr/>
          </p:nvSpPr>
          <p:spPr>
            <a:xfrm>
              <a:off x="15066859" y="4840727"/>
              <a:ext cx="73111" cy="69410"/>
            </a:xfrm>
            <a:custGeom>
              <a:avLst/>
              <a:gdLst>
                <a:gd name="connsiteX0" fmla="*/ 62363 w 73111"/>
                <a:gd name="connsiteY0" fmla="*/ 10164 h 69410"/>
                <a:gd name="connsiteX1" fmla="*/ 36531 w 73111"/>
                <a:gd name="connsiteY1" fmla="*/ 0 h 69410"/>
                <a:gd name="connsiteX2" fmla="*/ 10699 w 73111"/>
                <a:gd name="connsiteY2" fmla="*/ 10164 h 69410"/>
                <a:gd name="connsiteX3" fmla="*/ 29 w 73111"/>
                <a:gd name="connsiteY3" fmla="*/ 34705 h 69410"/>
                <a:gd name="connsiteX4" fmla="*/ 10699 w 73111"/>
                <a:gd name="connsiteY4" fmla="*/ 59246 h 69410"/>
                <a:gd name="connsiteX5" fmla="*/ 36531 w 73111"/>
                <a:gd name="connsiteY5" fmla="*/ 69410 h 69410"/>
                <a:gd name="connsiteX6" fmla="*/ 62363 w 73111"/>
                <a:gd name="connsiteY6" fmla="*/ 59246 h 69410"/>
                <a:gd name="connsiteX7" fmla="*/ 73089 w 73111"/>
                <a:gd name="connsiteY7" fmla="*/ 34705 h 69410"/>
                <a:gd name="connsiteX8" fmla="*/ 62363 w 73111"/>
                <a:gd name="connsiteY8" fmla="*/ 10164 h 6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11" h="69410">
                  <a:moveTo>
                    <a:pt x="62363" y="10164"/>
                  </a:moveTo>
                  <a:cubicBezTo>
                    <a:pt x="55119" y="3819"/>
                    <a:pt x="46302" y="0"/>
                    <a:pt x="36531" y="0"/>
                  </a:cubicBezTo>
                  <a:cubicBezTo>
                    <a:pt x="27321" y="0"/>
                    <a:pt x="17437" y="3762"/>
                    <a:pt x="10699" y="10164"/>
                  </a:cubicBezTo>
                  <a:cubicBezTo>
                    <a:pt x="4465" y="16061"/>
                    <a:pt x="-421" y="25945"/>
                    <a:pt x="29" y="34705"/>
                  </a:cubicBezTo>
                  <a:cubicBezTo>
                    <a:pt x="478" y="43802"/>
                    <a:pt x="3679" y="53068"/>
                    <a:pt x="10699" y="59246"/>
                  </a:cubicBezTo>
                  <a:cubicBezTo>
                    <a:pt x="17943" y="65591"/>
                    <a:pt x="26759" y="69410"/>
                    <a:pt x="36531" y="69410"/>
                  </a:cubicBezTo>
                  <a:cubicBezTo>
                    <a:pt x="45741" y="69410"/>
                    <a:pt x="55624" y="65648"/>
                    <a:pt x="62363" y="59246"/>
                  </a:cubicBezTo>
                  <a:cubicBezTo>
                    <a:pt x="68597" y="53349"/>
                    <a:pt x="73482" y="43466"/>
                    <a:pt x="73089" y="34705"/>
                  </a:cubicBezTo>
                  <a:cubicBezTo>
                    <a:pt x="72640" y="25608"/>
                    <a:pt x="69439" y="16342"/>
                    <a:pt x="62363" y="1016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5B41B0A-850D-0A9A-D0A7-CF12CB95C2E8}"/>
                </a:ext>
              </a:extLst>
            </p:cNvPr>
            <p:cNvSpPr/>
            <p:nvPr/>
          </p:nvSpPr>
          <p:spPr>
            <a:xfrm>
              <a:off x="15158566" y="4842232"/>
              <a:ext cx="62660" cy="58557"/>
            </a:xfrm>
            <a:custGeom>
              <a:avLst/>
              <a:gdLst>
                <a:gd name="connsiteX0" fmla="*/ 61574 w 62660"/>
                <a:gd name="connsiteY0" fmla="*/ 22249 h 58557"/>
                <a:gd name="connsiteX1" fmla="*/ 54274 w 62660"/>
                <a:gd name="connsiteY1" fmla="*/ 10288 h 58557"/>
                <a:gd name="connsiteX2" fmla="*/ 52814 w 62660"/>
                <a:gd name="connsiteY2" fmla="*/ 8659 h 58557"/>
                <a:gd name="connsiteX3" fmla="*/ 46580 w 62660"/>
                <a:gd name="connsiteY3" fmla="*/ 4055 h 58557"/>
                <a:gd name="connsiteX4" fmla="*/ 39167 w 62660"/>
                <a:gd name="connsiteY4" fmla="*/ 1078 h 58557"/>
                <a:gd name="connsiteX5" fmla="*/ 19007 w 62660"/>
                <a:gd name="connsiteY5" fmla="*/ 2538 h 58557"/>
                <a:gd name="connsiteX6" fmla="*/ 6653 w 62660"/>
                <a:gd name="connsiteY6" fmla="*/ 11580 h 58557"/>
                <a:gd name="connsiteX7" fmla="*/ 26 w 62660"/>
                <a:gd name="connsiteY7" fmla="*/ 29381 h 58557"/>
                <a:gd name="connsiteX8" fmla="*/ 15357 w 62660"/>
                <a:gd name="connsiteY8" fmla="*/ 54764 h 58557"/>
                <a:gd name="connsiteX9" fmla="*/ 35068 w 62660"/>
                <a:gd name="connsiteY9" fmla="*/ 58246 h 58557"/>
                <a:gd name="connsiteX10" fmla="*/ 52814 w 62660"/>
                <a:gd name="connsiteY10" fmla="*/ 50159 h 58557"/>
                <a:gd name="connsiteX11" fmla="*/ 54274 w 62660"/>
                <a:gd name="connsiteY11" fmla="*/ 48531 h 58557"/>
                <a:gd name="connsiteX12" fmla="*/ 62641 w 62660"/>
                <a:gd name="connsiteY12" fmla="*/ 29381 h 58557"/>
                <a:gd name="connsiteX13" fmla="*/ 61630 w 62660"/>
                <a:gd name="connsiteY13" fmla="*/ 22193 h 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660" h="58557">
                  <a:moveTo>
                    <a:pt x="61574" y="22249"/>
                  </a:moveTo>
                  <a:cubicBezTo>
                    <a:pt x="60170" y="17645"/>
                    <a:pt x="57755" y="13657"/>
                    <a:pt x="54274" y="10288"/>
                  </a:cubicBezTo>
                  <a:cubicBezTo>
                    <a:pt x="53768" y="9726"/>
                    <a:pt x="53263" y="9165"/>
                    <a:pt x="52814" y="8659"/>
                  </a:cubicBezTo>
                  <a:cubicBezTo>
                    <a:pt x="50736" y="7143"/>
                    <a:pt x="48658" y="5571"/>
                    <a:pt x="46580" y="4055"/>
                  </a:cubicBezTo>
                  <a:cubicBezTo>
                    <a:pt x="44109" y="3044"/>
                    <a:pt x="41638" y="2089"/>
                    <a:pt x="39167" y="1078"/>
                  </a:cubicBezTo>
                  <a:cubicBezTo>
                    <a:pt x="32653" y="-943"/>
                    <a:pt x="25184" y="67"/>
                    <a:pt x="19007" y="2538"/>
                  </a:cubicBezTo>
                  <a:cubicBezTo>
                    <a:pt x="14009" y="4560"/>
                    <a:pt x="10022" y="7368"/>
                    <a:pt x="6653" y="11580"/>
                  </a:cubicBezTo>
                  <a:cubicBezTo>
                    <a:pt x="2665" y="16465"/>
                    <a:pt x="-311" y="22867"/>
                    <a:pt x="26" y="29381"/>
                  </a:cubicBezTo>
                  <a:cubicBezTo>
                    <a:pt x="531" y="39883"/>
                    <a:pt x="6035" y="49598"/>
                    <a:pt x="15357" y="54764"/>
                  </a:cubicBezTo>
                  <a:cubicBezTo>
                    <a:pt x="21422" y="58134"/>
                    <a:pt x="28273" y="59145"/>
                    <a:pt x="35068" y="58246"/>
                  </a:cubicBezTo>
                  <a:cubicBezTo>
                    <a:pt x="41301" y="57460"/>
                    <a:pt x="48490" y="54989"/>
                    <a:pt x="52814" y="50159"/>
                  </a:cubicBezTo>
                  <a:cubicBezTo>
                    <a:pt x="53319" y="49598"/>
                    <a:pt x="53824" y="49036"/>
                    <a:pt x="54274" y="48531"/>
                  </a:cubicBezTo>
                  <a:cubicBezTo>
                    <a:pt x="58935" y="43308"/>
                    <a:pt x="62978" y="36794"/>
                    <a:pt x="62641" y="29381"/>
                  </a:cubicBezTo>
                  <a:lnTo>
                    <a:pt x="61630" y="22193"/>
                  </a:ln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5AB5AD9-B6D8-5888-FA53-31264FD7F919}"/>
                </a:ext>
              </a:extLst>
            </p:cNvPr>
            <p:cNvSpPr/>
            <p:nvPr/>
          </p:nvSpPr>
          <p:spPr>
            <a:xfrm>
              <a:off x="15255665" y="4827305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830FDE0-CC53-2913-5527-2F4D323D9244}"/>
                </a:ext>
              </a:extLst>
            </p:cNvPr>
            <p:cNvSpPr/>
            <p:nvPr/>
          </p:nvSpPr>
          <p:spPr>
            <a:xfrm>
              <a:off x="15351885" y="4833680"/>
              <a:ext cx="65897" cy="61105"/>
            </a:xfrm>
            <a:custGeom>
              <a:avLst/>
              <a:gdLst>
                <a:gd name="connsiteX0" fmla="*/ 61548 w 65897"/>
                <a:gd name="connsiteY0" fmla="*/ 15302 h 61105"/>
                <a:gd name="connsiteX1" fmla="*/ 42567 w 65897"/>
                <a:gd name="connsiteY1" fmla="*/ 1431 h 61105"/>
                <a:gd name="connsiteX2" fmla="*/ 40826 w 65897"/>
                <a:gd name="connsiteY2" fmla="*/ 982 h 61105"/>
                <a:gd name="connsiteX3" fmla="*/ 0 w 65897"/>
                <a:gd name="connsiteY3" fmla="*/ 30521 h 61105"/>
                <a:gd name="connsiteX4" fmla="*/ 9435 w 65897"/>
                <a:gd name="connsiteY4" fmla="*/ 52197 h 61105"/>
                <a:gd name="connsiteX5" fmla="*/ 40826 w 65897"/>
                <a:gd name="connsiteY5" fmla="*/ 60059 h 61105"/>
                <a:gd name="connsiteX6" fmla="*/ 42567 w 65897"/>
                <a:gd name="connsiteY6" fmla="*/ 59610 h 61105"/>
                <a:gd name="connsiteX7" fmla="*/ 59077 w 65897"/>
                <a:gd name="connsiteY7" fmla="*/ 48772 h 61105"/>
                <a:gd name="connsiteX8" fmla="*/ 65872 w 65897"/>
                <a:gd name="connsiteY8" fmla="*/ 30465 h 61105"/>
                <a:gd name="connsiteX9" fmla="*/ 61548 w 65897"/>
                <a:gd name="connsiteY9" fmla="*/ 15246 h 6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897" h="61105">
                  <a:moveTo>
                    <a:pt x="61548" y="15302"/>
                  </a:moveTo>
                  <a:cubicBezTo>
                    <a:pt x="57898" y="8732"/>
                    <a:pt x="49755" y="3228"/>
                    <a:pt x="42567" y="1431"/>
                  </a:cubicBezTo>
                  <a:cubicBezTo>
                    <a:pt x="42006" y="1263"/>
                    <a:pt x="41388" y="1151"/>
                    <a:pt x="40826" y="982"/>
                  </a:cubicBezTo>
                  <a:cubicBezTo>
                    <a:pt x="21508" y="-3847"/>
                    <a:pt x="0" y="9630"/>
                    <a:pt x="0" y="30521"/>
                  </a:cubicBezTo>
                  <a:cubicBezTo>
                    <a:pt x="0" y="38495"/>
                    <a:pt x="3706" y="46694"/>
                    <a:pt x="9435" y="52197"/>
                  </a:cubicBezTo>
                  <a:cubicBezTo>
                    <a:pt x="17746" y="60115"/>
                    <a:pt x="29763" y="62811"/>
                    <a:pt x="40826" y="60059"/>
                  </a:cubicBezTo>
                  <a:cubicBezTo>
                    <a:pt x="41388" y="59891"/>
                    <a:pt x="42006" y="59779"/>
                    <a:pt x="42567" y="59610"/>
                  </a:cubicBezTo>
                  <a:cubicBezTo>
                    <a:pt x="49137" y="57981"/>
                    <a:pt x="54866" y="53994"/>
                    <a:pt x="59077" y="48772"/>
                  </a:cubicBezTo>
                  <a:cubicBezTo>
                    <a:pt x="63177" y="43774"/>
                    <a:pt x="66209" y="37147"/>
                    <a:pt x="65872" y="30465"/>
                  </a:cubicBezTo>
                  <a:cubicBezTo>
                    <a:pt x="65592" y="25074"/>
                    <a:pt x="64131" y="19963"/>
                    <a:pt x="61548" y="1524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2E51C6CE-E648-C958-F0E4-D537D4F2AB55}"/>
                </a:ext>
              </a:extLst>
            </p:cNvPr>
            <p:cNvSpPr/>
            <p:nvPr/>
          </p:nvSpPr>
          <p:spPr>
            <a:xfrm>
              <a:off x="15473352" y="4842709"/>
              <a:ext cx="62109" cy="57920"/>
            </a:xfrm>
            <a:custGeom>
              <a:avLst/>
              <a:gdLst>
                <a:gd name="connsiteX0" fmla="*/ 47453 w 62109"/>
                <a:gd name="connsiteY0" fmla="*/ 4644 h 57920"/>
                <a:gd name="connsiteX1" fmla="*/ 46049 w 62109"/>
                <a:gd name="connsiteY1" fmla="*/ 3858 h 57920"/>
                <a:gd name="connsiteX2" fmla="*/ 0 w 62109"/>
                <a:gd name="connsiteY2" fmla="*/ 28960 h 57920"/>
                <a:gd name="connsiteX3" fmla="*/ 46049 w 62109"/>
                <a:gd name="connsiteY3" fmla="*/ 54062 h 57920"/>
                <a:gd name="connsiteX4" fmla="*/ 47453 w 62109"/>
                <a:gd name="connsiteY4" fmla="*/ 53276 h 57920"/>
                <a:gd name="connsiteX5" fmla="*/ 62110 w 62109"/>
                <a:gd name="connsiteY5" fmla="*/ 28960 h 57920"/>
                <a:gd name="connsiteX6" fmla="*/ 47453 w 62109"/>
                <a:gd name="connsiteY6" fmla="*/ 4644 h 5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09" h="57920">
                  <a:moveTo>
                    <a:pt x="47453" y="4644"/>
                  </a:moveTo>
                  <a:cubicBezTo>
                    <a:pt x="47003" y="4364"/>
                    <a:pt x="46554" y="4139"/>
                    <a:pt x="46049" y="3858"/>
                  </a:cubicBezTo>
                  <a:cubicBezTo>
                    <a:pt x="26899" y="-6924"/>
                    <a:pt x="0" y="5992"/>
                    <a:pt x="0" y="28960"/>
                  </a:cubicBezTo>
                  <a:cubicBezTo>
                    <a:pt x="0" y="51929"/>
                    <a:pt x="26899" y="64845"/>
                    <a:pt x="46049" y="54062"/>
                  </a:cubicBezTo>
                  <a:cubicBezTo>
                    <a:pt x="46498" y="53782"/>
                    <a:pt x="47003" y="53557"/>
                    <a:pt x="47453" y="53276"/>
                  </a:cubicBezTo>
                  <a:cubicBezTo>
                    <a:pt x="56213" y="48335"/>
                    <a:pt x="62110" y="39125"/>
                    <a:pt x="62110" y="28960"/>
                  </a:cubicBezTo>
                  <a:cubicBezTo>
                    <a:pt x="62110" y="18796"/>
                    <a:pt x="56213" y="9586"/>
                    <a:pt x="47453" y="464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787D069-C9C1-8CDA-131E-B07D5828079A}"/>
                </a:ext>
              </a:extLst>
            </p:cNvPr>
            <p:cNvSpPr/>
            <p:nvPr/>
          </p:nvSpPr>
          <p:spPr>
            <a:xfrm>
              <a:off x="15582500" y="4839211"/>
              <a:ext cx="52663" cy="49979"/>
            </a:xfrm>
            <a:custGeom>
              <a:avLst/>
              <a:gdLst>
                <a:gd name="connsiteX0" fmla="*/ 26304 w 52663"/>
                <a:gd name="connsiteY0" fmla="*/ 0 h 49979"/>
                <a:gd name="connsiteX1" fmla="*/ 7716 w 52663"/>
                <a:gd name="connsiteY1" fmla="*/ 7301 h 49979"/>
                <a:gd name="connsiteX2" fmla="*/ 22 w 52663"/>
                <a:gd name="connsiteY2" fmla="*/ 24990 h 49979"/>
                <a:gd name="connsiteX3" fmla="*/ 26360 w 52663"/>
                <a:gd name="connsiteY3" fmla="*/ 49980 h 49979"/>
                <a:gd name="connsiteX4" fmla="*/ 44948 w 52663"/>
                <a:gd name="connsiteY4" fmla="*/ 42679 h 49979"/>
                <a:gd name="connsiteX5" fmla="*/ 52641 w 52663"/>
                <a:gd name="connsiteY5" fmla="*/ 24990 h 49979"/>
                <a:gd name="connsiteX6" fmla="*/ 26304 w 52663"/>
                <a:gd name="connsiteY6" fmla="*/ 0 h 4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63" h="49979">
                  <a:moveTo>
                    <a:pt x="26304" y="0"/>
                  </a:moveTo>
                  <a:cubicBezTo>
                    <a:pt x="19621" y="0"/>
                    <a:pt x="12545" y="2696"/>
                    <a:pt x="7716" y="7301"/>
                  </a:cubicBezTo>
                  <a:cubicBezTo>
                    <a:pt x="3223" y="11568"/>
                    <a:pt x="-315" y="18644"/>
                    <a:pt x="22" y="24990"/>
                  </a:cubicBezTo>
                  <a:cubicBezTo>
                    <a:pt x="696" y="39085"/>
                    <a:pt x="12152" y="49980"/>
                    <a:pt x="26360" y="49980"/>
                  </a:cubicBezTo>
                  <a:cubicBezTo>
                    <a:pt x="33043" y="49980"/>
                    <a:pt x="40118" y="47284"/>
                    <a:pt x="44948" y="42679"/>
                  </a:cubicBezTo>
                  <a:cubicBezTo>
                    <a:pt x="49441" y="38411"/>
                    <a:pt x="52978" y="31336"/>
                    <a:pt x="52641" y="24990"/>
                  </a:cubicBezTo>
                  <a:cubicBezTo>
                    <a:pt x="51968" y="10894"/>
                    <a:pt x="40511" y="0"/>
                    <a:pt x="263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4647A65A-940B-20E9-B08E-D3FC4EEF5566}"/>
                </a:ext>
              </a:extLst>
            </p:cNvPr>
            <p:cNvSpPr/>
            <p:nvPr/>
          </p:nvSpPr>
          <p:spPr>
            <a:xfrm>
              <a:off x="15709637" y="4839522"/>
              <a:ext cx="70300" cy="64294"/>
            </a:xfrm>
            <a:custGeom>
              <a:avLst/>
              <a:gdLst>
                <a:gd name="connsiteX0" fmla="*/ 60617 w 70300"/>
                <a:gd name="connsiteY0" fmla="*/ 9853 h 64294"/>
                <a:gd name="connsiteX1" fmla="*/ 40569 w 70300"/>
                <a:gd name="connsiteY1" fmla="*/ 419 h 64294"/>
                <a:gd name="connsiteX2" fmla="*/ 24901 w 70300"/>
                <a:gd name="connsiteY2" fmla="*/ 1093 h 64294"/>
                <a:gd name="connsiteX3" fmla="*/ 16815 w 70300"/>
                <a:gd name="connsiteY3" fmla="*/ 4350 h 64294"/>
                <a:gd name="connsiteX4" fmla="*/ 7324 w 70300"/>
                <a:gd name="connsiteY4" fmla="*/ 12661 h 64294"/>
                <a:gd name="connsiteX5" fmla="*/ 24 w 70300"/>
                <a:gd name="connsiteY5" fmla="*/ 32147 h 64294"/>
                <a:gd name="connsiteX6" fmla="*/ 4629 w 70300"/>
                <a:gd name="connsiteY6" fmla="*/ 48377 h 64294"/>
                <a:gd name="connsiteX7" fmla="*/ 13333 w 70300"/>
                <a:gd name="connsiteY7" fmla="*/ 57418 h 64294"/>
                <a:gd name="connsiteX8" fmla="*/ 24845 w 70300"/>
                <a:gd name="connsiteY8" fmla="*/ 63202 h 64294"/>
                <a:gd name="connsiteX9" fmla="*/ 40513 w 70300"/>
                <a:gd name="connsiteY9" fmla="*/ 63876 h 64294"/>
                <a:gd name="connsiteX10" fmla="*/ 60561 w 70300"/>
                <a:gd name="connsiteY10" fmla="*/ 54442 h 64294"/>
                <a:gd name="connsiteX11" fmla="*/ 70276 w 70300"/>
                <a:gd name="connsiteY11" fmla="*/ 32147 h 64294"/>
                <a:gd name="connsiteX12" fmla="*/ 60561 w 70300"/>
                <a:gd name="connsiteY12" fmla="*/ 9853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300" h="64294">
                  <a:moveTo>
                    <a:pt x="60617" y="9853"/>
                  </a:moveTo>
                  <a:cubicBezTo>
                    <a:pt x="55058" y="4237"/>
                    <a:pt x="48207" y="1429"/>
                    <a:pt x="40569" y="419"/>
                  </a:cubicBezTo>
                  <a:cubicBezTo>
                    <a:pt x="34841" y="-311"/>
                    <a:pt x="31079" y="-87"/>
                    <a:pt x="24901" y="1093"/>
                  </a:cubicBezTo>
                  <a:cubicBezTo>
                    <a:pt x="22206" y="2160"/>
                    <a:pt x="19510" y="3283"/>
                    <a:pt x="16815" y="4350"/>
                  </a:cubicBezTo>
                  <a:cubicBezTo>
                    <a:pt x="12884" y="6315"/>
                    <a:pt x="9739" y="9123"/>
                    <a:pt x="7324" y="12661"/>
                  </a:cubicBezTo>
                  <a:cubicBezTo>
                    <a:pt x="2944" y="17996"/>
                    <a:pt x="-313" y="25072"/>
                    <a:pt x="24" y="32147"/>
                  </a:cubicBezTo>
                  <a:cubicBezTo>
                    <a:pt x="305" y="37876"/>
                    <a:pt x="1877" y="43379"/>
                    <a:pt x="4629" y="48377"/>
                  </a:cubicBezTo>
                  <a:cubicBezTo>
                    <a:pt x="6819" y="52139"/>
                    <a:pt x="9683" y="55172"/>
                    <a:pt x="13333" y="57418"/>
                  </a:cubicBezTo>
                  <a:cubicBezTo>
                    <a:pt x="16646" y="60282"/>
                    <a:pt x="20465" y="62191"/>
                    <a:pt x="24845" y="63202"/>
                  </a:cubicBezTo>
                  <a:cubicBezTo>
                    <a:pt x="31023" y="64382"/>
                    <a:pt x="34785" y="64606"/>
                    <a:pt x="40513" y="63876"/>
                  </a:cubicBezTo>
                  <a:cubicBezTo>
                    <a:pt x="48150" y="62922"/>
                    <a:pt x="55002" y="60057"/>
                    <a:pt x="60561" y="54442"/>
                  </a:cubicBezTo>
                  <a:cubicBezTo>
                    <a:pt x="66121" y="48770"/>
                    <a:pt x="70669" y="40346"/>
                    <a:pt x="70276" y="32147"/>
                  </a:cubicBezTo>
                  <a:cubicBezTo>
                    <a:pt x="69883" y="23499"/>
                    <a:pt x="66682" y="16030"/>
                    <a:pt x="60561" y="985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4C63199-6BEC-2B22-EC98-4E6039F7BEE6}"/>
                </a:ext>
              </a:extLst>
            </p:cNvPr>
            <p:cNvSpPr/>
            <p:nvPr/>
          </p:nvSpPr>
          <p:spPr>
            <a:xfrm>
              <a:off x="15831129" y="4878493"/>
              <a:ext cx="65665" cy="61267"/>
            </a:xfrm>
            <a:custGeom>
              <a:avLst/>
              <a:gdLst>
                <a:gd name="connsiteX0" fmla="*/ 61324 w 65665"/>
                <a:gd name="connsiteY0" fmla="*/ 15527 h 61267"/>
                <a:gd name="connsiteX1" fmla="*/ 53181 w 65665"/>
                <a:gd name="connsiteY1" fmla="*/ 7104 h 61267"/>
                <a:gd name="connsiteX2" fmla="*/ 42455 w 65665"/>
                <a:gd name="connsiteY2" fmla="*/ 1769 h 61267"/>
                <a:gd name="connsiteX3" fmla="*/ 40770 w 65665"/>
                <a:gd name="connsiteY3" fmla="*/ 1095 h 61267"/>
                <a:gd name="connsiteX4" fmla="*/ 23642 w 65665"/>
                <a:gd name="connsiteY4" fmla="*/ 1095 h 61267"/>
                <a:gd name="connsiteX5" fmla="*/ 9435 w 65665"/>
                <a:gd name="connsiteY5" fmla="*/ 8957 h 61267"/>
                <a:gd name="connsiteX6" fmla="*/ 0 w 65665"/>
                <a:gd name="connsiteY6" fmla="*/ 30634 h 61267"/>
                <a:gd name="connsiteX7" fmla="*/ 9435 w 65665"/>
                <a:gd name="connsiteY7" fmla="*/ 52310 h 61267"/>
                <a:gd name="connsiteX8" fmla="*/ 23642 w 65665"/>
                <a:gd name="connsiteY8" fmla="*/ 60172 h 61267"/>
                <a:gd name="connsiteX9" fmla="*/ 40770 w 65665"/>
                <a:gd name="connsiteY9" fmla="*/ 60172 h 61267"/>
                <a:gd name="connsiteX10" fmla="*/ 42455 w 65665"/>
                <a:gd name="connsiteY10" fmla="*/ 59498 h 61267"/>
                <a:gd name="connsiteX11" fmla="*/ 49980 w 65665"/>
                <a:gd name="connsiteY11" fmla="*/ 56466 h 61267"/>
                <a:gd name="connsiteX12" fmla="*/ 58853 w 65665"/>
                <a:gd name="connsiteY12" fmla="*/ 48772 h 61267"/>
                <a:gd name="connsiteX13" fmla="*/ 65648 w 65665"/>
                <a:gd name="connsiteY13" fmla="*/ 30634 h 61267"/>
                <a:gd name="connsiteX14" fmla="*/ 61324 w 65665"/>
                <a:gd name="connsiteY14" fmla="*/ 15527 h 6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665" h="61267">
                  <a:moveTo>
                    <a:pt x="61324" y="15527"/>
                  </a:moveTo>
                  <a:cubicBezTo>
                    <a:pt x="59302" y="11989"/>
                    <a:pt x="56606" y="9182"/>
                    <a:pt x="53181" y="7104"/>
                  </a:cubicBezTo>
                  <a:cubicBezTo>
                    <a:pt x="50092" y="4408"/>
                    <a:pt x="46498" y="2667"/>
                    <a:pt x="42455" y="1769"/>
                  </a:cubicBezTo>
                  <a:cubicBezTo>
                    <a:pt x="41893" y="1544"/>
                    <a:pt x="41332" y="1320"/>
                    <a:pt x="40770" y="1095"/>
                  </a:cubicBezTo>
                  <a:cubicBezTo>
                    <a:pt x="35042" y="-365"/>
                    <a:pt x="29314" y="-365"/>
                    <a:pt x="23642" y="1095"/>
                  </a:cubicBezTo>
                  <a:cubicBezTo>
                    <a:pt x="18251" y="2499"/>
                    <a:pt x="13478" y="5138"/>
                    <a:pt x="9435" y="8957"/>
                  </a:cubicBezTo>
                  <a:cubicBezTo>
                    <a:pt x="3706" y="14854"/>
                    <a:pt x="0" y="22210"/>
                    <a:pt x="0" y="30634"/>
                  </a:cubicBezTo>
                  <a:cubicBezTo>
                    <a:pt x="0" y="38608"/>
                    <a:pt x="3706" y="46807"/>
                    <a:pt x="9435" y="52310"/>
                  </a:cubicBezTo>
                  <a:cubicBezTo>
                    <a:pt x="13534" y="56129"/>
                    <a:pt x="18251" y="58768"/>
                    <a:pt x="23642" y="60172"/>
                  </a:cubicBezTo>
                  <a:cubicBezTo>
                    <a:pt x="29370" y="61632"/>
                    <a:pt x="35098" y="61632"/>
                    <a:pt x="40770" y="60172"/>
                  </a:cubicBezTo>
                  <a:cubicBezTo>
                    <a:pt x="41332" y="59948"/>
                    <a:pt x="41893" y="59723"/>
                    <a:pt x="42455" y="59498"/>
                  </a:cubicBezTo>
                  <a:cubicBezTo>
                    <a:pt x="44982" y="58487"/>
                    <a:pt x="47453" y="57477"/>
                    <a:pt x="49980" y="56466"/>
                  </a:cubicBezTo>
                  <a:cubicBezTo>
                    <a:pt x="53630" y="54613"/>
                    <a:pt x="56550" y="52029"/>
                    <a:pt x="58853" y="48772"/>
                  </a:cubicBezTo>
                  <a:cubicBezTo>
                    <a:pt x="62896" y="43774"/>
                    <a:pt x="65929" y="37260"/>
                    <a:pt x="65648" y="30634"/>
                  </a:cubicBezTo>
                  <a:cubicBezTo>
                    <a:pt x="65423" y="25299"/>
                    <a:pt x="63963" y="20188"/>
                    <a:pt x="61324" y="155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A3362B8-4AC0-4AC3-1150-55825E551996}"/>
                </a:ext>
              </a:extLst>
            </p:cNvPr>
            <p:cNvSpPr/>
            <p:nvPr/>
          </p:nvSpPr>
          <p:spPr>
            <a:xfrm>
              <a:off x="15858491" y="4954257"/>
              <a:ext cx="62376" cy="59790"/>
            </a:xfrm>
            <a:custGeom>
              <a:avLst/>
              <a:gdLst>
                <a:gd name="connsiteX0" fmla="*/ 59626 w 62376"/>
                <a:gd name="connsiteY0" fmla="*/ 18327 h 59790"/>
                <a:gd name="connsiteX1" fmla="*/ 50023 w 62376"/>
                <a:gd name="connsiteY1" fmla="*/ 6422 h 59790"/>
                <a:gd name="connsiteX2" fmla="*/ 31098 w 62376"/>
                <a:gd name="connsiteY2" fmla="*/ 20 h 59790"/>
                <a:gd name="connsiteX3" fmla="*/ 4086 w 62376"/>
                <a:gd name="connsiteY3" fmla="*/ 14733 h 59790"/>
                <a:gd name="connsiteX4" fmla="*/ 8972 w 62376"/>
                <a:gd name="connsiteY4" fmla="*/ 50730 h 59790"/>
                <a:gd name="connsiteX5" fmla="*/ 31098 w 62376"/>
                <a:gd name="connsiteY5" fmla="*/ 59771 h 59790"/>
                <a:gd name="connsiteX6" fmla="*/ 53224 w 62376"/>
                <a:gd name="connsiteY6" fmla="*/ 50730 h 59790"/>
                <a:gd name="connsiteX7" fmla="*/ 61254 w 62376"/>
                <a:gd name="connsiteY7" fmla="*/ 37645 h 59790"/>
                <a:gd name="connsiteX8" fmla="*/ 59682 w 62376"/>
                <a:gd name="connsiteY8" fmla="*/ 18327 h 5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76" h="59790">
                  <a:moveTo>
                    <a:pt x="59626" y="18327"/>
                  </a:moveTo>
                  <a:cubicBezTo>
                    <a:pt x="57436" y="13385"/>
                    <a:pt x="54347" y="9623"/>
                    <a:pt x="50023" y="6422"/>
                  </a:cubicBezTo>
                  <a:cubicBezTo>
                    <a:pt x="44688" y="2491"/>
                    <a:pt x="37893" y="-261"/>
                    <a:pt x="31098" y="20"/>
                  </a:cubicBezTo>
                  <a:cubicBezTo>
                    <a:pt x="20428" y="469"/>
                    <a:pt x="9815" y="5411"/>
                    <a:pt x="4086" y="14733"/>
                  </a:cubicBezTo>
                  <a:cubicBezTo>
                    <a:pt x="-2765" y="25908"/>
                    <a:pt x="-911" y="41801"/>
                    <a:pt x="8972" y="50730"/>
                  </a:cubicBezTo>
                  <a:cubicBezTo>
                    <a:pt x="14869" y="56064"/>
                    <a:pt x="22899" y="60108"/>
                    <a:pt x="31098" y="59771"/>
                  </a:cubicBezTo>
                  <a:cubicBezTo>
                    <a:pt x="39522" y="59434"/>
                    <a:pt x="46990" y="56345"/>
                    <a:pt x="53224" y="50730"/>
                  </a:cubicBezTo>
                  <a:cubicBezTo>
                    <a:pt x="56986" y="47360"/>
                    <a:pt x="59682" y="42362"/>
                    <a:pt x="61254" y="37645"/>
                  </a:cubicBezTo>
                  <a:cubicBezTo>
                    <a:pt x="63388" y="31355"/>
                    <a:pt x="62265" y="24167"/>
                    <a:pt x="59682" y="183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57E87109-3E1A-E58F-811D-7D4DCCE5E26E}"/>
                </a:ext>
              </a:extLst>
            </p:cNvPr>
            <p:cNvSpPr/>
            <p:nvPr/>
          </p:nvSpPr>
          <p:spPr>
            <a:xfrm>
              <a:off x="15828132" y="5046374"/>
              <a:ext cx="40496" cy="39983"/>
            </a:xfrm>
            <a:custGeom>
              <a:avLst/>
              <a:gdLst>
                <a:gd name="connsiteX0" fmla="*/ 20238 w 40496"/>
                <a:gd name="connsiteY0" fmla="*/ 0 h 39983"/>
                <a:gd name="connsiteX1" fmla="*/ 20238 w 40496"/>
                <a:gd name="connsiteY1" fmla="*/ 39984 h 39983"/>
                <a:gd name="connsiteX2" fmla="*/ 20238 w 40496"/>
                <a:gd name="connsiteY2" fmla="*/ 0 h 3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6" h="39983">
                  <a:moveTo>
                    <a:pt x="20238" y="0"/>
                  </a:moveTo>
                  <a:cubicBezTo>
                    <a:pt x="-6718" y="0"/>
                    <a:pt x="-6774" y="39984"/>
                    <a:pt x="20238" y="39984"/>
                  </a:cubicBezTo>
                  <a:cubicBezTo>
                    <a:pt x="47249" y="39984"/>
                    <a:pt x="47249" y="0"/>
                    <a:pt x="2023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3EBC83E-AE25-4675-1A86-15DADCA74435}"/>
                </a:ext>
              </a:extLst>
            </p:cNvPr>
            <p:cNvSpPr/>
            <p:nvPr/>
          </p:nvSpPr>
          <p:spPr>
            <a:xfrm>
              <a:off x="15730260" y="5066903"/>
              <a:ext cx="55912" cy="52161"/>
            </a:xfrm>
            <a:custGeom>
              <a:avLst/>
              <a:gdLst>
                <a:gd name="connsiteX0" fmla="*/ 53697 w 55912"/>
                <a:gd name="connsiteY0" fmla="*/ 15917 h 52161"/>
                <a:gd name="connsiteX1" fmla="*/ 32133 w 55912"/>
                <a:gd name="connsiteY1" fmla="*/ 249 h 52161"/>
                <a:gd name="connsiteX2" fmla="*/ 17813 w 55912"/>
                <a:gd name="connsiteY2" fmla="*/ 2046 h 52161"/>
                <a:gd name="connsiteX3" fmla="*/ 4616 w 55912"/>
                <a:gd name="connsiteY3" fmla="*/ 12772 h 52161"/>
                <a:gd name="connsiteX4" fmla="*/ 3493 w 55912"/>
                <a:gd name="connsiteY4" fmla="*/ 15131 h 52161"/>
                <a:gd name="connsiteX5" fmla="*/ 11 w 55912"/>
                <a:gd name="connsiteY5" fmla="*/ 27429 h 52161"/>
                <a:gd name="connsiteX6" fmla="*/ 2201 w 55912"/>
                <a:gd name="connsiteY6" fmla="*/ 36808 h 52161"/>
                <a:gd name="connsiteX7" fmla="*/ 18824 w 55912"/>
                <a:gd name="connsiteY7" fmla="*/ 50959 h 52161"/>
                <a:gd name="connsiteX8" fmla="*/ 21126 w 55912"/>
                <a:gd name="connsiteY8" fmla="*/ 51352 h 52161"/>
                <a:gd name="connsiteX9" fmla="*/ 35839 w 55912"/>
                <a:gd name="connsiteY9" fmla="*/ 51352 h 52161"/>
                <a:gd name="connsiteX10" fmla="*/ 48026 w 55912"/>
                <a:gd name="connsiteY10" fmla="*/ 44613 h 52161"/>
                <a:gd name="connsiteX11" fmla="*/ 53754 w 55912"/>
                <a:gd name="connsiteY11" fmla="*/ 15917 h 5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912" h="52161">
                  <a:moveTo>
                    <a:pt x="53697" y="15917"/>
                  </a:moveTo>
                  <a:cubicBezTo>
                    <a:pt x="49766" y="7100"/>
                    <a:pt x="41624" y="1485"/>
                    <a:pt x="32133" y="249"/>
                  </a:cubicBezTo>
                  <a:cubicBezTo>
                    <a:pt x="27079" y="-368"/>
                    <a:pt x="22530" y="137"/>
                    <a:pt x="17813" y="2046"/>
                  </a:cubicBezTo>
                  <a:cubicBezTo>
                    <a:pt x="12871" y="4012"/>
                    <a:pt x="6975" y="7774"/>
                    <a:pt x="4616" y="12772"/>
                  </a:cubicBezTo>
                  <a:lnTo>
                    <a:pt x="3493" y="15131"/>
                  </a:lnTo>
                  <a:cubicBezTo>
                    <a:pt x="1190" y="18893"/>
                    <a:pt x="11" y="22993"/>
                    <a:pt x="11" y="27429"/>
                  </a:cubicBezTo>
                  <a:cubicBezTo>
                    <a:pt x="-101" y="30799"/>
                    <a:pt x="629" y="33943"/>
                    <a:pt x="2201" y="36808"/>
                  </a:cubicBezTo>
                  <a:cubicBezTo>
                    <a:pt x="5122" y="43434"/>
                    <a:pt x="11355" y="49668"/>
                    <a:pt x="18824" y="50959"/>
                  </a:cubicBezTo>
                  <a:lnTo>
                    <a:pt x="21126" y="51352"/>
                  </a:lnTo>
                  <a:cubicBezTo>
                    <a:pt x="26012" y="52194"/>
                    <a:pt x="30954" y="52644"/>
                    <a:pt x="35839" y="51352"/>
                  </a:cubicBezTo>
                  <a:cubicBezTo>
                    <a:pt x="40163" y="50229"/>
                    <a:pt x="44768" y="47702"/>
                    <a:pt x="48026" y="44613"/>
                  </a:cubicBezTo>
                  <a:cubicBezTo>
                    <a:pt x="55775" y="37201"/>
                    <a:pt x="58078" y="25689"/>
                    <a:pt x="53754" y="1591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169796A1-BE11-2192-BF7E-46BDC0BF8B5F}"/>
                </a:ext>
              </a:extLst>
            </p:cNvPr>
            <p:cNvSpPr/>
            <p:nvPr/>
          </p:nvSpPr>
          <p:spPr>
            <a:xfrm>
              <a:off x="15641295" y="5085628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70CF1ED-3DEB-26F1-C7D7-90AB13F45CA6}"/>
                </a:ext>
              </a:extLst>
            </p:cNvPr>
            <p:cNvSpPr/>
            <p:nvPr/>
          </p:nvSpPr>
          <p:spPr>
            <a:xfrm>
              <a:off x="15594468" y="5147064"/>
              <a:ext cx="54053" cy="51327"/>
            </a:xfrm>
            <a:custGeom>
              <a:avLst/>
              <a:gdLst>
                <a:gd name="connsiteX0" fmla="*/ 46120 w 54053"/>
                <a:gd name="connsiteY0" fmla="*/ 7525 h 51327"/>
                <a:gd name="connsiteX1" fmla="*/ 27027 w 54053"/>
                <a:gd name="connsiteY1" fmla="*/ 0 h 51327"/>
                <a:gd name="connsiteX2" fmla="*/ 7934 w 54053"/>
                <a:gd name="connsiteY2" fmla="*/ 7525 h 51327"/>
                <a:gd name="connsiteX3" fmla="*/ 15 w 54053"/>
                <a:gd name="connsiteY3" fmla="*/ 25664 h 51327"/>
                <a:gd name="connsiteX4" fmla="*/ 7934 w 54053"/>
                <a:gd name="connsiteY4" fmla="*/ 43803 h 51327"/>
                <a:gd name="connsiteX5" fmla="*/ 27027 w 54053"/>
                <a:gd name="connsiteY5" fmla="*/ 51328 h 51327"/>
                <a:gd name="connsiteX6" fmla="*/ 46120 w 54053"/>
                <a:gd name="connsiteY6" fmla="*/ 43803 h 51327"/>
                <a:gd name="connsiteX7" fmla="*/ 54038 w 54053"/>
                <a:gd name="connsiteY7" fmla="*/ 25664 h 51327"/>
                <a:gd name="connsiteX8" fmla="*/ 46120 w 54053"/>
                <a:gd name="connsiteY8" fmla="*/ 7525 h 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53" h="51327">
                  <a:moveTo>
                    <a:pt x="46120" y="7525"/>
                  </a:moveTo>
                  <a:cubicBezTo>
                    <a:pt x="40785" y="2864"/>
                    <a:pt x="34271" y="0"/>
                    <a:pt x="27027" y="0"/>
                  </a:cubicBezTo>
                  <a:cubicBezTo>
                    <a:pt x="20232" y="0"/>
                    <a:pt x="12931" y="2808"/>
                    <a:pt x="7934" y="7525"/>
                  </a:cubicBezTo>
                  <a:cubicBezTo>
                    <a:pt x="3329" y="11905"/>
                    <a:pt x="-265" y="19150"/>
                    <a:pt x="15" y="25664"/>
                  </a:cubicBezTo>
                  <a:cubicBezTo>
                    <a:pt x="352" y="32403"/>
                    <a:pt x="2711" y="39254"/>
                    <a:pt x="7934" y="43803"/>
                  </a:cubicBezTo>
                  <a:cubicBezTo>
                    <a:pt x="13268" y="48464"/>
                    <a:pt x="19783" y="51328"/>
                    <a:pt x="27027" y="51328"/>
                  </a:cubicBezTo>
                  <a:cubicBezTo>
                    <a:pt x="33822" y="51328"/>
                    <a:pt x="41122" y="48520"/>
                    <a:pt x="46120" y="43803"/>
                  </a:cubicBezTo>
                  <a:cubicBezTo>
                    <a:pt x="50725" y="39422"/>
                    <a:pt x="54319" y="32178"/>
                    <a:pt x="54038" y="25664"/>
                  </a:cubicBezTo>
                  <a:cubicBezTo>
                    <a:pt x="53702" y="18925"/>
                    <a:pt x="51343" y="12074"/>
                    <a:pt x="46120" y="752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7E1F1F4-36C1-05FB-7962-FCBEA8056AF9}"/>
                </a:ext>
              </a:extLst>
            </p:cNvPr>
            <p:cNvSpPr/>
            <p:nvPr/>
          </p:nvSpPr>
          <p:spPr>
            <a:xfrm>
              <a:off x="15598061" y="5217845"/>
              <a:ext cx="53051" cy="48938"/>
            </a:xfrm>
            <a:custGeom>
              <a:avLst/>
              <a:gdLst>
                <a:gd name="connsiteX0" fmla="*/ 45560 w 53051"/>
                <a:gd name="connsiteY0" fmla="*/ 7390 h 48938"/>
                <a:gd name="connsiteX1" fmla="*/ 30959 w 53051"/>
                <a:gd name="connsiteY1" fmla="*/ 763 h 48938"/>
                <a:gd name="connsiteX2" fmla="*/ 25680 w 53051"/>
                <a:gd name="connsiteY2" fmla="*/ 89 h 48938"/>
                <a:gd name="connsiteX3" fmla="*/ 7541 w 53051"/>
                <a:gd name="connsiteY3" fmla="*/ 7221 h 48938"/>
                <a:gd name="connsiteX4" fmla="*/ 16 w 53051"/>
                <a:gd name="connsiteY4" fmla="*/ 24461 h 48938"/>
                <a:gd name="connsiteX5" fmla="*/ 7541 w 53051"/>
                <a:gd name="connsiteY5" fmla="*/ 41702 h 48938"/>
                <a:gd name="connsiteX6" fmla="*/ 25680 w 53051"/>
                <a:gd name="connsiteY6" fmla="*/ 48834 h 48938"/>
                <a:gd name="connsiteX7" fmla="*/ 27533 w 53051"/>
                <a:gd name="connsiteY7" fmla="*/ 48609 h 48938"/>
                <a:gd name="connsiteX8" fmla="*/ 37304 w 53051"/>
                <a:gd name="connsiteY8" fmla="*/ 46531 h 48938"/>
                <a:gd name="connsiteX9" fmla="*/ 42920 w 53051"/>
                <a:gd name="connsiteY9" fmla="*/ 43442 h 48938"/>
                <a:gd name="connsiteX10" fmla="*/ 53028 w 53051"/>
                <a:gd name="connsiteY10" fmla="*/ 24461 h 48938"/>
                <a:gd name="connsiteX11" fmla="*/ 45503 w 53051"/>
                <a:gd name="connsiteY11" fmla="*/ 7390 h 4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51" h="48938">
                  <a:moveTo>
                    <a:pt x="45560" y="7390"/>
                  </a:moveTo>
                  <a:cubicBezTo>
                    <a:pt x="41516" y="3571"/>
                    <a:pt x="36406" y="1437"/>
                    <a:pt x="30959" y="763"/>
                  </a:cubicBezTo>
                  <a:cubicBezTo>
                    <a:pt x="29218" y="539"/>
                    <a:pt x="27477" y="314"/>
                    <a:pt x="25680" y="89"/>
                  </a:cubicBezTo>
                  <a:cubicBezTo>
                    <a:pt x="19727" y="-641"/>
                    <a:pt x="11697" y="3234"/>
                    <a:pt x="7541" y="7221"/>
                  </a:cubicBezTo>
                  <a:cubicBezTo>
                    <a:pt x="3161" y="11377"/>
                    <a:pt x="-265" y="18284"/>
                    <a:pt x="16" y="24461"/>
                  </a:cubicBezTo>
                  <a:cubicBezTo>
                    <a:pt x="297" y="30863"/>
                    <a:pt x="2599" y="37378"/>
                    <a:pt x="7541" y="41702"/>
                  </a:cubicBezTo>
                  <a:cubicBezTo>
                    <a:pt x="12258" y="45857"/>
                    <a:pt x="19166" y="49620"/>
                    <a:pt x="25680" y="48834"/>
                  </a:cubicBezTo>
                  <a:cubicBezTo>
                    <a:pt x="26298" y="48777"/>
                    <a:pt x="26915" y="48665"/>
                    <a:pt x="27533" y="48609"/>
                  </a:cubicBezTo>
                  <a:cubicBezTo>
                    <a:pt x="31015" y="48721"/>
                    <a:pt x="34272" y="48047"/>
                    <a:pt x="37304" y="46531"/>
                  </a:cubicBezTo>
                  <a:cubicBezTo>
                    <a:pt x="39438" y="45970"/>
                    <a:pt x="41292" y="44959"/>
                    <a:pt x="42920" y="43442"/>
                  </a:cubicBezTo>
                  <a:cubicBezTo>
                    <a:pt x="48704" y="39175"/>
                    <a:pt x="53422" y="31987"/>
                    <a:pt x="53028" y="24461"/>
                  </a:cubicBezTo>
                  <a:cubicBezTo>
                    <a:pt x="52748" y="18060"/>
                    <a:pt x="50164" y="11826"/>
                    <a:pt x="45503" y="73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4751D6D-BC3B-4AAD-6E14-E13D68CB876D}"/>
                </a:ext>
              </a:extLst>
            </p:cNvPr>
            <p:cNvSpPr/>
            <p:nvPr/>
          </p:nvSpPr>
          <p:spPr>
            <a:xfrm>
              <a:off x="15672820" y="5236854"/>
              <a:ext cx="59243" cy="56002"/>
            </a:xfrm>
            <a:custGeom>
              <a:avLst/>
              <a:gdLst>
                <a:gd name="connsiteX0" fmla="*/ 47511 w 59243"/>
                <a:gd name="connsiteY0" fmla="*/ 5845 h 56002"/>
                <a:gd name="connsiteX1" fmla="*/ 3989 w 59243"/>
                <a:gd name="connsiteY1" fmla="*/ 13763 h 56002"/>
                <a:gd name="connsiteX2" fmla="*/ 1013 w 59243"/>
                <a:gd name="connsiteY2" fmla="*/ 35440 h 56002"/>
                <a:gd name="connsiteX3" fmla="*/ 14603 w 59243"/>
                <a:gd name="connsiteY3" fmla="*/ 52231 h 56002"/>
                <a:gd name="connsiteX4" fmla="*/ 37403 w 59243"/>
                <a:gd name="connsiteY4" fmla="*/ 55095 h 56002"/>
                <a:gd name="connsiteX5" fmla="*/ 58069 w 59243"/>
                <a:gd name="connsiteY5" fmla="*/ 35440 h 56002"/>
                <a:gd name="connsiteX6" fmla="*/ 47455 w 59243"/>
                <a:gd name="connsiteY6" fmla="*/ 5845 h 5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3" h="56002">
                  <a:moveTo>
                    <a:pt x="47511" y="5845"/>
                  </a:moveTo>
                  <a:cubicBezTo>
                    <a:pt x="33809" y="-4207"/>
                    <a:pt x="13087" y="-1119"/>
                    <a:pt x="3989" y="13763"/>
                  </a:cubicBezTo>
                  <a:cubicBezTo>
                    <a:pt x="115" y="20053"/>
                    <a:pt x="-1065" y="28364"/>
                    <a:pt x="1013" y="35440"/>
                  </a:cubicBezTo>
                  <a:cubicBezTo>
                    <a:pt x="3147" y="42796"/>
                    <a:pt x="8257" y="48356"/>
                    <a:pt x="14603" y="52231"/>
                  </a:cubicBezTo>
                  <a:cubicBezTo>
                    <a:pt x="21398" y="56386"/>
                    <a:pt x="29878" y="56723"/>
                    <a:pt x="37403" y="55095"/>
                  </a:cubicBezTo>
                  <a:cubicBezTo>
                    <a:pt x="47343" y="52961"/>
                    <a:pt x="55036" y="44818"/>
                    <a:pt x="58069" y="35440"/>
                  </a:cubicBezTo>
                  <a:cubicBezTo>
                    <a:pt x="61719" y="24264"/>
                    <a:pt x="56496" y="12528"/>
                    <a:pt x="47455" y="58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CA18CC7-5CC8-A17E-72A0-AE5037FE1314}"/>
                </a:ext>
              </a:extLst>
            </p:cNvPr>
            <p:cNvSpPr/>
            <p:nvPr/>
          </p:nvSpPr>
          <p:spPr>
            <a:xfrm>
              <a:off x="15773343" y="5229100"/>
              <a:ext cx="71455" cy="63826"/>
            </a:xfrm>
            <a:custGeom>
              <a:avLst/>
              <a:gdLst>
                <a:gd name="connsiteX0" fmla="*/ 70252 w 71455"/>
                <a:gd name="connsiteY0" fmla="*/ 23819 h 63826"/>
                <a:gd name="connsiteX1" fmla="*/ 61997 w 71455"/>
                <a:gd name="connsiteY1" fmla="*/ 10342 h 63826"/>
                <a:gd name="connsiteX2" fmla="*/ 42904 w 71455"/>
                <a:gd name="connsiteY2" fmla="*/ 907 h 63826"/>
                <a:gd name="connsiteX3" fmla="*/ 9940 w 71455"/>
                <a:gd name="connsiteY3" fmla="*/ 9162 h 63826"/>
                <a:gd name="connsiteX4" fmla="*/ 0 w 71455"/>
                <a:gd name="connsiteY4" fmla="*/ 31906 h 63826"/>
                <a:gd name="connsiteX5" fmla="*/ 9940 w 71455"/>
                <a:gd name="connsiteY5" fmla="*/ 54649 h 63826"/>
                <a:gd name="connsiteX6" fmla="*/ 42904 w 71455"/>
                <a:gd name="connsiteY6" fmla="*/ 62904 h 63826"/>
                <a:gd name="connsiteX7" fmla="*/ 61997 w 71455"/>
                <a:gd name="connsiteY7" fmla="*/ 53470 h 63826"/>
                <a:gd name="connsiteX8" fmla="*/ 71432 w 71455"/>
                <a:gd name="connsiteY8" fmla="*/ 31850 h 63826"/>
                <a:gd name="connsiteX9" fmla="*/ 70309 w 71455"/>
                <a:gd name="connsiteY9" fmla="*/ 23707 h 6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455" h="63826">
                  <a:moveTo>
                    <a:pt x="70252" y="23819"/>
                  </a:moveTo>
                  <a:cubicBezTo>
                    <a:pt x="68680" y="18597"/>
                    <a:pt x="65928" y="14104"/>
                    <a:pt x="61997" y="10342"/>
                  </a:cubicBezTo>
                  <a:cubicBezTo>
                    <a:pt x="57056" y="4726"/>
                    <a:pt x="49924" y="2311"/>
                    <a:pt x="42904" y="907"/>
                  </a:cubicBezTo>
                  <a:cubicBezTo>
                    <a:pt x="31392" y="-1339"/>
                    <a:pt x="18476" y="289"/>
                    <a:pt x="9940" y="9162"/>
                  </a:cubicBezTo>
                  <a:cubicBezTo>
                    <a:pt x="3931" y="15396"/>
                    <a:pt x="0" y="23089"/>
                    <a:pt x="0" y="31906"/>
                  </a:cubicBezTo>
                  <a:cubicBezTo>
                    <a:pt x="0" y="40273"/>
                    <a:pt x="3875" y="48921"/>
                    <a:pt x="9940" y="54649"/>
                  </a:cubicBezTo>
                  <a:cubicBezTo>
                    <a:pt x="18981" y="63298"/>
                    <a:pt x="30999" y="65263"/>
                    <a:pt x="42904" y="62904"/>
                  </a:cubicBezTo>
                  <a:cubicBezTo>
                    <a:pt x="49980" y="61501"/>
                    <a:pt x="57056" y="59086"/>
                    <a:pt x="61997" y="53470"/>
                  </a:cubicBezTo>
                  <a:cubicBezTo>
                    <a:pt x="67276" y="47461"/>
                    <a:pt x="71825" y="40273"/>
                    <a:pt x="71432" y="31850"/>
                  </a:cubicBezTo>
                  <a:cubicBezTo>
                    <a:pt x="71039" y="29154"/>
                    <a:pt x="70646" y="26402"/>
                    <a:pt x="70309" y="2370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A86F4B1-FD6D-1113-2650-4E8C7EB6EC7C}"/>
                </a:ext>
              </a:extLst>
            </p:cNvPr>
            <p:cNvSpPr/>
            <p:nvPr/>
          </p:nvSpPr>
          <p:spPr>
            <a:xfrm>
              <a:off x="15390987" y="5005589"/>
              <a:ext cx="262777" cy="131815"/>
            </a:xfrm>
            <a:custGeom>
              <a:avLst/>
              <a:gdLst>
                <a:gd name="connsiteX0" fmla="*/ 8407 w 262777"/>
                <a:gd name="connsiteY0" fmla="*/ 131815 h 131815"/>
                <a:gd name="connsiteX1" fmla="*/ 208 w 262777"/>
                <a:gd name="connsiteY1" fmla="*/ 125245 h 131815"/>
                <a:gd name="connsiteX2" fmla="*/ 5768 w 262777"/>
                <a:gd name="connsiteY2" fmla="*/ 115418 h 131815"/>
                <a:gd name="connsiteX3" fmla="*/ 134536 w 262777"/>
                <a:gd name="connsiteY3" fmla="*/ 36180 h 131815"/>
                <a:gd name="connsiteX4" fmla="*/ 206866 w 262777"/>
                <a:gd name="connsiteY4" fmla="*/ 71 h 131815"/>
                <a:gd name="connsiteX5" fmla="*/ 248984 w 262777"/>
                <a:gd name="connsiteY5" fmla="*/ 17311 h 131815"/>
                <a:gd name="connsiteX6" fmla="*/ 262742 w 262777"/>
                <a:gd name="connsiteY6" fmla="*/ 54206 h 131815"/>
                <a:gd name="connsiteX7" fmla="*/ 89891 w 262777"/>
                <a:gd name="connsiteY7" fmla="*/ 125189 h 131815"/>
                <a:gd name="connsiteX8" fmla="*/ 9474 w 262777"/>
                <a:gd name="connsiteY8" fmla="*/ 131759 h 131815"/>
                <a:gd name="connsiteX9" fmla="*/ 8407 w 262777"/>
                <a:gd name="connsiteY9" fmla="*/ 131815 h 131815"/>
                <a:gd name="connsiteX10" fmla="*/ 202991 w 262777"/>
                <a:gd name="connsiteY10" fmla="*/ 16806 h 131815"/>
                <a:gd name="connsiteX11" fmla="*/ 146553 w 262777"/>
                <a:gd name="connsiteY11" fmla="*/ 47973 h 131815"/>
                <a:gd name="connsiteX12" fmla="*/ 65631 w 262777"/>
                <a:gd name="connsiteY12" fmla="*/ 109128 h 131815"/>
                <a:gd name="connsiteX13" fmla="*/ 89835 w 262777"/>
                <a:gd name="connsiteY13" fmla="*/ 108398 h 131815"/>
                <a:gd name="connsiteX14" fmla="*/ 245895 w 262777"/>
                <a:gd name="connsiteY14" fmla="*/ 53645 h 131815"/>
                <a:gd name="connsiteX15" fmla="*/ 236798 w 262777"/>
                <a:gd name="connsiteY15" fmla="*/ 28992 h 131815"/>
                <a:gd name="connsiteX16" fmla="*/ 206248 w 262777"/>
                <a:gd name="connsiteY16" fmla="*/ 16918 h 131815"/>
                <a:gd name="connsiteX17" fmla="*/ 202991 w 262777"/>
                <a:gd name="connsiteY17" fmla="*/ 16862 h 13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777" h="131815">
                  <a:moveTo>
                    <a:pt x="8407" y="131815"/>
                  </a:moveTo>
                  <a:cubicBezTo>
                    <a:pt x="4532" y="131815"/>
                    <a:pt x="1050" y="129120"/>
                    <a:pt x="208" y="125245"/>
                  </a:cubicBezTo>
                  <a:cubicBezTo>
                    <a:pt x="-747" y="121033"/>
                    <a:pt x="1668" y="116765"/>
                    <a:pt x="5768" y="115418"/>
                  </a:cubicBezTo>
                  <a:cubicBezTo>
                    <a:pt x="81130" y="90652"/>
                    <a:pt x="111961" y="59148"/>
                    <a:pt x="134536" y="36180"/>
                  </a:cubicBezTo>
                  <a:cubicBezTo>
                    <a:pt x="155033" y="15289"/>
                    <a:pt x="171206" y="-1221"/>
                    <a:pt x="206866" y="71"/>
                  </a:cubicBezTo>
                  <a:cubicBezTo>
                    <a:pt x="224219" y="689"/>
                    <a:pt x="238819" y="6697"/>
                    <a:pt x="248984" y="17311"/>
                  </a:cubicBezTo>
                  <a:cubicBezTo>
                    <a:pt x="258362" y="27139"/>
                    <a:pt x="263248" y="40279"/>
                    <a:pt x="262742" y="54206"/>
                  </a:cubicBezTo>
                  <a:cubicBezTo>
                    <a:pt x="260159" y="124964"/>
                    <a:pt x="145149" y="125133"/>
                    <a:pt x="89891" y="125189"/>
                  </a:cubicBezTo>
                  <a:cubicBezTo>
                    <a:pt x="63104" y="125189"/>
                    <a:pt x="36542" y="128334"/>
                    <a:pt x="9474" y="131759"/>
                  </a:cubicBezTo>
                  <a:cubicBezTo>
                    <a:pt x="9137" y="131759"/>
                    <a:pt x="8744" y="131815"/>
                    <a:pt x="8407" y="131815"/>
                  </a:cubicBezTo>
                  <a:close/>
                  <a:moveTo>
                    <a:pt x="202991" y="16806"/>
                  </a:moveTo>
                  <a:cubicBezTo>
                    <a:pt x="177159" y="16806"/>
                    <a:pt x="165478" y="28711"/>
                    <a:pt x="146553" y="47973"/>
                  </a:cubicBezTo>
                  <a:cubicBezTo>
                    <a:pt x="129201" y="65662"/>
                    <a:pt x="107131" y="88125"/>
                    <a:pt x="65631" y="109128"/>
                  </a:cubicBezTo>
                  <a:cubicBezTo>
                    <a:pt x="73661" y="108679"/>
                    <a:pt x="81692" y="108398"/>
                    <a:pt x="89835" y="108398"/>
                  </a:cubicBezTo>
                  <a:cubicBezTo>
                    <a:pt x="139814" y="108342"/>
                    <a:pt x="243873" y="108229"/>
                    <a:pt x="245895" y="53645"/>
                  </a:cubicBezTo>
                  <a:cubicBezTo>
                    <a:pt x="246232" y="44267"/>
                    <a:pt x="242975" y="35506"/>
                    <a:pt x="236798" y="28992"/>
                  </a:cubicBezTo>
                  <a:cubicBezTo>
                    <a:pt x="229722" y="21579"/>
                    <a:pt x="219164" y="17423"/>
                    <a:pt x="206248" y="16918"/>
                  </a:cubicBezTo>
                  <a:cubicBezTo>
                    <a:pt x="205125" y="16918"/>
                    <a:pt x="204058" y="16862"/>
                    <a:pt x="202991" y="16862"/>
                  </a:cubicBezTo>
                  <a:close/>
                </a:path>
              </a:pathLst>
            </a:custGeom>
            <a:solidFill>
              <a:srgbClr val="BDA9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702935B2-DDB7-C62B-06EC-3157AC411377}"/>
                </a:ext>
              </a:extLst>
            </p:cNvPr>
            <p:cNvSpPr/>
            <p:nvPr/>
          </p:nvSpPr>
          <p:spPr>
            <a:xfrm>
              <a:off x="15120182" y="5037139"/>
              <a:ext cx="239092" cy="255868"/>
            </a:xfrm>
            <a:custGeom>
              <a:avLst/>
              <a:gdLst>
                <a:gd name="connsiteX0" fmla="*/ 233444 w 239092"/>
                <a:gd name="connsiteY0" fmla="*/ 98244 h 255868"/>
                <a:gd name="connsiteX1" fmla="*/ 109168 w 239092"/>
                <a:gd name="connsiteY1" fmla="*/ 25 h 255868"/>
                <a:gd name="connsiteX2" fmla="*/ 108382 w 239092"/>
                <a:gd name="connsiteY2" fmla="*/ 25 h 255868"/>
                <a:gd name="connsiteX3" fmla="*/ 167 w 239092"/>
                <a:gd name="connsiteY3" fmla="*/ 105319 h 255868"/>
                <a:gd name="connsiteX4" fmla="*/ 129721 w 239092"/>
                <a:gd name="connsiteY4" fmla="*/ 255820 h 255868"/>
                <a:gd name="connsiteX5" fmla="*/ 239059 w 239092"/>
                <a:gd name="connsiteY5" fmla="*/ 130983 h 255868"/>
                <a:gd name="connsiteX6" fmla="*/ 233500 w 239092"/>
                <a:gd name="connsiteY6" fmla="*/ 98244 h 25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092" h="255868">
                  <a:moveTo>
                    <a:pt x="233444" y="98244"/>
                  </a:moveTo>
                  <a:cubicBezTo>
                    <a:pt x="214013" y="22263"/>
                    <a:pt x="130788" y="811"/>
                    <a:pt x="109168" y="25"/>
                  </a:cubicBezTo>
                  <a:cubicBezTo>
                    <a:pt x="108887" y="25"/>
                    <a:pt x="108607" y="25"/>
                    <a:pt x="108382" y="25"/>
                  </a:cubicBezTo>
                  <a:cubicBezTo>
                    <a:pt x="50203" y="-1267"/>
                    <a:pt x="2245" y="47815"/>
                    <a:pt x="167" y="105319"/>
                  </a:cubicBezTo>
                  <a:cubicBezTo>
                    <a:pt x="-3034" y="192307"/>
                    <a:pt x="39702" y="252563"/>
                    <a:pt x="129721" y="255820"/>
                  </a:cubicBezTo>
                  <a:cubicBezTo>
                    <a:pt x="195201" y="258235"/>
                    <a:pt x="237599" y="169844"/>
                    <a:pt x="239059" y="130983"/>
                  </a:cubicBezTo>
                  <a:cubicBezTo>
                    <a:pt x="239452" y="119583"/>
                    <a:pt x="236251" y="109250"/>
                    <a:pt x="233500" y="9824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5CE01EE-53C6-3AE1-B49C-DD552A8DCE52}"/>
                </a:ext>
              </a:extLst>
            </p:cNvPr>
            <p:cNvSpPr/>
            <p:nvPr/>
          </p:nvSpPr>
          <p:spPr>
            <a:xfrm>
              <a:off x="15310259" y="5074722"/>
              <a:ext cx="101940" cy="118109"/>
            </a:xfrm>
            <a:custGeom>
              <a:avLst/>
              <a:gdLst>
                <a:gd name="connsiteX0" fmla="*/ 84474 w 101940"/>
                <a:gd name="connsiteY0" fmla="*/ 4897 h 118109"/>
                <a:gd name="connsiteX1" fmla="*/ 101939 w 101940"/>
                <a:gd name="connsiteY1" fmla="*/ 68523 h 118109"/>
                <a:gd name="connsiteX2" fmla="*/ 35954 w 101940"/>
                <a:gd name="connsiteY2" fmla="*/ 118110 h 118109"/>
                <a:gd name="connsiteX3" fmla="*/ 35561 w 101940"/>
                <a:gd name="connsiteY3" fmla="*/ 118110 h 118109"/>
                <a:gd name="connsiteX4" fmla="*/ 27194 w 101940"/>
                <a:gd name="connsiteY4" fmla="*/ 102274 h 118109"/>
                <a:gd name="connsiteX5" fmla="*/ 34719 w 101940"/>
                <a:gd name="connsiteY5" fmla="*/ 82394 h 118109"/>
                <a:gd name="connsiteX6" fmla="*/ 8269 w 101940"/>
                <a:gd name="connsiteY6" fmla="*/ 55607 h 118109"/>
                <a:gd name="connsiteX7" fmla="*/ 15625 w 101940"/>
                <a:gd name="connsiteY7" fmla="*/ 38198 h 118109"/>
                <a:gd name="connsiteX8" fmla="*/ 13 w 101940"/>
                <a:gd name="connsiteY8" fmla="*/ 16915 h 118109"/>
                <a:gd name="connsiteX9" fmla="*/ 39941 w 101940"/>
                <a:gd name="connsiteY9" fmla="*/ 124 h 118109"/>
                <a:gd name="connsiteX10" fmla="*/ 62909 w 101940"/>
                <a:gd name="connsiteY10" fmla="*/ 2089 h 118109"/>
                <a:gd name="connsiteX11" fmla="*/ 84474 w 101940"/>
                <a:gd name="connsiteY11" fmla="*/ 4897 h 11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940" h="118109">
                  <a:moveTo>
                    <a:pt x="84474" y="4897"/>
                  </a:moveTo>
                  <a:cubicBezTo>
                    <a:pt x="87057" y="12310"/>
                    <a:pt x="102107" y="64592"/>
                    <a:pt x="101939" y="68523"/>
                  </a:cubicBezTo>
                  <a:cubicBezTo>
                    <a:pt x="101602" y="78239"/>
                    <a:pt x="58080" y="117661"/>
                    <a:pt x="35954" y="118110"/>
                  </a:cubicBezTo>
                  <a:cubicBezTo>
                    <a:pt x="35842" y="118110"/>
                    <a:pt x="35729" y="118110"/>
                    <a:pt x="35561" y="118110"/>
                  </a:cubicBezTo>
                  <a:cubicBezTo>
                    <a:pt x="29384" y="117885"/>
                    <a:pt x="26969" y="108563"/>
                    <a:pt x="27194" y="102274"/>
                  </a:cubicBezTo>
                  <a:cubicBezTo>
                    <a:pt x="27474" y="95142"/>
                    <a:pt x="30451" y="87729"/>
                    <a:pt x="34719" y="82394"/>
                  </a:cubicBezTo>
                  <a:cubicBezTo>
                    <a:pt x="25846" y="77340"/>
                    <a:pt x="7482" y="75880"/>
                    <a:pt x="8269" y="55607"/>
                  </a:cubicBezTo>
                  <a:cubicBezTo>
                    <a:pt x="8493" y="49037"/>
                    <a:pt x="11189" y="42466"/>
                    <a:pt x="15625" y="38198"/>
                  </a:cubicBezTo>
                  <a:cubicBezTo>
                    <a:pt x="10515" y="34324"/>
                    <a:pt x="-436" y="28259"/>
                    <a:pt x="13" y="16915"/>
                  </a:cubicBezTo>
                  <a:cubicBezTo>
                    <a:pt x="631" y="629"/>
                    <a:pt x="23543" y="-494"/>
                    <a:pt x="39941" y="124"/>
                  </a:cubicBezTo>
                  <a:cubicBezTo>
                    <a:pt x="47691" y="405"/>
                    <a:pt x="55497" y="1247"/>
                    <a:pt x="62909" y="2089"/>
                  </a:cubicBezTo>
                  <a:cubicBezTo>
                    <a:pt x="69704" y="2876"/>
                    <a:pt x="77959" y="2819"/>
                    <a:pt x="84474" y="4897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F572A67-9E36-D8C4-19F0-88E84B76E226}"/>
                </a:ext>
              </a:extLst>
            </p:cNvPr>
            <p:cNvSpPr/>
            <p:nvPr/>
          </p:nvSpPr>
          <p:spPr>
            <a:xfrm>
              <a:off x="15170340" y="5057395"/>
              <a:ext cx="102995" cy="32584"/>
            </a:xfrm>
            <a:custGeom>
              <a:avLst/>
              <a:gdLst>
                <a:gd name="connsiteX0" fmla="*/ 98882 w 102995"/>
                <a:gd name="connsiteY0" fmla="*/ 10431 h 32584"/>
                <a:gd name="connsiteX1" fmla="*/ 2853 w 102995"/>
                <a:gd name="connsiteY1" fmla="*/ 19360 h 32584"/>
                <a:gd name="connsiteX2" fmla="*/ 14759 w 102995"/>
                <a:gd name="connsiteY2" fmla="*/ 30703 h 32584"/>
                <a:gd name="connsiteX3" fmla="*/ 90346 w 102995"/>
                <a:gd name="connsiteY3" fmla="*/ 24302 h 32584"/>
                <a:gd name="connsiteX4" fmla="*/ 98826 w 102995"/>
                <a:gd name="connsiteY4" fmla="*/ 10487 h 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95" h="32584">
                  <a:moveTo>
                    <a:pt x="98882" y="10431"/>
                  </a:moveTo>
                  <a:cubicBezTo>
                    <a:pt x="67378" y="-6304"/>
                    <a:pt x="30763" y="-2598"/>
                    <a:pt x="2853" y="19360"/>
                  </a:cubicBezTo>
                  <a:cubicBezTo>
                    <a:pt x="-5626" y="26042"/>
                    <a:pt x="6728" y="36993"/>
                    <a:pt x="14759" y="30703"/>
                  </a:cubicBezTo>
                  <a:cubicBezTo>
                    <a:pt x="36716" y="13463"/>
                    <a:pt x="65862" y="11273"/>
                    <a:pt x="90346" y="24302"/>
                  </a:cubicBezTo>
                  <a:cubicBezTo>
                    <a:pt x="99556" y="29187"/>
                    <a:pt x="108485" y="15597"/>
                    <a:pt x="98826" y="104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57AAD85-B637-4413-554F-25D06AAB9554}"/>
                </a:ext>
              </a:extLst>
            </p:cNvPr>
            <p:cNvSpPr/>
            <p:nvPr/>
          </p:nvSpPr>
          <p:spPr>
            <a:xfrm>
              <a:off x="13685808" y="4051862"/>
              <a:ext cx="1580219" cy="715492"/>
            </a:xfrm>
            <a:custGeom>
              <a:avLst/>
              <a:gdLst>
                <a:gd name="connsiteX0" fmla="*/ 1568645 w 1580219"/>
                <a:gd name="connsiteY0" fmla="*/ 132614 h 715492"/>
                <a:gd name="connsiteX1" fmla="*/ 1564994 w 1580219"/>
                <a:gd name="connsiteY1" fmla="*/ 132164 h 715492"/>
                <a:gd name="connsiteX2" fmla="*/ 1572744 w 1580219"/>
                <a:gd name="connsiteY2" fmla="*/ 87014 h 715492"/>
                <a:gd name="connsiteX3" fmla="*/ 1554830 w 1580219"/>
                <a:gd name="connsiteY3" fmla="*/ 78703 h 715492"/>
                <a:gd name="connsiteX4" fmla="*/ 1558368 w 1580219"/>
                <a:gd name="connsiteY4" fmla="*/ 63990 h 715492"/>
                <a:gd name="connsiteX5" fmla="*/ 1557975 w 1580219"/>
                <a:gd name="connsiteY5" fmla="*/ 58823 h 715492"/>
                <a:gd name="connsiteX6" fmla="*/ 1561849 w 1580219"/>
                <a:gd name="connsiteY6" fmla="*/ 34676 h 715492"/>
                <a:gd name="connsiteX7" fmla="*/ 1555953 w 1580219"/>
                <a:gd name="connsiteY7" fmla="*/ 29060 h 715492"/>
                <a:gd name="connsiteX8" fmla="*/ 1528268 w 1580219"/>
                <a:gd name="connsiteY8" fmla="*/ 35350 h 715492"/>
                <a:gd name="connsiteX9" fmla="*/ 1507826 w 1580219"/>
                <a:gd name="connsiteY9" fmla="*/ 14909 h 715492"/>
                <a:gd name="connsiteX10" fmla="*/ 1485083 w 1580219"/>
                <a:gd name="connsiteY10" fmla="*/ 21367 h 715492"/>
                <a:gd name="connsiteX11" fmla="*/ 1476378 w 1580219"/>
                <a:gd name="connsiteY11" fmla="*/ 17323 h 715492"/>
                <a:gd name="connsiteX12" fmla="*/ 1459026 w 1580219"/>
                <a:gd name="connsiteY12" fmla="*/ 2498 h 715492"/>
                <a:gd name="connsiteX13" fmla="*/ 1444256 w 1580219"/>
                <a:gd name="connsiteY13" fmla="*/ 5025 h 715492"/>
                <a:gd name="connsiteX14" fmla="*/ 1435328 w 1580219"/>
                <a:gd name="connsiteY14" fmla="*/ 251 h 715492"/>
                <a:gd name="connsiteX15" fmla="*/ 1413258 w 1580219"/>
                <a:gd name="connsiteY15" fmla="*/ 19569 h 715492"/>
                <a:gd name="connsiteX16" fmla="*/ 1402644 w 1580219"/>
                <a:gd name="connsiteY16" fmla="*/ 25354 h 715492"/>
                <a:gd name="connsiteX17" fmla="*/ 1385966 w 1580219"/>
                <a:gd name="connsiteY17" fmla="*/ 2385 h 715492"/>
                <a:gd name="connsiteX18" fmla="*/ 1376026 w 1580219"/>
                <a:gd name="connsiteY18" fmla="*/ 4856 h 715492"/>
                <a:gd name="connsiteX19" fmla="*/ 1365805 w 1580219"/>
                <a:gd name="connsiteY19" fmla="*/ 35911 h 715492"/>
                <a:gd name="connsiteX20" fmla="*/ 1356146 w 1580219"/>
                <a:gd name="connsiteY20" fmla="*/ 27263 h 715492"/>
                <a:gd name="connsiteX21" fmla="*/ 1343735 w 1580219"/>
                <a:gd name="connsiteY21" fmla="*/ 31475 h 715492"/>
                <a:gd name="connsiteX22" fmla="*/ 1335087 w 1580219"/>
                <a:gd name="connsiteY22" fmla="*/ 31082 h 715492"/>
                <a:gd name="connsiteX23" fmla="*/ 1307683 w 1580219"/>
                <a:gd name="connsiteY23" fmla="*/ 58655 h 715492"/>
                <a:gd name="connsiteX24" fmla="*/ 1287578 w 1580219"/>
                <a:gd name="connsiteY24" fmla="*/ 35687 h 715492"/>
                <a:gd name="connsiteX25" fmla="*/ 1277976 w 1580219"/>
                <a:gd name="connsiteY25" fmla="*/ 36866 h 715492"/>
                <a:gd name="connsiteX26" fmla="*/ 1263206 w 1580219"/>
                <a:gd name="connsiteY26" fmla="*/ 65450 h 715492"/>
                <a:gd name="connsiteX27" fmla="*/ 1255569 w 1580219"/>
                <a:gd name="connsiteY27" fmla="*/ 68875 h 715492"/>
                <a:gd name="connsiteX28" fmla="*/ 1231646 w 1580219"/>
                <a:gd name="connsiteY28" fmla="*/ 59104 h 715492"/>
                <a:gd name="connsiteX29" fmla="*/ 1210924 w 1580219"/>
                <a:gd name="connsiteY29" fmla="*/ 89373 h 715492"/>
                <a:gd name="connsiteX30" fmla="*/ 1199131 w 1580219"/>
                <a:gd name="connsiteY30" fmla="*/ 63260 h 715492"/>
                <a:gd name="connsiteX31" fmla="*/ 1188293 w 1580219"/>
                <a:gd name="connsiteY31" fmla="*/ 63260 h 715492"/>
                <a:gd name="connsiteX32" fmla="*/ 1173916 w 1580219"/>
                <a:gd name="connsiteY32" fmla="*/ 99537 h 715492"/>
                <a:gd name="connsiteX33" fmla="*/ 1163977 w 1580219"/>
                <a:gd name="connsiteY33" fmla="*/ 86396 h 715492"/>
                <a:gd name="connsiteX34" fmla="*/ 1153981 w 1580219"/>
                <a:gd name="connsiteY34" fmla="*/ 87632 h 715492"/>
                <a:gd name="connsiteX35" fmla="*/ 1143255 w 1580219"/>
                <a:gd name="connsiteY35" fmla="*/ 108073 h 715492"/>
                <a:gd name="connsiteX36" fmla="*/ 1121129 w 1580219"/>
                <a:gd name="connsiteY36" fmla="*/ 135478 h 715492"/>
                <a:gd name="connsiteX37" fmla="*/ 1093331 w 1580219"/>
                <a:gd name="connsiteY37" fmla="*/ 127503 h 715492"/>
                <a:gd name="connsiteX38" fmla="*/ 1073171 w 1580219"/>
                <a:gd name="connsiteY38" fmla="*/ 163949 h 715492"/>
                <a:gd name="connsiteX39" fmla="*/ 1045654 w 1580219"/>
                <a:gd name="connsiteY39" fmla="*/ 155470 h 715492"/>
                <a:gd name="connsiteX40" fmla="*/ 1021675 w 1580219"/>
                <a:gd name="connsiteY40" fmla="*/ 187367 h 715492"/>
                <a:gd name="connsiteX41" fmla="*/ 1015048 w 1580219"/>
                <a:gd name="connsiteY41" fmla="*/ 178943 h 715492"/>
                <a:gd name="connsiteX42" fmla="*/ 1004659 w 1580219"/>
                <a:gd name="connsiteY42" fmla="*/ 180235 h 715492"/>
                <a:gd name="connsiteX43" fmla="*/ 992248 w 1580219"/>
                <a:gd name="connsiteY43" fmla="*/ 216681 h 715492"/>
                <a:gd name="connsiteX44" fmla="*/ 966584 w 1580219"/>
                <a:gd name="connsiteY44" fmla="*/ 196240 h 715492"/>
                <a:gd name="connsiteX45" fmla="*/ 941595 w 1580219"/>
                <a:gd name="connsiteY45" fmla="*/ 248915 h 715492"/>
                <a:gd name="connsiteX46" fmla="*/ 918458 w 1580219"/>
                <a:gd name="connsiteY46" fmla="*/ 216344 h 715492"/>
                <a:gd name="connsiteX47" fmla="*/ 907788 w 1580219"/>
                <a:gd name="connsiteY47" fmla="*/ 217635 h 715492"/>
                <a:gd name="connsiteX48" fmla="*/ 897736 w 1580219"/>
                <a:gd name="connsiteY48" fmla="*/ 247511 h 715492"/>
                <a:gd name="connsiteX49" fmla="*/ 853597 w 1580219"/>
                <a:gd name="connsiteY49" fmla="*/ 231955 h 715492"/>
                <a:gd name="connsiteX50" fmla="*/ 818442 w 1580219"/>
                <a:gd name="connsiteY50" fmla="*/ 277667 h 715492"/>
                <a:gd name="connsiteX51" fmla="*/ 811703 w 1580219"/>
                <a:gd name="connsiteY51" fmla="*/ 276937 h 715492"/>
                <a:gd name="connsiteX52" fmla="*/ 779582 w 1580219"/>
                <a:gd name="connsiteY52" fmla="*/ 274803 h 715492"/>
                <a:gd name="connsiteX53" fmla="*/ 760039 w 1580219"/>
                <a:gd name="connsiteY53" fmla="*/ 316865 h 715492"/>
                <a:gd name="connsiteX54" fmla="*/ 758186 w 1580219"/>
                <a:gd name="connsiteY54" fmla="*/ 319561 h 715492"/>
                <a:gd name="connsiteX55" fmla="*/ 728029 w 1580219"/>
                <a:gd name="connsiteY55" fmla="*/ 308778 h 715492"/>
                <a:gd name="connsiteX56" fmla="*/ 697705 w 1580219"/>
                <a:gd name="connsiteY56" fmla="*/ 346179 h 715492"/>
                <a:gd name="connsiteX57" fmla="*/ 693605 w 1580219"/>
                <a:gd name="connsiteY57" fmla="*/ 348088 h 715492"/>
                <a:gd name="connsiteX58" fmla="*/ 655699 w 1580219"/>
                <a:gd name="connsiteY58" fmla="*/ 343764 h 715492"/>
                <a:gd name="connsiteX59" fmla="*/ 624251 w 1580219"/>
                <a:gd name="connsiteY59" fmla="*/ 382232 h 715492"/>
                <a:gd name="connsiteX60" fmla="*/ 597352 w 1580219"/>
                <a:gd name="connsiteY60" fmla="*/ 367687 h 715492"/>
                <a:gd name="connsiteX61" fmla="*/ 569442 w 1580219"/>
                <a:gd name="connsiteY61" fmla="*/ 403347 h 715492"/>
                <a:gd name="connsiteX62" fmla="*/ 538668 w 1580219"/>
                <a:gd name="connsiteY62" fmla="*/ 383523 h 715492"/>
                <a:gd name="connsiteX63" fmla="*/ 497448 w 1580219"/>
                <a:gd name="connsiteY63" fmla="*/ 425866 h 715492"/>
                <a:gd name="connsiteX64" fmla="*/ 470100 w 1580219"/>
                <a:gd name="connsiteY64" fmla="*/ 407727 h 715492"/>
                <a:gd name="connsiteX65" fmla="*/ 449996 w 1580219"/>
                <a:gd name="connsiteY65" fmla="*/ 424237 h 715492"/>
                <a:gd name="connsiteX66" fmla="*/ 417256 w 1580219"/>
                <a:gd name="connsiteY66" fmla="*/ 412051 h 715492"/>
                <a:gd name="connsiteX67" fmla="*/ 400971 w 1580219"/>
                <a:gd name="connsiteY67" fmla="*/ 441871 h 715492"/>
                <a:gd name="connsiteX68" fmla="*/ 391087 w 1580219"/>
                <a:gd name="connsiteY68" fmla="*/ 424743 h 715492"/>
                <a:gd name="connsiteX69" fmla="*/ 381035 w 1580219"/>
                <a:gd name="connsiteY69" fmla="*/ 423507 h 715492"/>
                <a:gd name="connsiteX70" fmla="*/ 362952 w 1580219"/>
                <a:gd name="connsiteY70" fmla="*/ 445970 h 715492"/>
                <a:gd name="connsiteX71" fmla="*/ 335885 w 1580219"/>
                <a:gd name="connsiteY71" fmla="*/ 431650 h 715492"/>
                <a:gd name="connsiteX72" fmla="*/ 304886 w 1580219"/>
                <a:gd name="connsiteY72" fmla="*/ 466580 h 715492"/>
                <a:gd name="connsiteX73" fmla="*/ 277144 w 1580219"/>
                <a:gd name="connsiteY73" fmla="*/ 443050 h 715492"/>
                <a:gd name="connsiteX74" fmla="*/ 249403 w 1580219"/>
                <a:gd name="connsiteY74" fmla="*/ 471690 h 715492"/>
                <a:gd name="connsiteX75" fmla="*/ 215091 w 1580219"/>
                <a:gd name="connsiteY75" fmla="*/ 449227 h 715492"/>
                <a:gd name="connsiteX76" fmla="*/ 208127 w 1580219"/>
                <a:gd name="connsiteY76" fmla="*/ 454281 h 715492"/>
                <a:gd name="connsiteX77" fmla="*/ 210261 w 1580219"/>
                <a:gd name="connsiteY77" fmla="*/ 485785 h 715492"/>
                <a:gd name="connsiteX78" fmla="*/ 174265 w 1580219"/>
                <a:gd name="connsiteY78" fmla="*/ 454337 h 715492"/>
                <a:gd name="connsiteX79" fmla="*/ 165055 w 1580219"/>
                <a:gd name="connsiteY79" fmla="*/ 459335 h 715492"/>
                <a:gd name="connsiteX80" fmla="*/ 164549 w 1580219"/>
                <a:gd name="connsiteY80" fmla="*/ 469107 h 715492"/>
                <a:gd name="connsiteX81" fmla="*/ 161966 w 1580219"/>
                <a:gd name="connsiteY81" fmla="*/ 468657 h 715492"/>
                <a:gd name="connsiteX82" fmla="*/ 114738 w 1580219"/>
                <a:gd name="connsiteY82" fmla="*/ 433279 h 715492"/>
                <a:gd name="connsiteX83" fmla="*/ 106483 w 1580219"/>
                <a:gd name="connsiteY83" fmla="*/ 437715 h 715492"/>
                <a:gd name="connsiteX84" fmla="*/ 104630 w 1580219"/>
                <a:gd name="connsiteY84" fmla="*/ 457875 h 715492"/>
                <a:gd name="connsiteX85" fmla="*/ 59929 w 1580219"/>
                <a:gd name="connsiteY85" fmla="*/ 436030 h 715492"/>
                <a:gd name="connsiteX86" fmla="*/ 50719 w 1580219"/>
                <a:gd name="connsiteY86" fmla="*/ 442657 h 715492"/>
                <a:gd name="connsiteX87" fmla="*/ 52684 w 1580219"/>
                <a:gd name="connsiteY87" fmla="*/ 473655 h 715492"/>
                <a:gd name="connsiteX88" fmla="*/ 47518 w 1580219"/>
                <a:gd name="connsiteY88" fmla="*/ 483034 h 715492"/>
                <a:gd name="connsiteX89" fmla="*/ 40498 w 1580219"/>
                <a:gd name="connsiteY89" fmla="*/ 481405 h 715492"/>
                <a:gd name="connsiteX90" fmla="*/ 6860 w 1580219"/>
                <a:gd name="connsiteY90" fmla="*/ 527229 h 715492"/>
                <a:gd name="connsiteX91" fmla="*/ 16800 w 1580219"/>
                <a:gd name="connsiteY91" fmla="*/ 563395 h 715492"/>
                <a:gd name="connsiteX92" fmla="*/ 7422 w 1580219"/>
                <a:gd name="connsiteY92" fmla="*/ 580747 h 715492"/>
                <a:gd name="connsiteX93" fmla="*/ 3772 w 1580219"/>
                <a:gd name="connsiteY93" fmla="*/ 629154 h 715492"/>
                <a:gd name="connsiteX94" fmla="*/ 46619 w 1580219"/>
                <a:gd name="connsiteY94" fmla="*/ 629267 h 715492"/>
                <a:gd name="connsiteX95" fmla="*/ 46732 w 1580219"/>
                <a:gd name="connsiteY95" fmla="*/ 630109 h 715492"/>
                <a:gd name="connsiteX96" fmla="*/ 53358 w 1580219"/>
                <a:gd name="connsiteY96" fmla="*/ 662736 h 715492"/>
                <a:gd name="connsiteX97" fmla="*/ 101204 w 1580219"/>
                <a:gd name="connsiteY97" fmla="*/ 651224 h 715492"/>
                <a:gd name="connsiteX98" fmla="*/ 109909 w 1580219"/>
                <a:gd name="connsiteY98" fmla="*/ 662062 h 715492"/>
                <a:gd name="connsiteX99" fmla="*/ 126531 w 1580219"/>
                <a:gd name="connsiteY99" fmla="*/ 679976 h 715492"/>
                <a:gd name="connsiteX100" fmla="*/ 139896 w 1580219"/>
                <a:gd name="connsiteY100" fmla="*/ 676439 h 715492"/>
                <a:gd name="connsiteX101" fmla="*/ 147590 w 1580219"/>
                <a:gd name="connsiteY101" fmla="*/ 693230 h 715492"/>
                <a:gd name="connsiteX102" fmla="*/ 193583 w 1580219"/>
                <a:gd name="connsiteY102" fmla="*/ 675765 h 715492"/>
                <a:gd name="connsiteX103" fmla="*/ 212227 w 1580219"/>
                <a:gd name="connsiteY103" fmla="*/ 715468 h 715492"/>
                <a:gd name="connsiteX104" fmla="*/ 262150 w 1580219"/>
                <a:gd name="connsiteY104" fmla="*/ 662961 h 715492"/>
                <a:gd name="connsiteX105" fmla="*/ 284725 w 1580219"/>
                <a:gd name="connsiteY105" fmla="*/ 679976 h 715492"/>
                <a:gd name="connsiteX106" fmla="*/ 334986 w 1580219"/>
                <a:gd name="connsiteY106" fmla="*/ 640330 h 715492"/>
                <a:gd name="connsiteX107" fmla="*/ 337625 w 1580219"/>
                <a:gd name="connsiteY107" fmla="*/ 641790 h 715492"/>
                <a:gd name="connsiteX108" fmla="*/ 362952 w 1580219"/>
                <a:gd name="connsiteY108" fmla="*/ 659367 h 715492"/>
                <a:gd name="connsiteX109" fmla="*/ 365535 w 1580219"/>
                <a:gd name="connsiteY109" fmla="*/ 658918 h 715492"/>
                <a:gd name="connsiteX110" fmla="*/ 388054 w 1580219"/>
                <a:gd name="connsiteY110" fmla="*/ 680145 h 715492"/>
                <a:gd name="connsiteX111" fmla="*/ 432025 w 1580219"/>
                <a:gd name="connsiteY111" fmla="*/ 638813 h 715492"/>
                <a:gd name="connsiteX112" fmla="*/ 436855 w 1580219"/>
                <a:gd name="connsiteY112" fmla="*/ 639431 h 715492"/>
                <a:gd name="connsiteX113" fmla="*/ 438259 w 1580219"/>
                <a:gd name="connsiteY113" fmla="*/ 639319 h 715492"/>
                <a:gd name="connsiteX114" fmla="*/ 452410 w 1580219"/>
                <a:gd name="connsiteY114" fmla="*/ 658862 h 715492"/>
                <a:gd name="connsiteX115" fmla="*/ 482118 w 1580219"/>
                <a:gd name="connsiteY115" fmla="*/ 652460 h 715492"/>
                <a:gd name="connsiteX116" fmla="*/ 487846 w 1580219"/>
                <a:gd name="connsiteY116" fmla="*/ 650775 h 715492"/>
                <a:gd name="connsiteX117" fmla="*/ 510308 w 1580219"/>
                <a:gd name="connsiteY117" fmla="*/ 618091 h 715492"/>
                <a:gd name="connsiteX118" fmla="*/ 511768 w 1580219"/>
                <a:gd name="connsiteY118" fmla="*/ 618260 h 715492"/>
                <a:gd name="connsiteX119" fmla="*/ 513004 w 1580219"/>
                <a:gd name="connsiteY119" fmla="*/ 618091 h 715492"/>
                <a:gd name="connsiteX120" fmla="*/ 515980 w 1580219"/>
                <a:gd name="connsiteY120" fmla="*/ 634433 h 715492"/>
                <a:gd name="connsiteX121" fmla="*/ 527268 w 1580219"/>
                <a:gd name="connsiteY121" fmla="*/ 635837 h 715492"/>
                <a:gd name="connsiteX122" fmla="*/ 551022 w 1580219"/>
                <a:gd name="connsiteY122" fmla="*/ 595067 h 715492"/>
                <a:gd name="connsiteX123" fmla="*/ 554392 w 1580219"/>
                <a:gd name="connsiteY123" fmla="*/ 618372 h 715492"/>
                <a:gd name="connsiteX124" fmla="*/ 565679 w 1580219"/>
                <a:gd name="connsiteY124" fmla="*/ 619776 h 715492"/>
                <a:gd name="connsiteX125" fmla="*/ 586794 w 1580219"/>
                <a:gd name="connsiteY125" fmla="*/ 575131 h 715492"/>
                <a:gd name="connsiteX126" fmla="*/ 599374 w 1580219"/>
                <a:gd name="connsiteY126" fmla="*/ 609050 h 715492"/>
                <a:gd name="connsiteX127" fmla="*/ 609032 w 1580219"/>
                <a:gd name="connsiteY127" fmla="*/ 610229 h 715492"/>
                <a:gd name="connsiteX128" fmla="*/ 628575 w 1580219"/>
                <a:gd name="connsiteY128" fmla="*/ 581926 h 715492"/>
                <a:gd name="connsiteX129" fmla="*/ 629754 w 1580219"/>
                <a:gd name="connsiteY129" fmla="*/ 582151 h 715492"/>
                <a:gd name="connsiteX130" fmla="*/ 641604 w 1580219"/>
                <a:gd name="connsiteY130" fmla="*/ 611970 h 715492"/>
                <a:gd name="connsiteX131" fmla="*/ 651263 w 1580219"/>
                <a:gd name="connsiteY131" fmla="*/ 613150 h 715492"/>
                <a:gd name="connsiteX132" fmla="*/ 680970 w 1580219"/>
                <a:gd name="connsiteY132" fmla="*/ 566034 h 715492"/>
                <a:gd name="connsiteX133" fmla="*/ 680970 w 1580219"/>
                <a:gd name="connsiteY133" fmla="*/ 566034 h 715492"/>
                <a:gd name="connsiteX134" fmla="*/ 696581 w 1580219"/>
                <a:gd name="connsiteY134" fmla="*/ 595741 h 715492"/>
                <a:gd name="connsiteX135" fmla="*/ 707195 w 1580219"/>
                <a:gd name="connsiteY135" fmla="*/ 595741 h 715492"/>
                <a:gd name="connsiteX136" fmla="*/ 716854 w 1580219"/>
                <a:gd name="connsiteY136" fmla="*/ 575861 h 715492"/>
                <a:gd name="connsiteX137" fmla="*/ 747235 w 1580219"/>
                <a:gd name="connsiteY137" fmla="*/ 609106 h 715492"/>
                <a:gd name="connsiteX138" fmla="*/ 756220 w 1580219"/>
                <a:gd name="connsiteY138" fmla="*/ 605625 h 715492"/>
                <a:gd name="connsiteX139" fmla="*/ 766722 w 1580219"/>
                <a:gd name="connsiteY139" fmla="*/ 558396 h 715492"/>
                <a:gd name="connsiteX140" fmla="*/ 800360 w 1580219"/>
                <a:gd name="connsiteY140" fmla="*/ 584846 h 715492"/>
                <a:gd name="connsiteX141" fmla="*/ 815297 w 1580219"/>
                <a:gd name="connsiteY141" fmla="*/ 566427 h 715492"/>
                <a:gd name="connsiteX142" fmla="*/ 816926 w 1580219"/>
                <a:gd name="connsiteY142" fmla="*/ 541662 h 715492"/>
                <a:gd name="connsiteX143" fmla="*/ 848935 w 1580219"/>
                <a:gd name="connsiteY143" fmla="*/ 552669 h 715492"/>
                <a:gd name="connsiteX144" fmla="*/ 881170 w 1580219"/>
                <a:gd name="connsiteY144" fmla="*/ 493030 h 715492"/>
                <a:gd name="connsiteX145" fmla="*/ 896051 w 1580219"/>
                <a:gd name="connsiteY145" fmla="*/ 517289 h 715492"/>
                <a:gd name="connsiteX146" fmla="*/ 907957 w 1580219"/>
                <a:gd name="connsiteY146" fmla="*/ 514201 h 715492"/>
                <a:gd name="connsiteX147" fmla="*/ 908069 w 1580219"/>
                <a:gd name="connsiteY147" fmla="*/ 504879 h 715492"/>
                <a:gd name="connsiteX148" fmla="*/ 910203 w 1580219"/>
                <a:gd name="connsiteY148" fmla="*/ 504598 h 715492"/>
                <a:gd name="connsiteX149" fmla="*/ 935867 w 1580219"/>
                <a:gd name="connsiteY149" fmla="*/ 512235 h 715492"/>
                <a:gd name="connsiteX150" fmla="*/ 960576 w 1580219"/>
                <a:gd name="connsiteY150" fmla="*/ 475733 h 715492"/>
                <a:gd name="connsiteX151" fmla="*/ 987980 w 1580219"/>
                <a:gd name="connsiteY151" fmla="*/ 485785 h 715492"/>
                <a:gd name="connsiteX152" fmla="*/ 1006961 w 1580219"/>
                <a:gd name="connsiteY152" fmla="*/ 462986 h 715492"/>
                <a:gd name="connsiteX153" fmla="*/ 1010668 w 1580219"/>
                <a:gd name="connsiteY153" fmla="*/ 460683 h 715492"/>
                <a:gd name="connsiteX154" fmla="*/ 1044924 w 1580219"/>
                <a:gd name="connsiteY154" fmla="*/ 471634 h 715492"/>
                <a:gd name="connsiteX155" fmla="*/ 1068341 w 1580219"/>
                <a:gd name="connsiteY155" fmla="*/ 406267 h 715492"/>
                <a:gd name="connsiteX156" fmla="*/ 1096925 w 1580219"/>
                <a:gd name="connsiteY156" fmla="*/ 432043 h 715492"/>
                <a:gd name="connsiteX157" fmla="*/ 1106865 w 1580219"/>
                <a:gd name="connsiteY157" fmla="*/ 428224 h 715492"/>
                <a:gd name="connsiteX158" fmla="*/ 1113435 w 1580219"/>
                <a:gd name="connsiteY158" fmla="*/ 384310 h 715492"/>
                <a:gd name="connsiteX159" fmla="*/ 1135786 w 1580219"/>
                <a:gd name="connsiteY159" fmla="*/ 381839 h 715492"/>
                <a:gd name="connsiteX160" fmla="*/ 1153082 w 1580219"/>
                <a:gd name="connsiteY160" fmla="*/ 355276 h 715492"/>
                <a:gd name="connsiteX161" fmla="*/ 1183800 w 1580219"/>
                <a:gd name="connsiteY161" fmla="*/ 376054 h 715492"/>
                <a:gd name="connsiteX162" fmla="*/ 1194021 w 1580219"/>
                <a:gd name="connsiteY162" fmla="*/ 372123 h 715492"/>
                <a:gd name="connsiteX163" fmla="*/ 1196042 w 1580219"/>
                <a:gd name="connsiteY163" fmla="*/ 361173 h 715492"/>
                <a:gd name="connsiteX164" fmla="*/ 1201995 w 1580219"/>
                <a:gd name="connsiteY164" fmla="*/ 356849 h 715492"/>
                <a:gd name="connsiteX165" fmla="*/ 1231871 w 1580219"/>
                <a:gd name="connsiteY165" fmla="*/ 363251 h 715492"/>
                <a:gd name="connsiteX166" fmla="*/ 1260623 w 1580219"/>
                <a:gd name="connsiteY166" fmla="*/ 319167 h 715492"/>
                <a:gd name="connsiteX167" fmla="*/ 1292632 w 1580219"/>
                <a:gd name="connsiteY167" fmla="*/ 322874 h 715492"/>
                <a:gd name="connsiteX168" fmla="*/ 1316836 w 1580219"/>
                <a:gd name="connsiteY168" fmla="*/ 293841 h 715492"/>
                <a:gd name="connsiteX169" fmla="*/ 1333290 w 1580219"/>
                <a:gd name="connsiteY169" fmla="*/ 306251 h 715492"/>
                <a:gd name="connsiteX170" fmla="*/ 1343062 w 1580219"/>
                <a:gd name="connsiteY170" fmla="*/ 303837 h 715492"/>
                <a:gd name="connsiteX171" fmla="*/ 1350699 w 1580219"/>
                <a:gd name="connsiteY171" fmla="*/ 283789 h 715492"/>
                <a:gd name="connsiteX172" fmla="*/ 1377149 w 1580219"/>
                <a:gd name="connsiteY172" fmla="*/ 292549 h 715492"/>
                <a:gd name="connsiteX173" fmla="*/ 1412416 w 1580219"/>
                <a:gd name="connsiteY173" fmla="*/ 258405 h 715492"/>
                <a:gd name="connsiteX174" fmla="*/ 1423085 w 1580219"/>
                <a:gd name="connsiteY174" fmla="*/ 256665 h 715492"/>
                <a:gd name="connsiteX175" fmla="*/ 1473795 w 1580219"/>
                <a:gd name="connsiteY175" fmla="*/ 277611 h 715492"/>
                <a:gd name="connsiteX176" fmla="*/ 1490979 w 1580219"/>
                <a:gd name="connsiteY176" fmla="*/ 255373 h 715492"/>
                <a:gd name="connsiteX177" fmla="*/ 1536916 w 1580219"/>
                <a:gd name="connsiteY177" fmla="*/ 264190 h 715492"/>
                <a:gd name="connsiteX178" fmla="*/ 1543486 w 1580219"/>
                <a:gd name="connsiteY178" fmla="*/ 257956 h 715492"/>
                <a:gd name="connsiteX179" fmla="*/ 1540566 w 1580219"/>
                <a:gd name="connsiteY179" fmla="*/ 234314 h 715492"/>
                <a:gd name="connsiteX180" fmla="*/ 1550618 w 1580219"/>
                <a:gd name="connsiteY180" fmla="*/ 216905 h 715492"/>
                <a:gd name="connsiteX181" fmla="*/ 1548933 w 1580219"/>
                <a:gd name="connsiteY181" fmla="*/ 208089 h 715492"/>
                <a:gd name="connsiteX182" fmla="*/ 1556065 w 1580219"/>
                <a:gd name="connsiteY182" fmla="*/ 200507 h 715492"/>
                <a:gd name="connsiteX183" fmla="*/ 1553707 w 1580219"/>
                <a:gd name="connsiteY183" fmla="*/ 169228 h 715492"/>
                <a:gd name="connsiteX184" fmla="*/ 1574653 w 1580219"/>
                <a:gd name="connsiteY184" fmla="*/ 136994 h 715492"/>
                <a:gd name="connsiteX185" fmla="*/ 1568645 w 1580219"/>
                <a:gd name="connsiteY185" fmla="*/ 132670 h 715492"/>
                <a:gd name="connsiteX186" fmla="*/ 1546350 w 1580219"/>
                <a:gd name="connsiteY186" fmla="*/ 129413 h 715492"/>
                <a:gd name="connsiteX187" fmla="*/ 1529447 w 1580219"/>
                <a:gd name="connsiteY187" fmla="*/ 118069 h 715492"/>
                <a:gd name="connsiteX188" fmla="*/ 1539948 w 1580219"/>
                <a:gd name="connsiteY188" fmla="*/ 103581 h 715492"/>
                <a:gd name="connsiteX189" fmla="*/ 1546350 w 1580219"/>
                <a:gd name="connsiteY189" fmla="*/ 129413 h 715492"/>
                <a:gd name="connsiteX190" fmla="*/ 1523157 w 1580219"/>
                <a:gd name="connsiteY190" fmla="*/ 181021 h 715492"/>
                <a:gd name="connsiteX191" fmla="*/ 1527650 w 1580219"/>
                <a:gd name="connsiteY191" fmla="*/ 177708 h 715492"/>
                <a:gd name="connsiteX192" fmla="*/ 1530963 w 1580219"/>
                <a:gd name="connsiteY192" fmla="*/ 187872 h 715492"/>
                <a:gd name="connsiteX193" fmla="*/ 1523213 w 1580219"/>
                <a:gd name="connsiteY193" fmla="*/ 180965 h 715492"/>
                <a:gd name="connsiteX194" fmla="*/ 1548990 w 1580219"/>
                <a:gd name="connsiteY194" fmla="*/ 43043 h 715492"/>
                <a:gd name="connsiteX195" fmla="*/ 1545901 w 1580219"/>
                <a:gd name="connsiteY195" fmla="*/ 41302 h 715492"/>
                <a:gd name="connsiteX196" fmla="*/ 1549439 w 1580219"/>
                <a:gd name="connsiteY196" fmla="*/ 40572 h 715492"/>
                <a:gd name="connsiteX197" fmla="*/ 1548990 w 1580219"/>
                <a:gd name="connsiteY197" fmla="*/ 43043 h 715492"/>
                <a:gd name="connsiteX198" fmla="*/ 1517261 w 1580219"/>
                <a:gd name="connsiteY198" fmla="*/ 38607 h 715492"/>
                <a:gd name="connsiteX199" fmla="*/ 1517485 w 1580219"/>
                <a:gd name="connsiteY199" fmla="*/ 40404 h 715492"/>
                <a:gd name="connsiteX200" fmla="*/ 1495416 w 1580219"/>
                <a:gd name="connsiteY200" fmla="*/ 46862 h 715492"/>
                <a:gd name="connsiteX201" fmla="*/ 1492552 w 1580219"/>
                <a:gd name="connsiteY201" fmla="*/ 29846 h 715492"/>
                <a:gd name="connsiteX202" fmla="*/ 1517317 w 1580219"/>
                <a:gd name="connsiteY202" fmla="*/ 38607 h 715492"/>
                <a:gd name="connsiteX203" fmla="*/ 1476154 w 1580219"/>
                <a:gd name="connsiteY203" fmla="*/ 51411 h 715492"/>
                <a:gd name="connsiteX204" fmla="*/ 1474132 w 1580219"/>
                <a:gd name="connsiteY204" fmla="*/ 51579 h 715492"/>
                <a:gd name="connsiteX205" fmla="*/ 1469752 w 1580219"/>
                <a:gd name="connsiteY205" fmla="*/ 51411 h 715492"/>
                <a:gd name="connsiteX206" fmla="*/ 1475704 w 1580219"/>
                <a:gd name="connsiteY206" fmla="*/ 29959 h 715492"/>
                <a:gd name="connsiteX207" fmla="*/ 1478063 w 1580219"/>
                <a:gd name="connsiteY207" fmla="*/ 30576 h 715492"/>
                <a:gd name="connsiteX208" fmla="*/ 1476098 w 1580219"/>
                <a:gd name="connsiteY208" fmla="*/ 51354 h 715492"/>
                <a:gd name="connsiteX209" fmla="*/ 1384056 w 1580219"/>
                <a:gd name="connsiteY209" fmla="*/ 18053 h 715492"/>
                <a:gd name="connsiteX210" fmla="*/ 1392255 w 1580219"/>
                <a:gd name="connsiteY210" fmla="*/ 30632 h 715492"/>
                <a:gd name="connsiteX211" fmla="*/ 1390907 w 1580219"/>
                <a:gd name="connsiteY211" fmla="*/ 31306 h 715492"/>
                <a:gd name="connsiteX212" fmla="*/ 1374846 w 1580219"/>
                <a:gd name="connsiteY212" fmla="*/ 49277 h 715492"/>
                <a:gd name="connsiteX213" fmla="*/ 1374173 w 1580219"/>
                <a:gd name="connsiteY213" fmla="*/ 48154 h 715492"/>
                <a:gd name="connsiteX214" fmla="*/ 1384000 w 1580219"/>
                <a:gd name="connsiteY214" fmla="*/ 18109 h 715492"/>
                <a:gd name="connsiteX215" fmla="*/ 1284321 w 1580219"/>
                <a:gd name="connsiteY215" fmla="*/ 49614 h 715492"/>
                <a:gd name="connsiteX216" fmla="*/ 1304032 w 1580219"/>
                <a:gd name="connsiteY216" fmla="*/ 74940 h 715492"/>
                <a:gd name="connsiteX217" fmla="*/ 1300438 w 1580219"/>
                <a:gd name="connsiteY217" fmla="*/ 80275 h 715492"/>
                <a:gd name="connsiteX218" fmla="*/ 1276684 w 1580219"/>
                <a:gd name="connsiteY218" fmla="*/ 64944 h 715492"/>
                <a:gd name="connsiteX219" fmla="*/ 1284321 w 1580219"/>
                <a:gd name="connsiteY219" fmla="*/ 49614 h 715492"/>
                <a:gd name="connsiteX220" fmla="*/ 1225862 w 1580219"/>
                <a:gd name="connsiteY220" fmla="*/ 86846 h 715492"/>
                <a:gd name="connsiteX221" fmla="*/ 1242540 w 1580219"/>
                <a:gd name="connsiteY221" fmla="*/ 80612 h 715492"/>
                <a:gd name="connsiteX222" fmla="*/ 1218000 w 1580219"/>
                <a:gd name="connsiteY222" fmla="*/ 122112 h 715492"/>
                <a:gd name="connsiteX223" fmla="*/ 1225862 w 1580219"/>
                <a:gd name="connsiteY223" fmla="*/ 86902 h 715492"/>
                <a:gd name="connsiteX224" fmla="*/ 1193684 w 1580219"/>
                <a:gd name="connsiteY224" fmla="*/ 79938 h 715492"/>
                <a:gd name="connsiteX225" fmla="*/ 1204410 w 1580219"/>
                <a:gd name="connsiteY225" fmla="*/ 113745 h 715492"/>
                <a:gd name="connsiteX226" fmla="*/ 1185878 w 1580219"/>
                <a:gd name="connsiteY226" fmla="*/ 103075 h 715492"/>
                <a:gd name="connsiteX227" fmla="*/ 1193684 w 1580219"/>
                <a:gd name="connsiteY227" fmla="*/ 79882 h 715492"/>
                <a:gd name="connsiteX228" fmla="*/ 1115682 w 1580219"/>
                <a:gd name="connsiteY228" fmla="*/ 149405 h 715492"/>
                <a:gd name="connsiteX229" fmla="*/ 1112424 w 1580219"/>
                <a:gd name="connsiteY229" fmla="*/ 163444 h 715492"/>
                <a:gd name="connsiteX230" fmla="*/ 1093163 w 1580219"/>
                <a:gd name="connsiteY230" fmla="*/ 156368 h 715492"/>
                <a:gd name="connsiteX231" fmla="*/ 1087154 w 1580219"/>
                <a:gd name="connsiteY231" fmla="*/ 157210 h 715492"/>
                <a:gd name="connsiteX232" fmla="*/ 1089456 w 1580219"/>
                <a:gd name="connsiteY232" fmla="*/ 148562 h 715492"/>
                <a:gd name="connsiteX233" fmla="*/ 1115682 w 1580219"/>
                <a:gd name="connsiteY233" fmla="*/ 149405 h 715492"/>
                <a:gd name="connsiteX234" fmla="*/ 1061827 w 1580219"/>
                <a:gd name="connsiteY234" fmla="*/ 176192 h 715492"/>
                <a:gd name="connsiteX235" fmla="*/ 1035938 w 1580219"/>
                <a:gd name="connsiteY235" fmla="*/ 210840 h 715492"/>
                <a:gd name="connsiteX236" fmla="*/ 1033636 w 1580219"/>
                <a:gd name="connsiteY236" fmla="*/ 194667 h 715492"/>
                <a:gd name="connsiteX237" fmla="*/ 1061827 w 1580219"/>
                <a:gd name="connsiteY237" fmla="*/ 176192 h 715492"/>
                <a:gd name="connsiteX238" fmla="*/ 1011959 w 1580219"/>
                <a:gd name="connsiteY238" fmla="*/ 195903 h 715492"/>
                <a:gd name="connsiteX239" fmla="*/ 1020327 w 1580219"/>
                <a:gd name="connsiteY239" fmla="*/ 210391 h 715492"/>
                <a:gd name="connsiteX240" fmla="*/ 1020046 w 1580219"/>
                <a:gd name="connsiteY240" fmla="*/ 210391 h 715492"/>
                <a:gd name="connsiteX241" fmla="*/ 1006400 w 1580219"/>
                <a:gd name="connsiteY241" fmla="*/ 213311 h 715492"/>
                <a:gd name="connsiteX242" fmla="*/ 1011959 w 1580219"/>
                <a:gd name="connsiteY242" fmla="*/ 195903 h 715492"/>
                <a:gd name="connsiteX243" fmla="*/ 963047 w 1580219"/>
                <a:gd name="connsiteY243" fmla="*/ 219545 h 715492"/>
                <a:gd name="connsiteX244" fmla="*/ 981578 w 1580219"/>
                <a:gd name="connsiteY244" fmla="*/ 227014 h 715492"/>
                <a:gd name="connsiteX245" fmla="*/ 982140 w 1580219"/>
                <a:gd name="connsiteY245" fmla="*/ 230552 h 715492"/>
                <a:gd name="connsiteX246" fmla="*/ 953500 w 1580219"/>
                <a:gd name="connsiteY246" fmla="*/ 258630 h 715492"/>
                <a:gd name="connsiteX247" fmla="*/ 963103 w 1580219"/>
                <a:gd name="connsiteY247" fmla="*/ 219489 h 715492"/>
                <a:gd name="connsiteX248" fmla="*/ 915369 w 1580219"/>
                <a:gd name="connsiteY248" fmla="*/ 233921 h 715492"/>
                <a:gd name="connsiteX249" fmla="*/ 925646 w 1580219"/>
                <a:gd name="connsiteY249" fmla="*/ 248690 h 715492"/>
                <a:gd name="connsiteX250" fmla="*/ 911382 w 1580219"/>
                <a:gd name="connsiteY250" fmla="*/ 247006 h 715492"/>
                <a:gd name="connsiteX251" fmla="*/ 915369 w 1580219"/>
                <a:gd name="connsiteY251" fmla="*/ 233977 h 715492"/>
                <a:gd name="connsiteX252" fmla="*/ 842253 w 1580219"/>
                <a:gd name="connsiteY252" fmla="*/ 253127 h 715492"/>
                <a:gd name="connsiteX253" fmla="*/ 883865 w 1580219"/>
                <a:gd name="connsiteY253" fmla="*/ 251947 h 715492"/>
                <a:gd name="connsiteX254" fmla="*/ 845173 w 1580219"/>
                <a:gd name="connsiteY254" fmla="*/ 294290 h 715492"/>
                <a:gd name="connsiteX255" fmla="*/ 831358 w 1580219"/>
                <a:gd name="connsiteY255" fmla="*/ 282834 h 715492"/>
                <a:gd name="connsiteX256" fmla="*/ 842253 w 1580219"/>
                <a:gd name="connsiteY256" fmla="*/ 253127 h 715492"/>
                <a:gd name="connsiteX257" fmla="*/ 733196 w 1580219"/>
                <a:gd name="connsiteY257" fmla="*/ 332813 h 715492"/>
                <a:gd name="connsiteX258" fmla="*/ 748527 w 1580219"/>
                <a:gd name="connsiteY258" fmla="*/ 333937 h 715492"/>
                <a:gd name="connsiteX259" fmla="*/ 736621 w 1580219"/>
                <a:gd name="connsiteY259" fmla="*/ 350278 h 715492"/>
                <a:gd name="connsiteX260" fmla="*/ 712811 w 1580219"/>
                <a:gd name="connsiteY260" fmla="*/ 342866 h 715492"/>
                <a:gd name="connsiteX261" fmla="*/ 710003 w 1580219"/>
                <a:gd name="connsiteY261" fmla="*/ 343090 h 715492"/>
                <a:gd name="connsiteX262" fmla="*/ 733196 w 1580219"/>
                <a:gd name="connsiteY262" fmla="*/ 332813 h 715492"/>
                <a:gd name="connsiteX263" fmla="*/ 643962 w 1580219"/>
                <a:gd name="connsiteY263" fmla="*/ 371955 h 715492"/>
                <a:gd name="connsiteX264" fmla="*/ 681475 w 1580219"/>
                <a:gd name="connsiteY264" fmla="*/ 356400 h 715492"/>
                <a:gd name="connsiteX265" fmla="*/ 636100 w 1580219"/>
                <a:gd name="connsiteY265" fmla="*/ 408513 h 715492"/>
                <a:gd name="connsiteX266" fmla="*/ 643962 w 1580219"/>
                <a:gd name="connsiteY266" fmla="*/ 371955 h 715492"/>
                <a:gd name="connsiteX267" fmla="*/ 596509 w 1580219"/>
                <a:gd name="connsiteY267" fmla="*/ 391610 h 715492"/>
                <a:gd name="connsiteX268" fmla="*/ 588086 w 1580219"/>
                <a:gd name="connsiteY268" fmla="*/ 396496 h 715492"/>
                <a:gd name="connsiteX269" fmla="*/ 596509 w 1580219"/>
                <a:gd name="connsiteY269" fmla="*/ 391610 h 715492"/>
                <a:gd name="connsiteX270" fmla="*/ 518844 w 1580219"/>
                <a:gd name="connsiteY270" fmla="*/ 416263 h 715492"/>
                <a:gd name="connsiteX271" fmla="*/ 540465 w 1580219"/>
                <a:gd name="connsiteY271" fmla="*/ 414297 h 715492"/>
                <a:gd name="connsiteX272" fmla="*/ 561074 w 1580219"/>
                <a:gd name="connsiteY272" fmla="*/ 423283 h 715492"/>
                <a:gd name="connsiteX273" fmla="*/ 562198 w 1580219"/>
                <a:gd name="connsiteY273" fmla="*/ 427382 h 715492"/>
                <a:gd name="connsiteX274" fmla="*/ 536871 w 1580219"/>
                <a:gd name="connsiteY274" fmla="*/ 454394 h 715492"/>
                <a:gd name="connsiteX275" fmla="*/ 511095 w 1580219"/>
                <a:gd name="connsiteY275" fmla="*/ 428112 h 715492"/>
                <a:gd name="connsiteX276" fmla="*/ 518844 w 1580219"/>
                <a:gd name="connsiteY276" fmla="*/ 416263 h 715492"/>
                <a:gd name="connsiteX277" fmla="*/ 486498 w 1580219"/>
                <a:gd name="connsiteY277" fmla="*/ 435469 h 715492"/>
                <a:gd name="connsiteX278" fmla="*/ 486835 w 1580219"/>
                <a:gd name="connsiteY278" fmla="*/ 437940 h 715492"/>
                <a:gd name="connsiteX279" fmla="*/ 460216 w 1580219"/>
                <a:gd name="connsiteY279" fmla="*/ 461245 h 715492"/>
                <a:gd name="connsiteX280" fmla="*/ 461901 w 1580219"/>
                <a:gd name="connsiteY280" fmla="*/ 442713 h 715492"/>
                <a:gd name="connsiteX281" fmla="*/ 486498 w 1580219"/>
                <a:gd name="connsiteY281" fmla="*/ 435469 h 715492"/>
                <a:gd name="connsiteX282" fmla="*/ 415291 w 1580219"/>
                <a:gd name="connsiteY282" fmla="*/ 431313 h 715492"/>
                <a:gd name="connsiteX283" fmla="*/ 443650 w 1580219"/>
                <a:gd name="connsiteY283" fmla="*/ 439961 h 715492"/>
                <a:gd name="connsiteX284" fmla="*/ 445840 w 1580219"/>
                <a:gd name="connsiteY284" fmla="*/ 463547 h 715492"/>
                <a:gd name="connsiteX285" fmla="*/ 450333 w 1580219"/>
                <a:gd name="connsiteY285" fmla="*/ 469500 h 715492"/>
                <a:gd name="connsiteX286" fmla="*/ 446514 w 1580219"/>
                <a:gd name="connsiteY286" fmla="*/ 472308 h 715492"/>
                <a:gd name="connsiteX287" fmla="*/ 421861 w 1580219"/>
                <a:gd name="connsiteY287" fmla="*/ 442039 h 715492"/>
                <a:gd name="connsiteX288" fmla="*/ 414167 w 1580219"/>
                <a:gd name="connsiteY288" fmla="*/ 444847 h 715492"/>
                <a:gd name="connsiteX289" fmla="*/ 415291 w 1580219"/>
                <a:gd name="connsiteY289" fmla="*/ 431369 h 715492"/>
                <a:gd name="connsiteX290" fmla="*/ 383899 w 1580219"/>
                <a:gd name="connsiteY290" fmla="*/ 437434 h 715492"/>
                <a:gd name="connsiteX291" fmla="*/ 393502 w 1580219"/>
                <a:gd name="connsiteY291" fmla="*/ 457482 h 715492"/>
                <a:gd name="connsiteX292" fmla="*/ 371432 w 1580219"/>
                <a:gd name="connsiteY292" fmla="*/ 475116 h 715492"/>
                <a:gd name="connsiteX293" fmla="*/ 370140 w 1580219"/>
                <a:gd name="connsiteY293" fmla="*/ 465962 h 715492"/>
                <a:gd name="connsiteX294" fmla="*/ 383899 w 1580219"/>
                <a:gd name="connsiteY294" fmla="*/ 437378 h 715492"/>
                <a:gd name="connsiteX295" fmla="*/ 352788 w 1580219"/>
                <a:gd name="connsiteY295" fmla="*/ 452484 h 715492"/>
                <a:gd name="connsiteX296" fmla="*/ 357730 w 1580219"/>
                <a:gd name="connsiteY296" fmla="*/ 462873 h 715492"/>
                <a:gd name="connsiteX297" fmla="*/ 357280 w 1580219"/>
                <a:gd name="connsiteY297" fmla="*/ 473375 h 715492"/>
                <a:gd name="connsiteX298" fmla="*/ 336615 w 1580219"/>
                <a:gd name="connsiteY298" fmla="*/ 460515 h 715492"/>
                <a:gd name="connsiteX299" fmla="*/ 315219 w 1580219"/>
                <a:gd name="connsiteY299" fmla="*/ 468601 h 715492"/>
                <a:gd name="connsiteX300" fmla="*/ 352788 w 1580219"/>
                <a:gd name="connsiteY300" fmla="*/ 452484 h 715492"/>
                <a:gd name="connsiteX301" fmla="*/ 288993 w 1580219"/>
                <a:gd name="connsiteY301" fmla="*/ 461806 h 715492"/>
                <a:gd name="connsiteX302" fmla="*/ 296855 w 1580219"/>
                <a:gd name="connsiteY302" fmla="*/ 479833 h 715492"/>
                <a:gd name="connsiteX303" fmla="*/ 297698 w 1580219"/>
                <a:gd name="connsiteY303" fmla="*/ 482023 h 715492"/>
                <a:gd name="connsiteX304" fmla="*/ 265295 w 1580219"/>
                <a:gd name="connsiteY304" fmla="*/ 505834 h 715492"/>
                <a:gd name="connsiteX305" fmla="*/ 265295 w 1580219"/>
                <a:gd name="connsiteY305" fmla="*/ 505384 h 715492"/>
                <a:gd name="connsiteX306" fmla="*/ 260297 w 1580219"/>
                <a:gd name="connsiteY306" fmla="*/ 489660 h 715492"/>
                <a:gd name="connsiteX307" fmla="*/ 288993 w 1580219"/>
                <a:gd name="connsiteY307" fmla="*/ 461806 h 715492"/>
                <a:gd name="connsiteX308" fmla="*/ 247662 w 1580219"/>
                <a:gd name="connsiteY308" fmla="*/ 488593 h 715492"/>
                <a:gd name="connsiteX309" fmla="*/ 229130 w 1580219"/>
                <a:gd name="connsiteY309" fmla="*/ 479608 h 715492"/>
                <a:gd name="connsiteX310" fmla="*/ 220987 w 1580219"/>
                <a:gd name="connsiteY310" fmla="*/ 481293 h 715492"/>
                <a:gd name="connsiteX311" fmla="*/ 219527 w 1580219"/>
                <a:gd name="connsiteY311" fmla="*/ 462256 h 715492"/>
                <a:gd name="connsiteX312" fmla="*/ 247662 w 1580219"/>
                <a:gd name="connsiteY312" fmla="*/ 488593 h 715492"/>
                <a:gd name="connsiteX313" fmla="*/ 176623 w 1580219"/>
                <a:gd name="connsiteY313" fmla="*/ 469331 h 715492"/>
                <a:gd name="connsiteX314" fmla="*/ 201557 w 1580219"/>
                <a:gd name="connsiteY314" fmla="*/ 493984 h 715492"/>
                <a:gd name="connsiteX315" fmla="*/ 195099 w 1580219"/>
                <a:gd name="connsiteY315" fmla="*/ 498814 h 715492"/>
                <a:gd name="connsiteX316" fmla="*/ 176342 w 1580219"/>
                <a:gd name="connsiteY316" fmla="*/ 475003 h 715492"/>
                <a:gd name="connsiteX317" fmla="*/ 176623 w 1580219"/>
                <a:gd name="connsiteY317" fmla="*/ 469387 h 715492"/>
                <a:gd name="connsiteX318" fmla="*/ 118107 w 1580219"/>
                <a:gd name="connsiteY318" fmla="*/ 448329 h 715492"/>
                <a:gd name="connsiteX319" fmla="*/ 147758 w 1580219"/>
                <a:gd name="connsiteY319" fmla="*/ 470904 h 715492"/>
                <a:gd name="connsiteX320" fmla="*/ 125352 w 1580219"/>
                <a:gd name="connsiteY320" fmla="*/ 484775 h 715492"/>
                <a:gd name="connsiteX321" fmla="*/ 125352 w 1580219"/>
                <a:gd name="connsiteY321" fmla="*/ 484662 h 715492"/>
                <a:gd name="connsiteX322" fmla="*/ 118164 w 1580219"/>
                <a:gd name="connsiteY322" fmla="*/ 448329 h 715492"/>
                <a:gd name="connsiteX323" fmla="*/ 105360 w 1580219"/>
                <a:gd name="connsiteY323" fmla="*/ 478990 h 715492"/>
                <a:gd name="connsiteX324" fmla="*/ 84301 w 1580219"/>
                <a:gd name="connsiteY324" fmla="*/ 473936 h 715492"/>
                <a:gd name="connsiteX325" fmla="*/ 81044 w 1580219"/>
                <a:gd name="connsiteY325" fmla="*/ 474273 h 715492"/>
                <a:gd name="connsiteX326" fmla="*/ 67229 w 1580219"/>
                <a:gd name="connsiteY326" fmla="*/ 470904 h 715492"/>
                <a:gd name="connsiteX327" fmla="*/ 64534 w 1580219"/>
                <a:gd name="connsiteY327" fmla="*/ 451417 h 715492"/>
                <a:gd name="connsiteX328" fmla="*/ 105360 w 1580219"/>
                <a:gd name="connsiteY328" fmla="*/ 479047 h 715492"/>
                <a:gd name="connsiteX329" fmla="*/ 76046 w 1580219"/>
                <a:gd name="connsiteY329" fmla="*/ 511056 h 715492"/>
                <a:gd name="connsiteX330" fmla="*/ 63747 w 1580219"/>
                <a:gd name="connsiteY330" fmla="*/ 521614 h 715492"/>
                <a:gd name="connsiteX331" fmla="*/ 64084 w 1580219"/>
                <a:gd name="connsiteY331" fmla="*/ 519536 h 715492"/>
                <a:gd name="connsiteX332" fmla="*/ 61389 w 1580219"/>
                <a:gd name="connsiteY332" fmla="*/ 501902 h 715492"/>
                <a:gd name="connsiteX333" fmla="*/ 62119 w 1580219"/>
                <a:gd name="connsiteY333" fmla="*/ 494995 h 715492"/>
                <a:gd name="connsiteX334" fmla="*/ 76046 w 1580219"/>
                <a:gd name="connsiteY334" fmla="*/ 511056 h 715492"/>
                <a:gd name="connsiteX335" fmla="*/ 36792 w 1580219"/>
                <a:gd name="connsiteY335" fmla="*/ 505609 h 715492"/>
                <a:gd name="connsiteX336" fmla="*/ 48978 w 1580219"/>
                <a:gd name="connsiteY336" fmla="*/ 504036 h 715492"/>
                <a:gd name="connsiteX337" fmla="*/ 53190 w 1580219"/>
                <a:gd name="connsiteY337" fmla="*/ 520940 h 715492"/>
                <a:gd name="connsiteX338" fmla="*/ 58918 w 1580219"/>
                <a:gd name="connsiteY338" fmla="*/ 524646 h 715492"/>
                <a:gd name="connsiteX339" fmla="*/ 45496 w 1580219"/>
                <a:gd name="connsiteY339" fmla="*/ 532227 h 715492"/>
                <a:gd name="connsiteX340" fmla="*/ 36736 w 1580219"/>
                <a:gd name="connsiteY340" fmla="*/ 505553 h 715492"/>
                <a:gd name="connsiteX341" fmla="*/ 11914 w 1580219"/>
                <a:gd name="connsiteY341" fmla="*/ 607309 h 715492"/>
                <a:gd name="connsiteX342" fmla="*/ 24662 w 1580219"/>
                <a:gd name="connsiteY342" fmla="*/ 570246 h 715492"/>
                <a:gd name="connsiteX343" fmla="*/ 32580 w 1580219"/>
                <a:gd name="connsiteY343" fmla="*/ 573166 h 715492"/>
                <a:gd name="connsiteX344" fmla="*/ 60940 w 1580219"/>
                <a:gd name="connsiteY344" fmla="*/ 583274 h 715492"/>
                <a:gd name="connsiteX345" fmla="*/ 47743 w 1580219"/>
                <a:gd name="connsiteY345" fmla="*/ 614329 h 715492"/>
                <a:gd name="connsiteX346" fmla="*/ 11914 w 1580219"/>
                <a:gd name="connsiteY346" fmla="*/ 607309 h 715492"/>
                <a:gd name="connsiteX347" fmla="*/ 81942 w 1580219"/>
                <a:gd name="connsiteY347" fmla="*/ 649090 h 715492"/>
                <a:gd name="connsiteX348" fmla="*/ 70262 w 1580219"/>
                <a:gd name="connsiteY348" fmla="*/ 646956 h 715492"/>
                <a:gd name="connsiteX349" fmla="*/ 93455 w 1580219"/>
                <a:gd name="connsiteY349" fmla="*/ 640891 h 715492"/>
                <a:gd name="connsiteX350" fmla="*/ 95083 w 1580219"/>
                <a:gd name="connsiteY350" fmla="*/ 642857 h 715492"/>
                <a:gd name="connsiteX351" fmla="*/ 81942 w 1580219"/>
                <a:gd name="connsiteY351" fmla="*/ 649090 h 715492"/>
                <a:gd name="connsiteX352" fmla="*/ 160674 w 1580219"/>
                <a:gd name="connsiteY352" fmla="*/ 673181 h 715492"/>
                <a:gd name="connsiteX353" fmla="*/ 159495 w 1580219"/>
                <a:gd name="connsiteY353" fmla="*/ 658637 h 715492"/>
                <a:gd name="connsiteX354" fmla="*/ 178757 w 1580219"/>
                <a:gd name="connsiteY354" fmla="*/ 626908 h 715492"/>
                <a:gd name="connsiteX355" fmla="*/ 182913 w 1580219"/>
                <a:gd name="connsiteY355" fmla="*/ 626459 h 715492"/>
                <a:gd name="connsiteX356" fmla="*/ 191336 w 1580219"/>
                <a:gd name="connsiteY356" fmla="*/ 628200 h 715492"/>
                <a:gd name="connsiteX357" fmla="*/ 203691 w 1580219"/>
                <a:gd name="connsiteY357" fmla="*/ 642127 h 715492"/>
                <a:gd name="connsiteX358" fmla="*/ 160674 w 1580219"/>
                <a:gd name="connsiteY358" fmla="*/ 673181 h 715492"/>
                <a:gd name="connsiteX359" fmla="*/ 230309 w 1580219"/>
                <a:gd name="connsiteY359" fmla="*/ 690422 h 715492"/>
                <a:gd name="connsiteX360" fmla="*/ 214698 w 1580219"/>
                <a:gd name="connsiteY360" fmla="*/ 652684 h 715492"/>
                <a:gd name="connsiteX361" fmla="*/ 237554 w 1580219"/>
                <a:gd name="connsiteY361" fmla="*/ 661276 h 715492"/>
                <a:gd name="connsiteX362" fmla="*/ 250582 w 1580219"/>
                <a:gd name="connsiteY362" fmla="*/ 659086 h 715492"/>
                <a:gd name="connsiteX363" fmla="*/ 230309 w 1580219"/>
                <a:gd name="connsiteY363" fmla="*/ 690422 h 715492"/>
                <a:gd name="connsiteX364" fmla="*/ 311962 w 1580219"/>
                <a:gd name="connsiteY364" fmla="*/ 652740 h 715492"/>
                <a:gd name="connsiteX365" fmla="*/ 283659 w 1580219"/>
                <a:gd name="connsiteY365" fmla="*/ 652347 h 715492"/>
                <a:gd name="connsiteX366" fmla="*/ 276190 w 1580219"/>
                <a:gd name="connsiteY366" fmla="*/ 645384 h 715492"/>
                <a:gd name="connsiteX367" fmla="*/ 311905 w 1580219"/>
                <a:gd name="connsiteY367" fmla="*/ 621236 h 715492"/>
                <a:gd name="connsiteX368" fmla="*/ 326001 w 1580219"/>
                <a:gd name="connsiteY368" fmla="*/ 634152 h 715492"/>
                <a:gd name="connsiteX369" fmla="*/ 312018 w 1580219"/>
                <a:gd name="connsiteY369" fmla="*/ 652796 h 715492"/>
                <a:gd name="connsiteX370" fmla="*/ 404621 w 1580219"/>
                <a:gd name="connsiteY370" fmla="*/ 652516 h 715492"/>
                <a:gd name="connsiteX371" fmla="*/ 378171 w 1580219"/>
                <a:gd name="connsiteY371" fmla="*/ 651673 h 715492"/>
                <a:gd name="connsiteX372" fmla="*/ 383899 w 1580219"/>
                <a:gd name="connsiteY372" fmla="*/ 640105 h 715492"/>
                <a:gd name="connsiteX373" fmla="*/ 412539 w 1580219"/>
                <a:gd name="connsiteY373" fmla="*/ 622303 h 715492"/>
                <a:gd name="connsiteX374" fmla="*/ 420232 w 1580219"/>
                <a:gd name="connsiteY374" fmla="*/ 631794 h 715492"/>
                <a:gd name="connsiteX375" fmla="*/ 404565 w 1580219"/>
                <a:gd name="connsiteY375" fmla="*/ 652516 h 715492"/>
                <a:gd name="connsiteX376" fmla="*/ 485487 w 1580219"/>
                <a:gd name="connsiteY376" fmla="*/ 633984 h 715492"/>
                <a:gd name="connsiteX377" fmla="*/ 484532 w 1580219"/>
                <a:gd name="connsiteY377" fmla="*/ 634602 h 715492"/>
                <a:gd name="connsiteX378" fmla="*/ 466337 w 1580219"/>
                <a:gd name="connsiteY378" fmla="*/ 638083 h 715492"/>
                <a:gd name="connsiteX379" fmla="*/ 451961 w 1580219"/>
                <a:gd name="connsiteY379" fmla="*/ 634377 h 715492"/>
                <a:gd name="connsiteX380" fmla="*/ 488183 w 1580219"/>
                <a:gd name="connsiteY380" fmla="*/ 598830 h 715492"/>
                <a:gd name="connsiteX381" fmla="*/ 498628 w 1580219"/>
                <a:gd name="connsiteY381" fmla="*/ 613599 h 715492"/>
                <a:gd name="connsiteX382" fmla="*/ 485487 w 1580219"/>
                <a:gd name="connsiteY382" fmla="*/ 633928 h 715492"/>
                <a:gd name="connsiteX383" fmla="*/ 525078 w 1580219"/>
                <a:gd name="connsiteY383" fmla="*/ 616968 h 715492"/>
                <a:gd name="connsiteX384" fmla="*/ 524853 w 1580219"/>
                <a:gd name="connsiteY384" fmla="*/ 614329 h 715492"/>
                <a:gd name="connsiteX385" fmla="*/ 527436 w 1580219"/>
                <a:gd name="connsiteY385" fmla="*/ 612869 h 715492"/>
                <a:gd name="connsiteX386" fmla="*/ 525022 w 1580219"/>
                <a:gd name="connsiteY386" fmla="*/ 617024 h 715492"/>
                <a:gd name="connsiteX387" fmla="*/ 563489 w 1580219"/>
                <a:gd name="connsiteY387" fmla="*/ 599110 h 715492"/>
                <a:gd name="connsiteX388" fmla="*/ 562534 w 1580219"/>
                <a:gd name="connsiteY388" fmla="*/ 579680 h 715492"/>
                <a:gd name="connsiteX389" fmla="*/ 575731 w 1580219"/>
                <a:gd name="connsiteY389" fmla="*/ 569179 h 715492"/>
                <a:gd name="connsiteX390" fmla="*/ 563489 w 1580219"/>
                <a:gd name="connsiteY390" fmla="*/ 599054 h 715492"/>
                <a:gd name="connsiteX391" fmla="*/ 606168 w 1580219"/>
                <a:gd name="connsiteY391" fmla="*/ 595011 h 715492"/>
                <a:gd name="connsiteX392" fmla="*/ 596903 w 1580219"/>
                <a:gd name="connsiteY392" fmla="*/ 565191 h 715492"/>
                <a:gd name="connsiteX393" fmla="*/ 617119 w 1580219"/>
                <a:gd name="connsiteY393" fmla="*/ 577490 h 715492"/>
                <a:gd name="connsiteX394" fmla="*/ 606168 w 1580219"/>
                <a:gd name="connsiteY394" fmla="*/ 595011 h 715492"/>
                <a:gd name="connsiteX395" fmla="*/ 648118 w 1580219"/>
                <a:gd name="connsiteY395" fmla="*/ 598100 h 715492"/>
                <a:gd name="connsiteX396" fmla="*/ 642109 w 1580219"/>
                <a:gd name="connsiteY396" fmla="*/ 581758 h 715492"/>
                <a:gd name="connsiteX397" fmla="*/ 663336 w 1580219"/>
                <a:gd name="connsiteY397" fmla="*/ 575019 h 715492"/>
                <a:gd name="connsiteX398" fmla="*/ 648118 w 1580219"/>
                <a:gd name="connsiteY398" fmla="*/ 598156 h 715492"/>
                <a:gd name="connsiteX399" fmla="*/ 701130 w 1580219"/>
                <a:gd name="connsiteY399" fmla="*/ 581028 h 715492"/>
                <a:gd name="connsiteX400" fmla="*/ 691864 w 1580219"/>
                <a:gd name="connsiteY400" fmla="*/ 560362 h 715492"/>
                <a:gd name="connsiteX401" fmla="*/ 698435 w 1580219"/>
                <a:gd name="connsiteY401" fmla="*/ 557498 h 715492"/>
                <a:gd name="connsiteX402" fmla="*/ 708487 w 1580219"/>
                <a:gd name="connsiteY402" fmla="*/ 560025 h 715492"/>
                <a:gd name="connsiteX403" fmla="*/ 701186 w 1580219"/>
                <a:gd name="connsiteY403" fmla="*/ 581028 h 715492"/>
                <a:gd name="connsiteX404" fmla="*/ 746673 w 1580219"/>
                <a:gd name="connsiteY404" fmla="*/ 594505 h 715492"/>
                <a:gd name="connsiteX405" fmla="*/ 724323 w 1580219"/>
                <a:gd name="connsiteY405" fmla="*/ 559463 h 715492"/>
                <a:gd name="connsiteX406" fmla="*/ 755097 w 1580219"/>
                <a:gd name="connsiteY406" fmla="*/ 548288 h 715492"/>
                <a:gd name="connsiteX407" fmla="*/ 746673 w 1580219"/>
                <a:gd name="connsiteY407" fmla="*/ 594505 h 715492"/>
                <a:gd name="connsiteX408" fmla="*/ 779975 w 1580219"/>
                <a:gd name="connsiteY408" fmla="*/ 556375 h 715492"/>
                <a:gd name="connsiteX409" fmla="*/ 771607 w 1580219"/>
                <a:gd name="connsiteY409" fmla="*/ 539472 h 715492"/>
                <a:gd name="connsiteX410" fmla="*/ 800921 w 1580219"/>
                <a:gd name="connsiteY410" fmla="*/ 524534 h 715492"/>
                <a:gd name="connsiteX411" fmla="*/ 801595 w 1580219"/>
                <a:gd name="connsiteY411" fmla="*/ 524814 h 715492"/>
                <a:gd name="connsiteX412" fmla="*/ 802213 w 1580219"/>
                <a:gd name="connsiteY412" fmla="*/ 544413 h 715492"/>
                <a:gd name="connsiteX413" fmla="*/ 779975 w 1580219"/>
                <a:gd name="connsiteY413" fmla="*/ 556431 h 715492"/>
                <a:gd name="connsiteX414" fmla="*/ 824339 w 1580219"/>
                <a:gd name="connsiteY414" fmla="*/ 529869 h 715492"/>
                <a:gd name="connsiteX415" fmla="*/ 827259 w 1580219"/>
                <a:gd name="connsiteY415" fmla="*/ 530037 h 715492"/>
                <a:gd name="connsiteX416" fmla="*/ 862975 w 1580219"/>
                <a:gd name="connsiteY416" fmla="*/ 519648 h 715492"/>
                <a:gd name="connsiteX417" fmla="*/ 861908 w 1580219"/>
                <a:gd name="connsiteY417" fmla="*/ 522624 h 715492"/>
                <a:gd name="connsiteX418" fmla="*/ 824283 w 1580219"/>
                <a:gd name="connsiteY418" fmla="*/ 529869 h 715492"/>
                <a:gd name="connsiteX419" fmla="*/ 939011 w 1580219"/>
                <a:gd name="connsiteY419" fmla="*/ 486908 h 715492"/>
                <a:gd name="connsiteX420" fmla="*/ 945189 w 1580219"/>
                <a:gd name="connsiteY420" fmla="*/ 481798 h 715492"/>
                <a:gd name="connsiteX421" fmla="*/ 944066 w 1580219"/>
                <a:gd name="connsiteY421" fmla="*/ 486291 h 715492"/>
                <a:gd name="connsiteX422" fmla="*/ 939011 w 1580219"/>
                <a:gd name="connsiteY422" fmla="*/ 486852 h 715492"/>
                <a:gd name="connsiteX423" fmla="*/ 1026392 w 1580219"/>
                <a:gd name="connsiteY423" fmla="*/ 458100 h 715492"/>
                <a:gd name="connsiteX424" fmla="*/ 1020383 w 1580219"/>
                <a:gd name="connsiteY424" fmla="*/ 452540 h 715492"/>
                <a:gd name="connsiteX425" fmla="*/ 1053403 w 1580219"/>
                <a:gd name="connsiteY425" fmla="*/ 414971 h 715492"/>
                <a:gd name="connsiteX426" fmla="*/ 1052842 w 1580219"/>
                <a:gd name="connsiteY426" fmla="*/ 424911 h 715492"/>
                <a:gd name="connsiteX427" fmla="*/ 1026392 w 1580219"/>
                <a:gd name="connsiteY427" fmla="*/ 458100 h 715492"/>
                <a:gd name="connsiteX428" fmla="*/ 1096420 w 1580219"/>
                <a:gd name="connsiteY428" fmla="*/ 416095 h 715492"/>
                <a:gd name="connsiteX429" fmla="*/ 1082268 w 1580219"/>
                <a:gd name="connsiteY429" fmla="*/ 402898 h 715492"/>
                <a:gd name="connsiteX430" fmla="*/ 1099789 w 1580219"/>
                <a:gd name="connsiteY430" fmla="*/ 389476 h 715492"/>
                <a:gd name="connsiteX431" fmla="*/ 1096420 w 1580219"/>
                <a:gd name="connsiteY431" fmla="*/ 416095 h 715492"/>
                <a:gd name="connsiteX432" fmla="*/ 1126688 w 1580219"/>
                <a:gd name="connsiteY432" fmla="*/ 363307 h 715492"/>
                <a:gd name="connsiteX433" fmla="*/ 1136572 w 1580219"/>
                <a:gd name="connsiteY433" fmla="*/ 354378 h 715492"/>
                <a:gd name="connsiteX434" fmla="*/ 1126688 w 1580219"/>
                <a:gd name="connsiteY434" fmla="*/ 363307 h 715492"/>
                <a:gd name="connsiteX435" fmla="*/ 1236532 w 1580219"/>
                <a:gd name="connsiteY435" fmla="*/ 345112 h 715492"/>
                <a:gd name="connsiteX436" fmla="*/ 1210924 w 1580219"/>
                <a:gd name="connsiteY436" fmla="*/ 347695 h 715492"/>
                <a:gd name="connsiteX437" fmla="*/ 1239171 w 1580219"/>
                <a:gd name="connsiteY437" fmla="*/ 303893 h 715492"/>
                <a:gd name="connsiteX438" fmla="*/ 1246752 w 1580219"/>
                <a:gd name="connsiteY438" fmla="*/ 307262 h 715492"/>
                <a:gd name="connsiteX439" fmla="*/ 1236532 w 1580219"/>
                <a:gd name="connsiteY439" fmla="*/ 345112 h 715492"/>
                <a:gd name="connsiteX440" fmla="*/ 1276178 w 1580219"/>
                <a:gd name="connsiteY440" fmla="*/ 308498 h 715492"/>
                <a:gd name="connsiteX441" fmla="*/ 1303583 w 1580219"/>
                <a:gd name="connsiteY441" fmla="*/ 284799 h 715492"/>
                <a:gd name="connsiteX442" fmla="*/ 1302067 w 1580219"/>
                <a:gd name="connsiteY442" fmla="*/ 294458 h 715492"/>
                <a:gd name="connsiteX443" fmla="*/ 1276178 w 1580219"/>
                <a:gd name="connsiteY443" fmla="*/ 308498 h 715492"/>
                <a:gd name="connsiteX444" fmla="*/ 1333627 w 1580219"/>
                <a:gd name="connsiteY444" fmla="*/ 289966 h 715492"/>
                <a:gd name="connsiteX445" fmla="*/ 1315882 w 1580219"/>
                <a:gd name="connsiteY445" fmla="*/ 270928 h 715492"/>
                <a:gd name="connsiteX446" fmla="*/ 1333178 w 1580219"/>
                <a:gd name="connsiteY446" fmla="*/ 274916 h 715492"/>
                <a:gd name="connsiteX447" fmla="*/ 1338232 w 1580219"/>
                <a:gd name="connsiteY447" fmla="*/ 274466 h 715492"/>
                <a:gd name="connsiteX448" fmla="*/ 1333627 w 1580219"/>
                <a:gd name="connsiteY448" fmla="*/ 289966 h 715492"/>
                <a:gd name="connsiteX449" fmla="*/ 1383944 w 1580219"/>
                <a:gd name="connsiteY449" fmla="*/ 277218 h 715492"/>
                <a:gd name="connsiteX450" fmla="*/ 1356146 w 1580219"/>
                <a:gd name="connsiteY450" fmla="*/ 265987 h 715492"/>
                <a:gd name="connsiteX451" fmla="*/ 1378609 w 1580219"/>
                <a:gd name="connsiteY451" fmla="*/ 248466 h 715492"/>
                <a:gd name="connsiteX452" fmla="*/ 1398769 w 1580219"/>
                <a:gd name="connsiteY452" fmla="*/ 257114 h 715492"/>
                <a:gd name="connsiteX453" fmla="*/ 1384000 w 1580219"/>
                <a:gd name="connsiteY453" fmla="*/ 277218 h 715492"/>
                <a:gd name="connsiteX454" fmla="*/ 1461160 w 1580219"/>
                <a:gd name="connsiteY454" fmla="*/ 264190 h 715492"/>
                <a:gd name="connsiteX455" fmla="*/ 1435945 w 1580219"/>
                <a:gd name="connsiteY455" fmla="*/ 250600 h 715492"/>
                <a:gd name="connsiteX456" fmla="*/ 1438978 w 1580219"/>
                <a:gd name="connsiteY456" fmla="*/ 248522 h 715492"/>
                <a:gd name="connsiteX457" fmla="*/ 1462115 w 1580219"/>
                <a:gd name="connsiteY457" fmla="*/ 229485 h 715492"/>
                <a:gd name="connsiteX458" fmla="*/ 1463631 w 1580219"/>
                <a:gd name="connsiteY458" fmla="*/ 229765 h 715492"/>
                <a:gd name="connsiteX459" fmla="*/ 1469808 w 1580219"/>
                <a:gd name="connsiteY459" fmla="*/ 238133 h 715492"/>
                <a:gd name="connsiteX460" fmla="*/ 1461160 w 1580219"/>
                <a:gd name="connsiteY460" fmla="*/ 264246 h 715492"/>
                <a:gd name="connsiteX461" fmla="*/ 1529896 w 1580219"/>
                <a:gd name="connsiteY461" fmla="*/ 252116 h 715492"/>
                <a:gd name="connsiteX462" fmla="*/ 1484577 w 1580219"/>
                <a:gd name="connsiteY462" fmla="*/ 234820 h 715492"/>
                <a:gd name="connsiteX463" fmla="*/ 1515408 w 1580219"/>
                <a:gd name="connsiteY463" fmla="*/ 240547 h 715492"/>
                <a:gd name="connsiteX464" fmla="*/ 1528099 w 1580219"/>
                <a:gd name="connsiteY464" fmla="*/ 239200 h 715492"/>
                <a:gd name="connsiteX465" fmla="*/ 1529952 w 1580219"/>
                <a:gd name="connsiteY465" fmla="*/ 252116 h 715492"/>
                <a:gd name="connsiteX466" fmla="*/ 1553201 w 1580219"/>
                <a:gd name="connsiteY466" fmla="*/ 151314 h 715492"/>
                <a:gd name="connsiteX467" fmla="*/ 1554661 w 1580219"/>
                <a:gd name="connsiteY467" fmla="*/ 144519 h 715492"/>
                <a:gd name="connsiteX468" fmla="*/ 1554549 w 1580219"/>
                <a:gd name="connsiteY468" fmla="*/ 142778 h 715492"/>
                <a:gd name="connsiteX469" fmla="*/ 1560726 w 1580219"/>
                <a:gd name="connsiteY469" fmla="*/ 143508 h 715492"/>
                <a:gd name="connsiteX470" fmla="*/ 1553201 w 1580219"/>
                <a:gd name="connsiteY470" fmla="*/ 151314 h 715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</a:cxnLst>
              <a:rect l="l" t="t" r="r" b="b"/>
              <a:pathLst>
                <a:path w="1580219" h="715492">
                  <a:moveTo>
                    <a:pt x="1568645" y="132614"/>
                  </a:moveTo>
                  <a:cubicBezTo>
                    <a:pt x="1567409" y="132445"/>
                    <a:pt x="1566230" y="132333"/>
                    <a:pt x="1564994" y="132164"/>
                  </a:cubicBezTo>
                  <a:cubicBezTo>
                    <a:pt x="1578865" y="120877"/>
                    <a:pt x="1587008" y="102177"/>
                    <a:pt x="1572744" y="87014"/>
                  </a:cubicBezTo>
                  <a:cubicBezTo>
                    <a:pt x="1567802" y="81792"/>
                    <a:pt x="1561400" y="79208"/>
                    <a:pt x="1554830" y="78703"/>
                  </a:cubicBezTo>
                  <a:cubicBezTo>
                    <a:pt x="1557020" y="73593"/>
                    <a:pt x="1558368" y="68595"/>
                    <a:pt x="1558368" y="63990"/>
                  </a:cubicBezTo>
                  <a:cubicBezTo>
                    <a:pt x="1558368" y="62193"/>
                    <a:pt x="1558255" y="60452"/>
                    <a:pt x="1557975" y="58823"/>
                  </a:cubicBezTo>
                  <a:cubicBezTo>
                    <a:pt x="1559940" y="51130"/>
                    <a:pt x="1561288" y="43099"/>
                    <a:pt x="1561849" y="34676"/>
                  </a:cubicBezTo>
                  <a:cubicBezTo>
                    <a:pt x="1562074" y="31419"/>
                    <a:pt x="1558817" y="29228"/>
                    <a:pt x="1555953" y="29060"/>
                  </a:cubicBezTo>
                  <a:cubicBezTo>
                    <a:pt x="1545508" y="28555"/>
                    <a:pt x="1536130" y="30801"/>
                    <a:pt x="1528268" y="35350"/>
                  </a:cubicBezTo>
                  <a:cubicBezTo>
                    <a:pt x="1526190" y="25522"/>
                    <a:pt x="1519676" y="17267"/>
                    <a:pt x="1507826" y="14909"/>
                  </a:cubicBezTo>
                  <a:cubicBezTo>
                    <a:pt x="1499010" y="13111"/>
                    <a:pt x="1490979" y="16032"/>
                    <a:pt x="1485083" y="21367"/>
                  </a:cubicBezTo>
                  <a:cubicBezTo>
                    <a:pt x="1482556" y="19513"/>
                    <a:pt x="1479636" y="18109"/>
                    <a:pt x="1476378" y="17323"/>
                  </a:cubicBezTo>
                  <a:cubicBezTo>
                    <a:pt x="1475199" y="7945"/>
                    <a:pt x="1469696" y="2498"/>
                    <a:pt x="1459026" y="2498"/>
                  </a:cubicBezTo>
                  <a:cubicBezTo>
                    <a:pt x="1454196" y="2498"/>
                    <a:pt x="1449255" y="3452"/>
                    <a:pt x="1444256" y="5025"/>
                  </a:cubicBezTo>
                  <a:cubicBezTo>
                    <a:pt x="1441786" y="2554"/>
                    <a:pt x="1438809" y="869"/>
                    <a:pt x="1435328" y="251"/>
                  </a:cubicBezTo>
                  <a:cubicBezTo>
                    <a:pt x="1424770" y="-1658"/>
                    <a:pt x="1417919" y="7552"/>
                    <a:pt x="1413258" y="19569"/>
                  </a:cubicBezTo>
                  <a:cubicBezTo>
                    <a:pt x="1409776" y="21479"/>
                    <a:pt x="1406294" y="23388"/>
                    <a:pt x="1402644" y="25354"/>
                  </a:cubicBezTo>
                  <a:cubicBezTo>
                    <a:pt x="1398320" y="17267"/>
                    <a:pt x="1392817" y="9630"/>
                    <a:pt x="1385966" y="2385"/>
                  </a:cubicBezTo>
                  <a:cubicBezTo>
                    <a:pt x="1382877" y="-872"/>
                    <a:pt x="1377317" y="869"/>
                    <a:pt x="1376026" y="4856"/>
                  </a:cubicBezTo>
                  <a:cubicBezTo>
                    <a:pt x="1372600" y="15189"/>
                    <a:pt x="1369231" y="25522"/>
                    <a:pt x="1365805" y="35911"/>
                  </a:cubicBezTo>
                  <a:cubicBezTo>
                    <a:pt x="1363053" y="32879"/>
                    <a:pt x="1359909" y="30071"/>
                    <a:pt x="1356146" y="27263"/>
                  </a:cubicBezTo>
                  <a:cubicBezTo>
                    <a:pt x="1351654" y="28105"/>
                    <a:pt x="1347554" y="29565"/>
                    <a:pt x="1343735" y="31475"/>
                  </a:cubicBezTo>
                  <a:cubicBezTo>
                    <a:pt x="1340984" y="30969"/>
                    <a:pt x="1338120" y="30801"/>
                    <a:pt x="1335087" y="31082"/>
                  </a:cubicBezTo>
                  <a:cubicBezTo>
                    <a:pt x="1319083" y="32598"/>
                    <a:pt x="1310266" y="44728"/>
                    <a:pt x="1307683" y="58655"/>
                  </a:cubicBezTo>
                  <a:cubicBezTo>
                    <a:pt x="1301786" y="50512"/>
                    <a:pt x="1295160" y="42987"/>
                    <a:pt x="1287578" y="35687"/>
                  </a:cubicBezTo>
                  <a:cubicBezTo>
                    <a:pt x="1284827" y="33047"/>
                    <a:pt x="1279997" y="33609"/>
                    <a:pt x="1277976" y="36866"/>
                  </a:cubicBezTo>
                  <a:cubicBezTo>
                    <a:pt x="1272191" y="46188"/>
                    <a:pt x="1267306" y="55622"/>
                    <a:pt x="1263206" y="65450"/>
                  </a:cubicBezTo>
                  <a:cubicBezTo>
                    <a:pt x="1260511" y="66236"/>
                    <a:pt x="1257984" y="67359"/>
                    <a:pt x="1255569" y="68875"/>
                  </a:cubicBezTo>
                  <a:cubicBezTo>
                    <a:pt x="1250290" y="61463"/>
                    <a:pt x="1242653" y="56689"/>
                    <a:pt x="1231646" y="59104"/>
                  </a:cubicBezTo>
                  <a:cubicBezTo>
                    <a:pt x="1219404" y="61800"/>
                    <a:pt x="1213956" y="75221"/>
                    <a:pt x="1210924" y="89373"/>
                  </a:cubicBezTo>
                  <a:cubicBezTo>
                    <a:pt x="1207891" y="80500"/>
                    <a:pt x="1204017" y="71908"/>
                    <a:pt x="1199131" y="63260"/>
                  </a:cubicBezTo>
                  <a:cubicBezTo>
                    <a:pt x="1196941" y="59385"/>
                    <a:pt x="1190483" y="59329"/>
                    <a:pt x="1188293" y="63260"/>
                  </a:cubicBezTo>
                  <a:cubicBezTo>
                    <a:pt x="1181722" y="75053"/>
                    <a:pt x="1176949" y="87014"/>
                    <a:pt x="1173916" y="99537"/>
                  </a:cubicBezTo>
                  <a:cubicBezTo>
                    <a:pt x="1171221" y="95045"/>
                    <a:pt x="1167908" y="90721"/>
                    <a:pt x="1163977" y="86396"/>
                  </a:cubicBezTo>
                  <a:cubicBezTo>
                    <a:pt x="1161337" y="83476"/>
                    <a:pt x="1155946" y="84319"/>
                    <a:pt x="1153981" y="87632"/>
                  </a:cubicBezTo>
                  <a:cubicBezTo>
                    <a:pt x="1150050" y="94371"/>
                    <a:pt x="1146568" y="101166"/>
                    <a:pt x="1143255" y="108073"/>
                  </a:cubicBezTo>
                  <a:cubicBezTo>
                    <a:pt x="1133820" y="114531"/>
                    <a:pt x="1126408" y="124359"/>
                    <a:pt x="1121129" y="135478"/>
                  </a:cubicBezTo>
                  <a:cubicBezTo>
                    <a:pt x="1114165" y="127728"/>
                    <a:pt x="1105012" y="123292"/>
                    <a:pt x="1093331" y="127503"/>
                  </a:cubicBezTo>
                  <a:cubicBezTo>
                    <a:pt x="1078506" y="132782"/>
                    <a:pt x="1075080" y="148394"/>
                    <a:pt x="1073171" y="163949"/>
                  </a:cubicBezTo>
                  <a:cubicBezTo>
                    <a:pt x="1067443" y="155919"/>
                    <a:pt x="1058738" y="151426"/>
                    <a:pt x="1045654" y="155470"/>
                  </a:cubicBezTo>
                  <a:cubicBezTo>
                    <a:pt x="1029200" y="160524"/>
                    <a:pt x="1023022" y="173103"/>
                    <a:pt x="1021675" y="187367"/>
                  </a:cubicBezTo>
                  <a:cubicBezTo>
                    <a:pt x="1019597" y="184503"/>
                    <a:pt x="1017407" y="181695"/>
                    <a:pt x="1015048" y="178943"/>
                  </a:cubicBezTo>
                  <a:cubicBezTo>
                    <a:pt x="1012577" y="176079"/>
                    <a:pt x="1006344" y="176641"/>
                    <a:pt x="1004659" y="180235"/>
                  </a:cubicBezTo>
                  <a:cubicBezTo>
                    <a:pt x="999099" y="192252"/>
                    <a:pt x="995056" y="204270"/>
                    <a:pt x="992248" y="216681"/>
                  </a:cubicBezTo>
                  <a:cubicBezTo>
                    <a:pt x="988261" y="204045"/>
                    <a:pt x="982028" y="193263"/>
                    <a:pt x="966584" y="196240"/>
                  </a:cubicBezTo>
                  <a:cubicBezTo>
                    <a:pt x="949457" y="199553"/>
                    <a:pt x="944515" y="227575"/>
                    <a:pt x="941595" y="248915"/>
                  </a:cubicBezTo>
                  <a:cubicBezTo>
                    <a:pt x="934800" y="237515"/>
                    <a:pt x="927218" y="226789"/>
                    <a:pt x="918458" y="216344"/>
                  </a:cubicBezTo>
                  <a:cubicBezTo>
                    <a:pt x="915987" y="213368"/>
                    <a:pt x="909473" y="213985"/>
                    <a:pt x="907788" y="217635"/>
                  </a:cubicBezTo>
                  <a:cubicBezTo>
                    <a:pt x="903352" y="227519"/>
                    <a:pt x="900095" y="237347"/>
                    <a:pt x="897736" y="247511"/>
                  </a:cubicBezTo>
                  <a:cubicBezTo>
                    <a:pt x="887572" y="234988"/>
                    <a:pt x="870781" y="227968"/>
                    <a:pt x="853597" y="231955"/>
                  </a:cubicBezTo>
                  <a:cubicBezTo>
                    <a:pt x="831414" y="237122"/>
                    <a:pt x="820127" y="256889"/>
                    <a:pt x="818442" y="277667"/>
                  </a:cubicBezTo>
                  <a:cubicBezTo>
                    <a:pt x="816252" y="277218"/>
                    <a:pt x="814062" y="276937"/>
                    <a:pt x="811703" y="276937"/>
                  </a:cubicBezTo>
                  <a:cubicBezTo>
                    <a:pt x="801988" y="270535"/>
                    <a:pt x="790869" y="267840"/>
                    <a:pt x="779582" y="274803"/>
                  </a:cubicBezTo>
                  <a:cubicBezTo>
                    <a:pt x="767002" y="282609"/>
                    <a:pt x="761836" y="299569"/>
                    <a:pt x="760039" y="316865"/>
                  </a:cubicBezTo>
                  <a:cubicBezTo>
                    <a:pt x="759421" y="317763"/>
                    <a:pt x="758803" y="318662"/>
                    <a:pt x="758186" y="319561"/>
                  </a:cubicBezTo>
                  <a:cubicBezTo>
                    <a:pt x="750829" y="311249"/>
                    <a:pt x="741058" y="306251"/>
                    <a:pt x="728029" y="308778"/>
                  </a:cubicBezTo>
                  <a:cubicBezTo>
                    <a:pt x="708206" y="312709"/>
                    <a:pt x="700288" y="328602"/>
                    <a:pt x="697705" y="346179"/>
                  </a:cubicBezTo>
                  <a:cubicBezTo>
                    <a:pt x="696301" y="346741"/>
                    <a:pt x="694953" y="347414"/>
                    <a:pt x="693605" y="348088"/>
                  </a:cubicBezTo>
                  <a:cubicBezTo>
                    <a:pt x="682823" y="341349"/>
                    <a:pt x="668727" y="339328"/>
                    <a:pt x="655699" y="343764"/>
                  </a:cubicBezTo>
                  <a:cubicBezTo>
                    <a:pt x="637448" y="349942"/>
                    <a:pt x="628070" y="365048"/>
                    <a:pt x="624251" y="382232"/>
                  </a:cubicBezTo>
                  <a:cubicBezTo>
                    <a:pt x="619197" y="371618"/>
                    <a:pt x="611616" y="364093"/>
                    <a:pt x="597352" y="367687"/>
                  </a:cubicBezTo>
                  <a:cubicBezTo>
                    <a:pt x="583088" y="371281"/>
                    <a:pt x="574496" y="386500"/>
                    <a:pt x="569442" y="403347"/>
                  </a:cubicBezTo>
                  <a:cubicBezTo>
                    <a:pt x="563770" y="391835"/>
                    <a:pt x="554279" y="383355"/>
                    <a:pt x="538668" y="383523"/>
                  </a:cubicBezTo>
                  <a:cubicBezTo>
                    <a:pt x="518114" y="383692"/>
                    <a:pt x="505479" y="404638"/>
                    <a:pt x="497448" y="425866"/>
                  </a:cubicBezTo>
                  <a:cubicBezTo>
                    <a:pt x="493068" y="414971"/>
                    <a:pt x="484813" y="406941"/>
                    <a:pt x="470100" y="407727"/>
                  </a:cubicBezTo>
                  <a:cubicBezTo>
                    <a:pt x="457296" y="408401"/>
                    <a:pt x="452130" y="415196"/>
                    <a:pt x="449996" y="424237"/>
                  </a:cubicBezTo>
                  <a:cubicBezTo>
                    <a:pt x="443369" y="412894"/>
                    <a:pt x="432924" y="405874"/>
                    <a:pt x="417256" y="412051"/>
                  </a:cubicBezTo>
                  <a:cubicBezTo>
                    <a:pt x="404115" y="417218"/>
                    <a:pt x="401083" y="428842"/>
                    <a:pt x="400971" y="441871"/>
                  </a:cubicBezTo>
                  <a:cubicBezTo>
                    <a:pt x="398107" y="436086"/>
                    <a:pt x="394849" y="430414"/>
                    <a:pt x="391087" y="424743"/>
                  </a:cubicBezTo>
                  <a:cubicBezTo>
                    <a:pt x="388728" y="421149"/>
                    <a:pt x="384180" y="420980"/>
                    <a:pt x="381035" y="423507"/>
                  </a:cubicBezTo>
                  <a:cubicBezTo>
                    <a:pt x="372948" y="429965"/>
                    <a:pt x="366939" y="437603"/>
                    <a:pt x="362952" y="445970"/>
                  </a:cubicBezTo>
                  <a:cubicBezTo>
                    <a:pt x="357337" y="436929"/>
                    <a:pt x="348688" y="430808"/>
                    <a:pt x="335885" y="431650"/>
                  </a:cubicBezTo>
                  <a:cubicBezTo>
                    <a:pt x="314376" y="433054"/>
                    <a:pt x="306514" y="448722"/>
                    <a:pt x="304886" y="466580"/>
                  </a:cubicBezTo>
                  <a:cubicBezTo>
                    <a:pt x="299158" y="453888"/>
                    <a:pt x="291408" y="443274"/>
                    <a:pt x="277144" y="443050"/>
                  </a:cubicBezTo>
                  <a:cubicBezTo>
                    <a:pt x="257489" y="442713"/>
                    <a:pt x="250526" y="456135"/>
                    <a:pt x="249403" y="471690"/>
                  </a:cubicBezTo>
                  <a:cubicBezTo>
                    <a:pt x="240698" y="461526"/>
                    <a:pt x="229130" y="453832"/>
                    <a:pt x="215091" y="449227"/>
                  </a:cubicBezTo>
                  <a:cubicBezTo>
                    <a:pt x="212002" y="448216"/>
                    <a:pt x="207903" y="450856"/>
                    <a:pt x="208127" y="454281"/>
                  </a:cubicBezTo>
                  <a:lnTo>
                    <a:pt x="210261" y="485785"/>
                  </a:lnTo>
                  <a:cubicBezTo>
                    <a:pt x="201388" y="472701"/>
                    <a:pt x="189371" y="462143"/>
                    <a:pt x="174265" y="454337"/>
                  </a:cubicBezTo>
                  <a:cubicBezTo>
                    <a:pt x="170221" y="452260"/>
                    <a:pt x="165336" y="454731"/>
                    <a:pt x="165055" y="459335"/>
                  </a:cubicBezTo>
                  <a:cubicBezTo>
                    <a:pt x="164886" y="462593"/>
                    <a:pt x="164718" y="465850"/>
                    <a:pt x="164549" y="469107"/>
                  </a:cubicBezTo>
                  <a:cubicBezTo>
                    <a:pt x="163707" y="468938"/>
                    <a:pt x="162865" y="468770"/>
                    <a:pt x="161966" y="468657"/>
                  </a:cubicBezTo>
                  <a:cubicBezTo>
                    <a:pt x="151128" y="452203"/>
                    <a:pt x="134898" y="439961"/>
                    <a:pt x="114738" y="433279"/>
                  </a:cubicBezTo>
                  <a:cubicBezTo>
                    <a:pt x="111593" y="432268"/>
                    <a:pt x="107213" y="434402"/>
                    <a:pt x="106483" y="437715"/>
                  </a:cubicBezTo>
                  <a:cubicBezTo>
                    <a:pt x="105023" y="444735"/>
                    <a:pt x="104405" y="451417"/>
                    <a:pt x="104630" y="457875"/>
                  </a:cubicBezTo>
                  <a:cubicBezTo>
                    <a:pt x="92331" y="446869"/>
                    <a:pt x="77337" y="439456"/>
                    <a:pt x="59929" y="436030"/>
                  </a:cubicBezTo>
                  <a:cubicBezTo>
                    <a:pt x="55043" y="435076"/>
                    <a:pt x="51337" y="437883"/>
                    <a:pt x="50719" y="442657"/>
                  </a:cubicBezTo>
                  <a:cubicBezTo>
                    <a:pt x="49315" y="453551"/>
                    <a:pt x="50101" y="463940"/>
                    <a:pt x="52684" y="473655"/>
                  </a:cubicBezTo>
                  <a:cubicBezTo>
                    <a:pt x="49820" y="475902"/>
                    <a:pt x="48248" y="479159"/>
                    <a:pt x="47518" y="483034"/>
                  </a:cubicBezTo>
                  <a:cubicBezTo>
                    <a:pt x="45440" y="482135"/>
                    <a:pt x="43138" y="481574"/>
                    <a:pt x="40498" y="481405"/>
                  </a:cubicBezTo>
                  <a:cubicBezTo>
                    <a:pt x="18934" y="480226"/>
                    <a:pt x="8994" y="510888"/>
                    <a:pt x="6860" y="527229"/>
                  </a:cubicBezTo>
                  <a:cubicBezTo>
                    <a:pt x="5344" y="539078"/>
                    <a:pt x="8826" y="553736"/>
                    <a:pt x="16800" y="563395"/>
                  </a:cubicBezTo>
                  <a:cubicBezTo>
                    <a:pt x="13150" y="568729"/>
                    <a:pt x="9949" y="574514"/>
                    <a:pt x="7422" y="580747"/>
                  </a:cubicBezTo>
                  <a:cubicBezTo>
                    <a:pt x="2255" y="593438"/>
                    <a:pt x="-4259" y="616238"/>
                    <a:pt x="3772" y="629154"/>
                  </a:cubicBezTo>
                  <a:cubicBezTo>
                    <a:pt x="13824" y="645328"/>
                    <a:pt x="30783" y="640386"/>
                    <a:pt x="46619" y="629267"/>
                  </a:cubicBezTo>
                  <a:cubicBezTo>
                    <a:pt x="46619" y="629548"/>
                    <a:pt x="46619" y="629828"/>
                    <a:pt x="46732" y="630109"/>
                  </a:cubicBezTo>
                  <a:cubicBezTo>
                    <a:pt x="42632" y="642407"/>
                    <a:pt x="42913" y="654425"/>
                    <a:pt x="53358" y="662736"/>
                  </a:cubicBezTo>
                  <a:cubicBezTo>
                    <a:pt x="66555" y="673350"/>
                    <a:pt x="84975" y="664253"/>
                    <a:pt x="101204" y="651224"/>
                  </a:cubicBezTo>
                  <a:cubicBezTo>
                    <a:pt x="103844" y="655043"/>
                    <a:pt x="106651" y="658918"/>
                    <a:pt x="109909" y="662062"/>
                  </a:cubicBezTo>
                  <a:cubicBezTo>
                    <a:pt x="109796" y="672171"/>
                    <a:pt x="113839" y="679808"/>
                    <a:pt x="126531" y="679976"/>
                  </a:cubicBezTo>
                  <a:cubicBezTo>
                    <a:pt x="131136" y="680033"/>
                    <a:pt x="135572" y="678685"/>
                    <a:pt x="139896" y="676439"/>
                  </a:cubicBezTo>
                  <a:cubicBezTo>
                    <a:pt x="139616" y="683514"/>
                    <a:pt x="141750" y="689523"/>
                    <a:pt x="147590" y="693230"/>
                  </a:cubicBezTo>
                  <a:cubicBezTo>
                    <a:pt x="161011" y="701878"/>
                    <a:pt x="178813" y="690422"/>
                    <a:pt x="193583" y="675765"/>
                  </a:cubicBezTo>
                  <a:cubicBezTo>
                    <a:pt x="189595" y="695588"/>
                    <a:pt x="191449" y="714738"/>
                    <a:pt x="212227" y="715468"/>
                  </a:cubicBezTo>
                  <a:cubicBezTo>
                    <a:pt x="238227" y="716422"/>
                    <a:pt x="254625" y="689186"/>
                    <a:pt x="262150" y="662961"/>
                  </a:cubicBezTo>
                  <a:cubicBezTo>
                    <a:pt x="265576" y="672451"/>
                    <a:pt x="272652" y="679415"/>
                    <a:pt x="284725" y="679976"/>
                  </a:cubicBezTo>
                  <a:cubicBezTo>
                    <a:pt x="306964" y="681100"/>
                    <a:pt x="324260" y="661445"/>
                    <a:pt x="334986" y="640330"/>
                  </a:cubicBezTo>
                  <a:cubicBezTo>
                    <a:pt x="335828" y="640835"/>
                    <a:pt x="336727" y="641340"/>
                    <a:pt x="337625" y="641790"/>
                  </a:cubicBezTo>
                  <a:cubicBezTo>
                    <a:pt x="340995" y="652516"/>
                    <a:pt x="348464" y="660490"/>
                    <a:pt x="362952" y="659367"/>
                  </a:cubicBezTo>
                  <a:cubicBezTo>
                    <a:pt x="363851" y="659311"/>
                    <a:pt x="364693" y="659086"/>
                    <a:pt x="365535" y="658918"/>
                  </a:cubicBezTo>
                  <a:cubicBezTo>
                    <a:pt x="366827" y="672564"/>
                    <a:pt x="372836" y="682560"/>
                    <a:pt x="388054" y="680145"/>
                  </a:cubicBezTo>
                  <a:cubicBezTo>
                    <a:pt x="406979" y="677113"/>
                    <a:pt x="421805" y="659142"/>
                    <a:pt x="432025" y="638813"/>
                  </a:cubicBezTo>
                  <a:cubicBezTo>
                    <a:pt x="433542" y="639207"/>
                    <a:pt x="435114" y="639431"/>
                    <a:pt x="436855" y="639431"/>
                  </a:cubicBezTo>
                  <a:cubicBezTo>
                    <a:pt x="437304" y="639431"/>
                    <a:pt x="437810" y="639319"/>
                    <a:pt x="438259" y="639319"/>
                  </a:cubicBezTo>
                  <a:cubicBezTo>
                    <a:pt x="440786" y="647911"/>
                    <a:pt x="445110" y="655099"/>
                    <a:pt x="452410" y="658862"/>
                  </a:cubicBezTo>
                  <a:cubicBezTo>
                    <a:pt x="463979" y="664814"/>
                    <a:pt x="474199" y="660265"/>
                    <a:pt x="482118" y="652460"/>
                  </a:cubicBezTo>
                  <a:cubicBezTo>
                    <a:pt x="484027" y="653133"/>
                    <a:pt x="486161" y="652796"/>
                    <a:pt x="487846" y="650775"/>
                  </a:cubicBezTo>
                  <a:cubicBezTo>
                    <a:pt x="496438" y="640273"/>
                    <a:pt x="503794" y="629435"/>
                    <a:pt x="510308" y="618091"/>
                  </a:cubicBezTo>
                  <a:cubicBezTo>
                    <a:pt x="510814" y="618091"/>
                    <a:pt x="511263" y="618260"/>
                    <a:pt x="511768" y="618260"/>
                  </a:cubicBezTo>
                  <a:cubicBezTo>
                    <a:pt x="512162" y="618260"/>
                    <a:pt x="512611" y="618148"/>
                    <a:pt x="513004" y="618091"/>
                  </a:cubicBezTo>
                  <a:cubicBezTo>
                    <a:pt x="513678" y="623482"/>
                    <a:pt x="514576" y="628930"/>
                    <a:pt x="515980" y="634433"/>
                  </a:cubicBezTo>
                  <a:cubicBezTo>
                    <a:pt x="517328" y="639768"/>
                    <a:pt x="524460" y="639768"/>
                    <a:pt x="527268" y="635837"/>
                  </a:cubicBezTo>
                  <a:cubicBezTo>
                    <a:pt x="536702" y="622752"/>
                    <a:pt x="544508" y="609219"/>
                    <a:pt x="551022" y="595067"/>
                  </a:cubicBezTo>
                  <a:cubicBezTo>
                    <a:pt x="551640" y="602760"/>
                    <a:pt x="552707" y="610510"/>
                    <a:pt x="554392" y="618372"/>
                  </a:cubicBezTo>
                  <a:cubicBezTo>
                    <a:pt x="555515" y="623651"/>
                    <a:pt x="563040" y="623763"/>
                    <a:pt x="565679" y="619776"/>
                  </a:cubicBezTo>
                  <a:cubicBezTo>
                    <a:pt x="575001" y="605456"/>
                    <a:pt x="581909" y="590687"/>
                    <a:pt x="586794" y="575131"/>
                  </a:cubicBezTo>
                  <a:cubicBezTo>
                    <a:pt x="589715" y="586643"/>
                    <a:pt x="593870" y="597875"/>
                    <a:pt x="599374" y="609050"/>
                  </a:cubicBezTo>
                  <a:cubicBezTo>
                    <a:pt x="601058" y="612476"/>
                    <a:pt x="606562" y="612813"/>
                    <a:pt x="609032" y="610229"/>
                  </a:cubicBezTo>
                  <a:cubicBezTo>
                    <a:pt x="617400" y="601469"/>
                    <a:pt x="623858" y="592034"/>
                    <a:pt x="628575" y="581926"/>
                  </a:cubicBezTo>
                  <a:cubicBezTo>
                    <a:pt x="628968" y="581982"/>
                    <a:pt x="629361" y="582095"/>
                    <a:pt x="629754" y="582151"/>
                  </a:cubicBezTo>
                  <a:cubicBezTo>
                    <a:pt x="632450" y="592259"/>
                    <a:pt x="636325" y="602143"/>
                    <a:pt x="641604" y="611970"/>
                  </a:cubicBezTo>
                  <a:cubicBezTo>
                    <a:pt x="643344" y="615227"/>
                    <a:pt x="648736" y="615845"/>
                    <a:pt x="651263" y="613150"/>
                  </a:cubicBezTo>
                  <a:cubicBezTo>
                    <a:pt x="664403" y="598773"/>
                    <a:pt x="674231" y="583330"/>
                    <a:pt x="680970" y="566034"/>
                  </a:cubicBezTo>
                  <a:cubicBezTo>
                    <a:pt x="680970" y="566034"/>
                    <a:pt x="680970" y="566034"/>
                    <a:pt x="680970" y="566034"/>
                  </a:cubicBezTo>
                  <a:cubicBezTo>
                    <a:pt x="684339" y="576423"/>
                    <a:pt x="689393" y="586082"/>
                    <a:pt x="696581" y="595741"/>
                  </a:cubicBezTo>
                  <a:cubicBezTo>
                    <a:pt x="699165" y="599223"/>
                    <a:pt x="704724" y="599840"/>
                    <a:pt x="707195" y="595741"/>
                  </a:cubicBezTo>
                  <a:cubicBezTo>
                    <a:pt x="711182" y="589114"/>
                    <a:pt x="714383" y="582544"/>
                    <a:pt x="716854" y="575861"/>
                  </a:cubicBezTo>
                  <a:cubicBezTo>
                    <a:pt x="722863" y="589339"/>
                    <a:pt x="733196" y="600739"/>
                    <a:pt x="747235" y="609106"/>
                  </a:cubicBezTo>
                  <a:cubicBezTo>
                    <a:pt x="750604" y="611128"/>
                    <a:pt x="755041" y="609219"/>
                    <a:pt x="756220" y="605625"/>
                  </a:cubicBezTo>
                  <a:cubicBezTo>
                    <a:pt x="761499" y="589900"/>
                    <a:pt x="764981" y="574233"/>
                    <a:pt x="766722" y="558396"/>
                  </a:cubicBezTo>
                  <a:cubicBezTo>
                    <a:pt x="773910" y="574345"/>
                    <a:pt x="784692" y="587317"/>
                    <a:pt x="800360" y="584846"/>
                  </a:cubicBezTo>
                  <a:cubicBezTo>
                    <a:pt x="810749" y="583218"/>
                    <a:pt x="813613" y="575468"/>
                    <a:pt x="815297" y="566427"/>
                  </a:cubicBezTo>
                  <a:cubicBezTo>
                    <a:pt x="816757" y="558677"/>
                    <a:pt x="817094" y="550254"/>
                    <a:pt x="816926" y="541662"/>
                  </a:cubicBezTo>
                  <a:cubicBezTo>
                    <a:pt x="824170" y="550141"/>
                    <a:pt x="834447" y="555083"/>
                    <a:pt x="848935" y="552669"/>
                  </a:cubicBezTo>
                  <a:cubicBezTo>
                    <a:pt x="873083" y="548681"/>
                    <a:pt x="879878" y="519592"/>
                    <a:pt x="881170" y="493030"/>
                  </a:cubicBezTo>
                  <a:cubicBezTo>
                    <a:pt x="885494" y="501341"/>
                    <a:pt x="890379" y="509371"/>
                    <a:pt x="896051" y="517289"/>
                  </a:cubicBezTo>
                  <a:cubicBezTo>
                    <a:pt x="899477" y="522063"/>
                    <a:pt x="907732" y="520659"/>
                    <a:pt x="907957" y="514201"/>
                  </a:cubicBezTo>
                  <a:cubicBezTo>
                    <a:pt x="908069" y="511112"/>
                    <a:pt x="908069" y="507967"/>
                    <a:pt x="908069" y="504879"/>
                  </a:cubicBezTo>
                  <a:cubicBezTo>
                    <a:pt x="908743" y="504879"/>
                    <a:pt x="909473" y="504767"/>
                    <a:pt x="910203" y="504598"/>
                  </a:cubicBezTo>
                  <a:cubicBezTo>
                    <a:pt x="916268" y="511056"/>
                    <a:pt x="924523" y="514594"/>
                    <a:pt x="935867" y="512235"/>
                  </a:cubicBezTo>
                  <a:cubicBezTo>
                    <a:pt x="951928" y="508978"/>
                    <a:pt x="958442" y="492974"/>
                    <a:pt x="960576" y="475733"/>
                  </a:cubicBezTo>
                  <a:cubicBezTo>
                    <a:pt x="966809" y="483708"/>
                    <a:pt x="975626" y="488481"/>
                    <a:pt x="987980" y="485785"/>
                  </a:cubicBezTo>
                  <a:cubicBezTo>
                    <a:pt x="1001065" y="482978"/>
                    <a:pt x="1005501" y="473936"/>
                    <a:pt x="1006961" y="462986"/>
                  </a:cubicBezTo>
                  <a:cubicBezTo>
                    <a:pt x="1008197" y="462312"/>
                    <a:pt x="1009432" y="461526"/>
                    <a:pt x="1010668" y="460683"/>
                  </a:cubicBezTo>
                  <a:cubicBezTo>
                    <a:pt x="1018305" y="471185"/>
                    <a:pt x="1029312" y="477249"/>
                    <a:pt x="1044924" y="471634"/>
                  </a:cubicBezTo>
                  <a:cubicBezTo>
                    <a:pt x="1066263" y="463940"/>
                    <a:pt x="1069857" y="434233"/>
                    <a:pt x="1068341" y="406267"/>
                  </a:cubicBezTo>
                  <a:cubicBezTo>
                    <a:pt x="1075979" y="416263"/>
                    <a:pt x="1085469" y="424911"/>
                    <a:pt x="1096925" y="432043"/>
                  </a:cubicBezTo>
                  <a:cubicBezTo>
                    <a:pt x="1100688" y="434402"/>
                    <a:pt x="1105461" y="432043"/>
                    <a:pt x="1106865" y="428224"/>
                  </a:cubicBezTo>
                  <a:cubicBezTo>
                    <a:pt x="1112312" y="413455"/>
                    <a:pt x="1114446" y="398742"/>
                    <a:pt x="1113435" y="384310"/>
                  </a:cubicBezTo>
                  <a:cubicBezTo>
                    <a:pt x="1120455" y="386219"/>
                    <a:pt x="1128149" y="385770"/>
                    <a:pt x="1135786" y="381839"/>
                  </a:cubicBezTo>
                  <a:cubicBezTo>
                    <a:pt x="1147017" y="375998"/>
                    <a:pt x="1152296" y="366002"/>
                    <a:pt x="1153082" y="355276"/>
                  </a:cubicBezTo>
                  <a:cubicBezTo>
                    <a:pt x="1162404" y="363138"/>
                    <a:pt x="1172569" y="370046"/>
                    <a:pt x="1183800" y="376054"/>
                  </a:cubicBezTo>
                  <a:cubicBezTo>
                    <a:pt x="1187338" y="377964"/>
                    <a:pt x="1193010" y="376560"/>
                    <a:pt x="1194021" y="372123"/>
                  </a:cubicBezTo>
                  <a:cubicBezTo>
                    <a:pt x="1194807" y="368417"/>
                    <a:pt x="1195481" y="364823"/>
                    <a:pt x="1196042" y="361173"/>
                  </a:cubicBezTo>
                  <a:cubicBezTo>
                    <a:pt x="1198120" y="359825"/>
                    <a:pt x="1200142" y="358365"/>
                    <a:pt x="1201995" y="356849"/>
                  </a:cubicBezTo>
                  <a:cubicBezTo>
                    <a:pt x="1209464" y="363700"/>
                    <a:pt x="1219179" y="367013"/>
                    <a:pt x="1231871" y="363251"/>
                  </a:cubicBezTo>
                  <a:cubicBezTo>
                    <a:pt x="1253772" y="356680"/>
                    <a:pt x="1260455" y="338654"/>
                    <a:pt x="1260623" y="319167"/>
                  </a:cubicBezTo>
                  <a:cubicBezTo>
                    <a:pt x="1269777" y="324896"/>
                    <a:pt x="1281064" y="327029"/>
                    <a:pt x="1292632" y="322874"/>
                  </a:cubicBezTo>
                  <a:cubicBezTo>
                    <a:pt x="1306110" y="318044"/>
                    <a:pt x="1314197" y="306644"/>
                    <a:pt x="1316836" y="293841"/>
                  </a:cubicBezTo>
                  <a:cubicBezTo>
                    <a:pt x="1321666" y="298389"/>
                    <a:pt x="1327113" y="302489"/>
                    <a:pt x="1333290" y="306251"/>
                  </a:cubicBezTo>
                  <a:cubicBezTo>
                    <a:pt x="1336210" y="308048"/>
                    <a:pt x="1341489" y="307150"/>
                    <a:pt x="1343062" y="303837"/>
                  </a:cubicBezTo>
                  <a:cubicBezTo>
                    <a:pt x="1346319" y="296985"/>
                    <a:pt x="1348846" y="290415"/>
                    <a:pt x="1350699" y="283789"/>
                  </a:cubicBezTo>
                  <a:cubicBezTo>
                    <a:pt x="1357831" y="289741"/>
                    <a:pt x="1367377" y="293167"/>
                    <a:pt x="1377149" y="292549"/>
                  </a:cubicBezTo>
                  <a:cubicBezTo>
                    <a:pt x="1397422" y="291314"/>
                    <a:pt x="1407979" y="276095"/>
                    <a:pt x="1412416" y="258405"/>
                  </a:cubicBezTo>
                  <a:cubicBezTo>
                    <a:pt x="1416066" y="258237"/>
                    <a:pt x="1419660" y="257676"/>
                    <a:pt x="1423085" y="256665"/>
                  </a:cubicBezTo>
                  <a:cubicBezTo>
                    <a:pt x="1437518" y="271378"/>
                    <a:pt x="1456106" y="282665"/>
                    <a:pt x="1473795" y="277611"/>
                  </a:cubicBezTo>
                  <a:cubicBezTo>
                    <a:pt x="1487329" y="273736"/>
                    <a:pt x="1491597" y="265144"/>
                    <a:pt x="1490979" y="255373"/>
                  </a:cubicBezTo>
                  <a:cubicBezTo>
                    <a:pt x="1504457" y="262786"/>
                    <a:pt x="1520125" y="265987"/>
                    <a:pt x="1536916" y="264190"/>
                  </a:cubicBezTo>
                  <a:cubicBezTo>
                    <a:pt x="1540285" y="263797"/>
                    <a:pt x="1543486" y="261775"/>
                    <a:pt x="1543486" y="257956"/>
                  </a:cubicBezTo>
                  <a:cubicBezTo>
                    <a:pt x="1543486" y="249645"/>
                    <a:pt x="1542475" y="241783"/>
                    <a:pt x="1540566" y="234314"/>
                  </a:cubicBezTo>
                  <a:cubicBezTo>
                    <a:pt x="1546575" y="230495"/>
                    <a:pt x="1550618" y="224824"/>
                    <a:pt x="1550618" y="216905"/>
                  </a:cubicBezTo>
                  <a:cubicBezTo>
                    <a:pt x="1550618" y="213704"/>
                    <a:pt x="1550000" y="210784"/>
                    <a:pt x="1548933" y="208089"/>
                  </a:cubicBezTo>
                  <a:cubicBezTo>
                    <a:pt x="1551629" y="206123"/>
                    <a:pt x="1554044" y="203652"/>
                    <a:pt x="1556065" y="200507"/>
                  </a:cubicBezTo>
                  <a:cubicBezTo>
                    <a:pt x="1563422" y="188939"/>
                    <a:pt x="1560839" y="177539"/>
                    <a:pt x="1553707" y="169228"/>
                  </a:cubicBezTo>
                  <a:cubicBezTo>
                    <a:pt x="1568588" y="166139"/>
                    <a:pt x="1579820" y="156986"/>
                    <a:pt x="1574653" y="136994"/>
                  </a:cubicBezTo>
                  <a:cubicBezTo>
                    <a:pt x="1573923" y="134186"/>
                    <a:pt x="1571284" y="132951"/>
                    <a:pt x="1568645" y="132670"/>
                  </a:cubicBezTo>
                  <a:close/>
                  <a:moveTo>
                    <a:pt x="1546350" y="129413"/>
                  </a:moveTo>
                  <a:cubicBezTo>
                    <a:pt x="1541071" y="124976"/>
                    <a:pt x="1534445" y="121438"/>
                    <a:pt x="1529447" y="118069"/>
                  </a:cubicBezTo>
                  <a:cubicBezTo>
                    <a:pt x="1532142" y="114138"/>
                    <a:pt x="1535961" y="109140"/>
                    <a:pt x="1539948" y="103581"/>
                  </a:cubicBezTo>
                  <a:cubicBezTo>
                    <a:pt x="1564657" y="115373"/>
                    <a:pt x="1566791" y="123966"/>
                    <a:pt x="1546350" y="129413"/>
                  </a:cubicBezTo>
                  <a:close/>
                  <a:moveTo>
                    <a:pt x="1523157" y="181021"/>
                  </a:moveTo>
                  <a:cubicBezTo>
                    <a:pt x="1524449" y="180066"/>
                    <a:pt x="1525965" y="178943"/>
                    <a:pt x="1527650" y="177708"/>
                  </a:cubicBezTo>
                  <a:cubicBezTo>
                    <a:pt x="1529054" y="181583"/>
                    <a:pt x="1530177" y="184952"/>
                    <a:pt x="1530963" y="187872"/>
                  </a:cubicBezTo>
                  <a:cubicBezTo>
                    <a:pt x="1528043" y="185514"/>
                    <a:pt x="1525347" y="183267"/>
                    <a:pt x="1523213" y="180965"/>
                  </a:cubicBezTo>
                  <a:close/>
                  <a:moveTo>
                    <a:pt x="1548990" y="43043"/>
                  </a:moveTo>
                  <a:cubicBezTo>
                    <a:pt x="1548035" y="42369"/>
                    <a:pt x="1546968" y="41808"/>
                    <a:pt x="1545901" y="41302"/>
                  </a:cubicBezTo>
                  <a:cubicBezTo>
                    <a:pt x="1547080" y="41021"/>
                    <a:pt x="1548203" y="40685"/>
                    <a:pt x="1549439" y="40572"/>
                  </a:cubicBezTo>
                  <a:cubicBezTo>
                    <a:pt x="1549326" y="41415"/>
                    <a:pt x="1549158" y="42201"/>
                    <a:pt x="1548990" y="43043"/>
                  </a:cubicBezTo>
                  <a:close/>
                  <a:moveTo>
                    <a:pt x="1517261" y="38607"/>
                  </a:moveTo>
                  <a:cubicBezTo>
                    <a:pt x="1517373" y="39224"/>
                    <a:pt x="1517373" y="39786"/>
                    <a:pt x="1517485" y="40404"/>
                  </a:cubicBezTo>
                  <a:cubicBezTo>
                    <a:pt x="1509848" y="42088"/>
                    <a:pt x="1502379" y="44616"/>
                    <a:pt x="1495416" y="46862"/>
                  </a:cubicBezTo>
                  <a:cubicBezTo>
                    <a:pt x="1496539" y="41134"/>
                    <a:pt x="1495416" y="35069"/>
                    <a:pt x="1492552" y="29846"/>
                  </a:cubicBezTo>
                  <a:cubicBezTo>
                    <a:pt x="1497044" y="26533"/>
                    <a:pt x="1505243" y="29397"/>
                    <a:pt x="1517317" y="38607"/>
                  </a:cubicBezTo>
                  <a:close/>
                  <a:moveTo>
                    <a:pt x="1476154" y="51411"/>
                  </a:moveTo>
                  <a:cubicBezTo>
                    <a:pt x="1475480" y="51411"/>
                    <a:pt x="1474806" y="51579"/>
                    <a:pt x="1474132" y="51579"/>
                  </a:cubicBezTo>
                  <a:cubicBezTo>
                    <a:pt x="1472672" y="51579"/>
                    <a:pt x="1471268" y="51523"/>
                    <a:pt x="1469752" y="51411"/>
                  </a:cubicBezTo>
                  <a:cubicBezTo>
                    <a:pt x="1471774" y="45289"/>
                    <a:pt x="1474357" y="37428"/>
                    <a:pt x="1475704" y="29959"/>
                  </a:cubicBezTo>
                  <a:cubicBezTo>
                    <a:pt x="1476603" y="30071"/>
                    <a:pt x="1477389" y="30239"/>
                    <a:pt x="1478063" y="30576"/>
                  </a:cubicBezTo>
                  <a:cubicBezTo>
                    <a:pt x="1474918" y="36978"/>
                    <a:pt x="1473964" y="44447"/>
                    <a:pt x="1476098" y="51354"/>
                  </a:cubicBezTo>
                  <a:close/>
                  <a:moveTo>
                    <a:pt x="1384056" y="18053"/>
                  </a:moveTo>
                  <a:cubicBezTo>
                    <a:pt x="1387201" y="22097"/>
                    <a:pt x="1389896" y="26308"/>
                    <a:pt x="1392255" y="30632"/>
                  </a:cubicBezTo>
                  <a:cubicBezTo>
                    <a:pt x="1391806" y="30857"/>
                    <a:pt x="1391357" y="31082"/>
                    <a:pt x="1390907" y="31306"/>
                  </a:cubicBezTo>
                  <a:cubicBezTo>
                    <a:pt x="1384225" y="37708"/>
                    <a:pt x="1378665" y="44222"/>
                    <a:pt x="1374846" y="49277"/>
                  </a:cubicBezTo>
                  <a:cubicBezTo>
                    <a:pt x="1374622" y="48883"/>
                    <a:pt x="1374397" y="48547"/>
                    <a:pt x="1374173" y="48154"/>
                  </a:cubicBezTo>
                  <a:cubicBezTo>
                    <a:pt x="1377430" y="38157"/>
                    <a:pt x="1380743" y="28105"/>
                    <a:pt x="1384000" y="18109"/>
                  </a:cubicBezTo>
                  <a:close/>
                  <a:moveTo>
                    <a:pt x="1284321" y="49614"/>
                  </a:moveTo>
                  <a:cubicBezTo>
                    <a:pt x="1291903" y="57532"/>
                    <a:pt x="1298361" y="65843"/>
                    <a:pt x="1304032" y="74940"/>
                  </a:cubicBezTo>
                  <a:cubicBezTo>
                    <a:pt x="1302853" y="76737"/>
                    <a:pt x="1301618" y="78534"/>
                    <a:pt x="1300438" y="80275"/>
                  </a:cubicBezTo>
                  <a:cubicBezTo>
                    <a:pt x="1293362" y="72975"/>
                    <a:pt x="1286062" y="66854"/>
                    <a:pt x="1276684" y="64944"/>
                  </a:cubicBezTo>
                  <a:cubicBezTo>
                    <a:pt x="1278986" y="59778"/>
                    <a:pt x="1281513" y="54612"/>
                    <a:pt x="1284321" y="49614"/>
                  </a:cubicBezTo>
                  <a:close/>
                  <a:moveTo>
                    <a:pt x="1225862" y="86846"/>
                  </a:moveTo>
                  <a:cubicBezTo>
                    <a:pt x="1231365" y="78197"/>
                    <a:pt x="1237486" y="77467"/>
                    <a:pt x="1242540" y="80612"/>
                  </a:cubicBezTo>
                  <a:cubicBezTo>
                    <a:pt x="1232264" y="93191"/>
                    <a:pt x="1224514" y="110263"/>
                    <a:pt x="1218000" y="122112"/>
                  </a:cubicBezTo>
                  <a:cubicBezTo>
                    <a:pt x="1220078" y="112173"/>
                    <a:pt x="1220583" y="95101"/>
                    <a:pt x="1225862" y="86902"/>
                  </a:cubicBezTo>
                  <a:close/>
                  <a:moveTo>
                    <a:pt x="1193684" y="79938"/>
                  </a:moveTo>
                  <a:cubicBezTo>
                    <a:pt x="1198794" y="90777"/>
                    <a:pt x="1202276" y="101783"/>
                    <a:pt x="1204410" y="113745"/>
                  </a:cubicBezTo>
                  <a:cubicBezTo>
                    <a:pt x="1198682" y="109308"/>
                    <a:pt x="1192729" y="105546"/>
                    <a:pt x="1185878" y="103075"/>
                  </a:cubicBezTo>
                  <a:cubicBezTo>
                    <a:pt x="1187731" y="95157"/>
                    <a:pt x="1190314" y="87463"/>
                    <a:pt x="1193684" y="79882"/>
                  </a:cubicBezTo>
                  <a:close/>
                  <a:moveTo>
                    <a:pt x="1115682" y="149405"/>
                  </a:moveTo>
                  <a:cubicBezTo>
                    <a:pt x="1114278" y="154066"/>
                    <a:pt x="1113154" y="158783"/>
                    <a:pt x="1112424" y="163444"/>
                  </a:cubicBezTo>
                  <a:cubicBezTo>
                    <a:pt x="1105461" y="158502"/>
                    <a:pt x="1099059" y="156368"/>
                    <a:pt x="1093163" y="156368"/>
                  </a:cubicBezTo>
                  <a:cubicBezTo>
                    <a:pt x="1091085" y="156368"/>
                    <a:pt x="1089119" y="156705"/>
                    <a:pt x="1087154" y="157210"/>
                  </a:cubicBezTo>
                  <a:cubicBezTo>
                    <a:pt x="1087491" y="153897"/>
                    <a:pt x="1088052" y="150640"/>
                    <a:pt x="1089456" y="148562"/>
                  </a:cubicBezTo>
                  <a:cubicBezTo>
                    <a:pt x="1100407" y="132726"/>
                    <a:pt x="1109561" y="139521"/>
                    <a:pt x="1115682" y="149405"/>
                  </a:cubicBezTo>
                  <a:close/>
                  <a:moveTo>
                    <a:pt x="1061827" y="176192"/>
                  </a:moveTo>
                  <a:cubicBezTo>
                    <a:pt x="1052505" y="187535"/>
                    <a:pt x="1044194" y="201294"/>
                    <a:pt x="1035938" y="210840"/>
                  </a:cubicBezTo>
                  <a:cubicBezTo>
                    <a:pt x="1034871" y="205506"/>
                    <a:pt x="1034029" y="200115"/>
                    <a:pt x="1033636" y="194667"/>
                  </a:cubicBezTo>
                  <a:cubicBezTo>
                    <a:pt x="1046665" y="181920"/>
                    <a:pt x="1056043" y="175798"/>
                    <a:pt x="1061827" y="176192"/>
                  </a:cubicBezTo>
                  <a:close/>
                  <a:moveTo>
                    <a:pt x="1011959" y="195903"/>
                  </a:moveTo>
                  <a:cubicBezTo>
                    <a:pt x="1015329" y="200564"/>
                    <a:pt x="1017968" y="205281"/>
                    <a:pt x="1020327" y="210391"/>
                  </a:cubicBezTo>
                  <a:cubicBezTo>
                    <a:pt x="1020215" y="210391"/>
                    <a:pt x="1020102" y="210391"/>
                    <a:pt x="1020046" y="210391"/>
                  </a:cubicBezTo>
                  <a:cubicBezTo>
                    <a:pt x="1015329" y="210391"/>
                    <a:pt x="1010836" y="211514"/>
                    <a:pt x="1006400" y="213311"/>
                  </a:cubicBezTo>
                  <a:cubicBezTo>
                    <a:pt x="1007916" y="207471"/>
                    <a:pt x="1009713" y="201687"/>
                    <a:pt x="1011959" y="195903"/>
                  </a:cubicBezTo>
                  <a:close/>
                  <a:moveTo>
                    <a:pt x="963047" y="219545"/>
                  </a:moveTo>
                  <a:cubicBezTo>
                    <a:pt x="969224" y="222016"/>
                    <a:pt x="975401" y="224543"/>
                    <a:pt x="981578" y="227014"/>
                  </a:cubicBezTo>
                  <a:cubicBezTo>
                    <a:pt x="981747" y="228193"/>
                    <a:pt x="981972" y="229372"/>
                    <a:pt x="982140" y="230552"/>
                  </a:cubicBezTo>
                  <a:cubicBezTo>
                    <a:pt x="971919" y="240267"/>
                    <a:pt x="962429" y="251330"/>
                    <a:pt x="953500" y="258630"/>
                  </a:cubicBezTo>
                  <a:cubicBezTo>
                    <a:pt x="955578" y="243973"/>
                    <a:pt x="958835" y="222240"/>
                    <a:pt x="963103" y="219489"/>
                  </a:cubicBezTo>
                  <a:close/>
                  <a:moveTo>
                    <a:pt x="915369" y="233921"/>
                  </a:moveTo>
                  <a:cubicBezTo>
                    <a:pt x="919020" y="238694"/>
                    <a:pt x="922389" y="243636"/>
                    <a:pt x="925646" y="248690"/>
                  </a:cubicBezTo>
                  <a:cubicBezTo>
                    <a:pt x="920929" y="247680"/>
                    <a:pt x="916155" y="247118"/>
                    <a:pt x="911382" y="247006"/>
                  </a:cubicBezTo>
                  <a:cubicBezTo>
                    <a:pt x="912505" y="242625"/>
                    <a:pt x="913741" y="238301"/>
                    <a:pt x="915369" y="233977"/>
                  </a:cubicBezTo>
                  <a:close/>
                  <a:moveTo>
                    <a:pt x="842253" y="253127"/>
                  </a:moveTo>
                  <a:cubicBezTo>
                    <a:pt x="854664" y="241053"/>
                    <a:pt x="872802" y="242120"/>
                    <a:pt x="883865" y="251947"/>
                  </a:cubicBezTo>
                  <a:cubicBezTo>
                    <a:pt x="863761" y="261382"/>
                    <a:pt x="856741" y="281655"/>
                    <a:pt x="845173" y="294290"/>
                  </a:cubicBezTo>
                  <a:cubicBezTo>
                    <a:pt x="840961" y="289853"/>
                    <a:pt x="836412" y="285922"/>
                    <a:pt x="831358" y="282834"/>
                  </a:cubicBezTo>
                  <a:cubicBezTo>
                    <a:pt x="831021" y="271995"/>
                    <a:pt x="833885" y="261213"/>
                    <a:pt x="842253" y="253127"/>
                  </a:cubicBezTo>
                  <a:close/>
                  <a:moveTo>
                    <a:pt x="733196" y="332813"/>
                  </a:moveTo>
                  <a:cubicBezTo>
                    <a:pt x="740215" y="332477"/>
                    <a:pt x="745045" y="332813"/>
                    <a:pt x="748527" y="333937"/>
                  </a:cubicBezTo>
                  <a:cubicBezTo>
                    <a:pt x="744371" y="340226"/>
                    <a:pt x="740440" y="345898"/>
                    <a:pt x="736621" y="350278"/>
                  </a:cubicBezTo>
                  <a:cubicBezTo>
                    <a:pt x="728086" y="345056"/>
                    <a:pt x="720223" y="342866"/>
                    <a:pt x="712811" y="342866"/>
                  </a:cubicBezTo>
                  <a:cubicBezTo>
                    <a:pt x="711856" y="342866"/>
                    <a:pt x="710958" y="343034"/>
                    <a:pt x="710003" y="343090"/>
                  </a:cubicBezTo>
                  <a:cubicBezTo>
                    <a:pt x="712025" y="332870"/>
                    <a:pt x="719718" y="329388"/>
                    <a:pt x="733196" y="332813"/>
                  </a:cubicBezTo>
                  <a:close/>
                  <a:moveTo>
                    <a:pt x="643962" y="371955"/>
                  </a:moveTo>
                  <a:cubicBezTo>
                    <a:pt x="650813" y="361622"/>
                    <a:pt x="668334" y="353535"/>
                    <a:pt x="681475" y="356400"/>
                  </a:cubicBezTo>
                  <a:cubicBezTo>
                    <a:pt x="664572" y="370776"/>
                    <a:pt x="650196" y="393351"/>
                    <a:pt x="636100" y="408513"/>
                  </a:cubicBezTo>
                  <a:cubicBezTo>
                    <a:pt x="635089" y="395766"/>
                    <a:pt x="636662" y="382962"/>
                    <a:pt x="643962" y="371955"/>
                  </a:cubicBezTo>
                  <a:close/>
                  <a:moveTo>
                    <a:pt x="596509" y="391610"/>
                  </a:moveTo>
                  <a:cubicBezTo>
                    <a:pt x="593533" y="392677"/>
                    <a:pt x="590725" y="394362"/>
                    <a:pt x="588086" y="396496"/>
                  </a:cubicBezTo>
                  <a:cubicBezTo>
                    <a:pt x="589995" y="393632"/>
                    <a:pt x="592522" y="391891"/>
                    <a:pt x="596509" y="391610"/>
                  </a:cubicBezTo>
                  <a:close/>
                  <a:moveTo>
                    <a:pt x="518844" y="416263"/>
                  </a:moveTo>
                  <a:cubicBezTo>
                    <a:pt x="521933" y="407727"/>
                    <a:pt x="529177" y="407109"/>
                    <a:pt x="540465" y="414297"/>
                  </a:cubicBezTo>
                  <a:cubicBezTo>
                    <a:pt x="554560" y="409524"/>
                    <a:pt x="561411" y="412557"/>
                    <a:pt x="561074" y="423283"/>
                  </a:cubicBezTo>
                  <a:cubicBezTo>
                    <a:pt x="561580" y="424518"/>
                    <a:pt x="561917" y="425922"/>
                    <a:pt x="562198" y="427382"/>
                  </a:cubicBezTo>
                  <a:cubicBezTo>
                    <a:pt x="555234" y="436311"/>
                    <a:pt x="547204" y="445745"/>
                    <a:pt x="536871" y="454394"/>
                  </a:cubicBezTo>
                  <a:cubicBezTo>
                    <a:pt x="532041" y="441421"/>
                    <a:pt x="524909" y="428393"/>
                    <a:pt x="511095" y="428112"/>
                  </a:cubicBezTo>
                  <a:cubicBezTo>
                    <a:pt x="513285" y="423002"/>
                    <a:pt x="515812" y="418678"/>
                    <a:pt x="518844" y="416263"/>
                  </a:cubicBezTo>
                  <a:close/>
                  <a:moveTo>
                    <a:pt x="486498" y="435469"/>
                  </a:moveTo>
                  <a:cubicBezTo>
                    <a:pt x="486610" y="436311"/>
                    <a:pt x="486722" y="437097"/>
                    <a:pt x="486835" y="437940"/>
                  </a:cubicBezTo>
                  <a:cubicBezTo>
                    <a:pt x="478243" y="444398"/>
                    <a:pt x="469538" y="453046"/>
                    <a:pt x="460216" y="461245"/>
                  </a:cubicBezTo>
                  <a:cubicBezTo>
                    <a:pt x="461171" y="454955"/>
                    <a:pt x="460329" y="448609"/>
                    <a:pt x="461901" y="442713"/>
                  </a:cubicBezTo>
                  <a:cubicBezTo>
                    <a:pt x="459037" y="429684"/>
                    <a:pt x="467236" y="427270"/>
                    <a:pt x="486498" y="435469"/>
                  </a:cubicBezTo>
                  <a:close/>
                  <a:moveTo>
                    <a:pt x="415291" y="431313"/>
                  </a:moveTo>
                  <a:cubicBezTo>
                    <a:pt x="424725" y="434177"/>
                    <a:pt x="434159" y="437041"/>
                    <a:pt x="443650" y="439961"/>
                  </a:cubicBezTo>
                  <a:cubicBezTo>
                    <a:pt x="445335" y="447767"/>
                    <a:pt x="446065" y="455629"/>
                    <a:pt x="445840" y="463547"/>
                  </a:cubicBezTo>
                  <a:cubicBezTo>
                    <a:pt x="445840" y="466692"/>
                    <a:pt x="447862" y="468657"/>
                    <a:pt x="450333" y="469500"/>
                  </a:cubicBezTo>
                  <a:cubicBezTo>
                    <a:pt x="449097" y="470454"/>
                    <a:pt x="447806" y="471409"/>
                    <a:pt x="446514" y="472308"/>
                  </a:cubicBezTo>
                  <a:cubicBezTo>
                    <a:pt x="440954" y="458156"/>
                    <a:pt x="434496" y="450350"/>
                    <a:pt x="421861" y="442039"/>
                  </a:cubicBezTo>
                  <a:cubicBezTo>
                    <a:pt x="419165" y="442769"/>
                    <a:pt x="416638" y="443780"/>
                    <a:pt x="414167" y="444847"/>
                  </a:cubicBezTo>
                  <a:cubicBezTo>
                    <a:pt x="413550" y="439119"/>
                    <a:pt x="413269" y="432717"/>
                    <a:pt x="415291" y="431369"/>
                  </a:cubicBezTo>
                  <a:close/>
                  <a:moveTo>
                    <a:pt x="383899" y="437434"/>
                  </a:moveTo>
                  <a:cubicBezTo>
                    <a:pt x="387718" y="443948"/>
                    <a:pt x="390918" y="450631"/>
                    <a:pt x="393502" y="457482"/>
                  </a:cubicBezTo>
                  <a:cubicBezTo>
                    <a:pt x="386089" y="463210"/>
                    <a:pt x="379013" y="469444"/>
                    <a:pt x="371432" y="475116"/>
                  </a:cubicBezTo>
                  <a:cubicBezTo>
                    <a:pt x="371151" y="472083"/>
                    <a:pt x="370702" y="469051"/>
                    <a:pt x="370140" y="465962"/>
                  </a:cubicBezTo>
                  <a:cubicBezTo>
                    <a:pt x="371376" y="455236"/>
                    <a:pt x="375981" y="445521"/>
                    <a:pt x="383899" y="437378"/>
                  </a:cubicBezTo>
                  <a:close/>
                  <a:moveTo>
                    <a:pt x="352788" y="452484"/>
                  </a:moveTo>
                  <a:cubicBezTo>
                    <a:pt x="355146" y="455461"/>
                    <a:pt x="356663" y="459055"/>
                    <a:pt x="357730" y="462873"/>
                  </a:cubicBezTo>
                  <a:cubicBezTo>
                    <a:pt x="357280" y="466299"/>
                    <a:pt x="357168" y="469837"/>
                    <a:pt x="357280" y="473375"/>
                  </a:cubicBezTo>
                  <a:cubicBezTo>
                    <a:pt x="352114" y="466411"/>
                    <a:pt x="345937" y="460515"/>
                    <a:pt x="336615" y="460515"/>
                  </a:cubicBezTo>
                  <a:cubicBezTo>
                    <a:pt x="329707" y="460515"/>
                    <a:pt x="322575" y="463772"/>
                    <a:pt x="315219" y="468601"/>
                  </a:cubicBezTo>
                  <a:cubicBezTo>
                    <a:pt x="317746" y="445858"/>
                    <a:pt x="330269" y="440467"/>
                    <a:pt x="352788" y="452484"/>
                  </a:cubicBezTo>
                  <a:close/>
                  <a:moveTo>
                    <a:pt x="288993" y="461806"/>
                  </a:moveTo>
                  <a:cubicBezTo>
                    <a:pt x="293093" y="465063"/>
                    <a:pt x="295002" y="475172"/>
                    <a:pt x="296855" y="479833"/>
                  </a:cubicBezTo>
                  <a:cubicBezTo>
                    <a:pt x="297136" y="480563"/>
                    <a:pt x="297417" y="481293"/>
                    <a:pt x="297698" y="482023"/>
                  </a:cubicBezTo>
                  <a:cubicBezTo>
                    <a:pt x="287028" y="490896"/>
                    <a:pt x="276133" y="500330"/>
                    <a:pt x="265295" y="505834"/>
                  </a:cubicBezTo>
                  <a:cubicBezTo>
                    <a:pt x="265295" y="505665"/>
                    <a:pt x="265295" y="505553"/>
                    <a:pt x="265295" y="505384"/>
                  </a:cubicBezTo>
                  <a:cubicBezTo>
                    <a:pt x="264172" y="499768"/>
                    <a:pt x="262431" y="494546"/>
                    <a:pt x="260297" y="489660"/>
                  </a:cubicBezTo>
                  <a:cubicBezTo>
                    <a:pt x="257040" y="476632"/>
                    <a:pt x="266643" y="467310"/>
                    <a:pt x="288993" y="461806"/>
                  </a:cubicBezTo>
                  <a:close/>
                  <a:moveTo>
                    <a:pt x="247662" y="488593"/>
                  </a:moveTo>
                  <a:cubicBezTo>
                    <a:pt x="241990" y="483427"/>
                    <a:pt x="235700" y="479608"/>
                    <a:pt x="229130" y="479608"/>
                  </a:cubicBezTo>
                  <a:cubicBezTo>
                    <a:pt x="226322" y="479608"/>
                    <a:pt x="223627" y="480282"/>
                    <a:pt x="220987" y="481293"/>
                  </a:cubicBezTo>
                  <a:cubicBezTo>
                    <a:pt x="220482" y="474947"/>
                    <a:pt x="220032" y="468601"/>
                    <a:pt x="219527" y="462256"/>
                  </a:cubicBezTo>
                  <a:cubicBezTo>
                    <a:pt x="232162" y="467984"/>
                    <a:pt x="241541" y="476969"/>
                    <a:pt x="247662" y="488593"/>
                  </a:cubicBezTo>
                  <a:close/>
                  <a:moveTo>
                    <a:pt x="176623" y="469331"/>
                  </a:moveTo>
                  <a:cubicBezTo>
                    <a:pt x="186956" y="475958"/>
                    <a:pt x="195211" y="484157"/>
                    <a:pt x="201557" y="493984"/>
                  </a:cubicBezTo>
                  <a:cubicBezTo>
                    <a:pt x="199423" y="495669"/>
                    <a:pt x="197233" y="497298"/>
                    <a:pt x="195099" y="498814"/>
                  </a:cubicBezTo>
                  <a:cubicBezTo>
                    <a:pt x="190606" y="491794"/>
                    <a:pt x="184766" y="481574"/>
                    <a:pt x="176342" y="475003"/>
                  </a:cubicBezTo>
                  <a:cubicBezTo>
                    <a:pt x="176455" y="473150"/>
                    <a:pt x="176511" y="471241"/>
                    <a:pt x="176623" y="469387"/>
                  </a:cubicBezTo>
                  <a:close/>
                  <a:moveTo>
                    <a:pt x="118107" y="448329"/>
                  </a:moveTo>
                  <a:cubicBezTo>
                    <a:pt x="130237" y="453495"/>
                    <a:pt x="140177" y="461189"/>
                    <a:pt x="147758" y="470904"/>
                  </a:cubicBezTo>
                  <a:cubicBezTo>
                    <a:pt x="140289" y="473992"/>
                    <a:pt x="133045" y="479496"/>
                    <a:pt x="125352" y="484775"/>
                  </a:cubicBezTo>
                  <a:cubicBezTo>
                    <a:pt x="125352" y="484775"/>
                    <a:pt x="125352" y="484718"/>
                    <a:pt x="125352" y="484662"/>
                  </a:cubicBezTo>
                  <a:cubicBezTo>
                    <a:pt x="119062" y="472420"/>
                    <a:pt x="116816" y="461132"/>
                    <a:pt x="118164" y="448329"/>
                  </a:cubicBezTo>
                  <a:close/>
                  <a:moveTo>
                    <a:pt x="105360" y="478990"/>
                  </a:moveTo>
                  <a:cubicBezTo>
                    <a:pt x="98621" y="476070"/>
                    <a:pt x="91433" y="473936"/>
                    <a:pt x="84301" y="473936"/>
                  </a:cubicBezTo>
                  <a:cubicBezTo>
                    <a:pt x="83122" y="473936"/>
                    <a:pt x="82055" y="474105"/>
                    <a:pt x="81044" y="474273"/>
                  </a:cubicBezTo>
                  <a:cubicBezTo>
                    <a:pt x="76214" y="472588"/>
                    <a:pt x="71553" y="471409"/>
                    <a:pt x="67229" y="470904"/>
                  </a:cubicBezTo>
                  <a:cubicBezTo>
                    <a:pt x="65432" y="464727"/>
                    <a:pt x="64477" y="458269"/>
                    <a:pt x="64534" y="451417"/>
                  </a:cubicBezTo>
                  <a:cubicBezTo>
                    <a:pt x="81437" y="456247"/>
                    <a:pt x="94915" y="465400"/>
                    <a:pt x="105360" y="479047"/>
                  </a:cubicBezTo>
                  <a:close/>
                  <a:moveTo>
                    <a:pt x="76046" y="511056"/>
                  </a:moveTo>
                  <a:cubicBezTo>
                    <a:pt x="72564" y="515099"/>
                    <a:pt x="68296" y="518525"/>
                    <a:pt x="63747" y="521614"/>
                  </a:cubicBezTo>
                  <a:cubicBezTo>
                    <a:pt x="64028" y="520996"/>
                    <a:pt x="64141" y="520322"/>
                    <a:pt x="64084" y="519536"/>
                  </a:cubicBezTo>
                  <a:cubicBezTo>
                    <a:pt x="63747" y="514145"/>
                    <a:pt x="63017" y="507855"/>
                    <a:pt x="61389" y="501902"/>
                  </a:cubicBezTo>
                  <a:cubicBezTo>
                    <a:pt x="61276" y="499375"/>
                    <a:pt x="61501" y="497073"/>
                    <a:pt x="62119" y="494995"/>
                  </a:cubicBezTo>
                  <a:cubicBezTo>
                    <a:pt x="65938" y="500835"/>
                    <a:pt x="70599" y="506226"/>
                    <a:pt x="76046" y="511056"/>
                  </a:cubicBezTo>
                  <a:close/>
                  <a:moveTo>
                    <a:pt x="36792" y="505609"/>
                  </a:moveTo>
                  <a:cubicBezTo>
                    <a:pt x="42969" y="504093"/>
                    <a:pt x="46676" y="503531"/>
                    <a:pt x="48978" y="504036"/>
                  </a:cubicBezTo>
                  <a:cubicBezTo>
                    <a:pt x="50494" y="510888"/>
                    <a:pt x="52460" y="517177"/>
                    <a:pt x="53190" y="520940"/>
                  </a:cubicBezTo>
                  <a:cubicBezTo>
                    <a:pt x="53695" y="523747"/>
                    <a:pt x="56391" y="524871"/>
                    <a:pt x="58918" y="524646"/>
                  </a:cubicBezTo>
                  <a:cubicBezTo>
                    <a:pt x="54425" y="527342"/>
                    <a:pt x="49877" y="529813"/>
                    <a:pt x="45496" y="532227"/>
                  </a:cubicBezTo>
                  <a:cubicBezTo>
                    <a:pt x="32243" y="521726"/>
                    <a:pt x="795" y="514369"/>
                    <a:pt x="36736" y="505553"/>
                  </a:cubicBezTo>
                  <a:close/>
                  <a:moveTo>
                    <a:pt x="11914" y="607309"/>
                  </a:moveTo>
                  <a:cubicBezTo>
                    <a:pt x="11241" y="594168"/>
                    <a:pt x="16575" y="581365"/>
                    <a:pt x="24662" y="570246"/>
                  </a:cubicBezTo>
                  <a:cubicBezTo>
                    <a:pt x="27077" y="571649"/>
                    <a:pt x="29716" y="572604"/>
                    <a:pt x="32580" y="573166"/>
                  </a:cubicBezTo>
                  <a:cubicBezTo>
                    <a:pt x="38589" y="578108"/>
                    <a:pt x="47686" y="582151"/>
                    <a:pt x="60940" y="583274"/>
                  </a:cubicBezTo>
                  <a:cubicBezTo>
                    <a:pt x="57065" y="591529"/>
                    <a:pt x="50775" y="603154"/>
                    <a:pt x="47743" y="614329"/>
                  </a:cubicBezTo>
                  <a:cubicBezTo>
                    <a:pt x="31289" y="627189"/>
                    <a:pt x="13206" y="633759"/>
                    <a:pt x="11914" y="607309"/>
                  </a:cubicBezTo>
                  <a:close/>
                  <a:moveTo>
                    <a:pt x="81942" y="649090"/>
                  </a:moveTo>
                  <a:cubicBezTo>
                    <a:pt x="77562" y="653077"/>
                    <a:pt x="73687" y="652347"/>
                    <a:pt x="70262" y="646956"/>
                  </a:cubicBezTo>
                  <a:cubicBezTo>
                    <a:pt x="76776" y="646619"/>
                    <a:pt x="87839" y="643137"/>
                    <a:pt x="93455" y="640891"/>
                  </a:cubicBezTo>
                  <a:cubicBezTo>
                    <a:pt x="94016" y="641509"/>
                    <a:pt x="94521" y="642183"/>
                    <a:pt x="95083" y="642857"/>
                  </a:cubicBezTo>
                  <a:cubicBezTo>
                    <a:pt x="90366" y="646395"/>
                    <a:pt x="85873" y="648809"/>
                    <a:pt x="81942" y="649090"/>
                  </a:cubicBezTo>
                  <a:close/>
                  <a:moveTo>
                    <a:pt x="160674" y="673181"/>
                  </a:moveTo>
                  <a:cubicBezTo>
                    <a:pt x="157979" y="669700"/>
                    <a:pt x="157979" y="664533"/>
                    <a:pt x="159495" y="658637"/>
                  </a:cubicBezTo>
                  <a:cubicBezTo>
                    <a:pt x="167245" y="648753"/>
                    <a:pt x="173759" y="637073"/>
                    <a:pt x="178757" y="626908"/>
                  </a:cubicBezTo>
                  <a:cubicBezTo>
                    <a:pt x="180105" y="626627"/>
                    <a:pt x="181509" y="626459"/>
                    <a:pt x="182913" y="626459"/>
                  </a:cubicBezTo>
                  <a:cubicBezTo>
                    <a:pt x="185608" y="626459"/>
                    <a:pt x="188416" y="627020"/>
                    <a:pt x="191336" y="628200"/>
                  </a:cubicBezTo>
                  <a:cubicBezTo>
                    <a:pt x="195099" y="631850"/>
                    <a:pt x="199086" y="637016"/>
                    <a:pt x="203691" y="642127"/>
                  </a:cubicBezTo>
                  <a:cubicBezTo>
                    <a:pt x="193526" y="657682"/>
                    <a:pt x="170670" y="686042"/>
                    <a:pt x="160674" y="673181"/>
                  </a:cubicBezTo>
                  <a:close/>
                  <a:moveTo>
                    <a:pt x="230309" y="690422"/>
                  </a:moveTo>
                  <a:cubicBezTo>
                    <a:pt x="198187" y="705303"/>
                    <a:pt x="206386" y="673406"/>
                    <a:pt x="214698" y="652684"/>
                  </a:cubicBezTo>
                  <a:cubicBezTo>
                    <a:pt x="221099" y="657626"/>
                    <a:pt x="228512" y="661276"/>
                    <a:pt x="237554" y="661276"/>
                  </a:cubicBezTo>
                  <a:cubicBezTo>
                    <a:pt x="241990" y="661276"/>
                    <a:pt x="246314" y="660434"/>
                    <a:pt x="250582" y="659086"/>
                  </a:cubicBezTo>
                  <a:cubicBezTo>
                    <a:pt x="246202" y="672676"/>
                    <a:pt x="239519" y="686154"/>
                    <a:pt x="230309" y="690422"/>
                  </a:cubicBezTo>
                  <a:close/>
                  <a:moveTo>
                    <a:pt x="311962" y="652740"/>
                  </a:moveTo>
                  <a:cubicBezTo>
                    <a:pt x="298821" y="665825"/>
                    <a:pt x="300337" y="666443"/>
                    <a:pt x="283659" y="652347"/>
                  </a:cubicBezTo>
                  <a:cubicBezTo>
                    <a:pt x="280570" y="649708"/>
                    <a:pt x="278099" y="647461"/>
                    <a:pt x="276190" y="645384"/>
                  </a:cubicBezTo>
                  <a:cubicBezTo>
                    <a:pt x="288600" y="636623"/>
                    <a:pt x="300449" y="626459"/>
                    <a:pt x="311905" y="621236"/>
                  </a:cubicBezTo>
                  <a:cubicBezTo>
                    <a:pt x="316510" y="625897"/>
                    <a:pt x="321171" y="630277"/>
                    <a:pt x="326001" y="634152"/>
                  </a:cubicBezTo>
                  <a:cubicBezTo>
                    <a:pt x="322182" y="640891"/>
                    <a:pt x="317577" y="647237"/>
                    <a:pt x="312018" y="652796"/>
                  </a:cubicBezTo>
                  <a:close/>
                  <a:moveTo>
                    <a:pt x="404621" y="652516"/>
                  </a:moveTo>
                  <a:cubicBezTo>
                    <a:pt x="393445" y="664140"/>
                    <a:pt x="381484" y="668408"/>
                    <a:pt x="378171" y="651673"/>
                  </a:cubicBezTo>
                  <a:cubicBezTo>
                    <a:pt x="380866" y="648472"/>
                    <a:pt x="382663" y="644485"/>
                    <a:pt x="383899" y="640105"/>
                  </a:cubicBezTo>
                  <a:cubicBezTo>
                    <a:pt x="393783" y="634433"/>
                    <a:pt x="402431" y="626908"/>
                    <a:pt x="412539" y="622303"/>
                  </a:cubicBezTo>
                  <a:cubicBezTo>
                    <a:pt x="415010" y="625616"/>
                    <a:pt x="417481" y="628986"/>
                    <a:pt x="420232" y="631794"/>
                  </a:cubicBezTo>
                  <a:cubicBezTo>
                    <a:pt x="415908" y="639150"/>
                    <a:pt x="410742" y="646114"/>
                    <a:pt x="404565" y="652516"/>
                  </a:cubicBezTo>
                  <a:close/>
                  <a:moveTo>
                    <a:pt x="485487" y="633984"/>
                  </a:moveTo>
                  <a:cubicBezTo>
                    <a:pt x="485150" y="634152"/>
                    <a:pt x="484813" y="634321"/>
                    <a:pt x="484532" y="634602"/>
                  </a:cubicBezTo>
                  <a:cubicBezTo>
                    <a:pt x="480208" y="641060"/>
                    <a:pt x="474143" y="642239"/>
                    <a:pt x="466337" y="638083"/>
                  </a:cubicBezTo>
                  <a:cubicBezTo>
                    <a:pt x="458588" y="640217"/>
                    <a:pt x="453814" y="638926"/>
                    <a:pt x="451961" y="634377"/>
                  </a:cubicBezTo>
                  <a:cubicBezTo>
                    <a:pt x="466281" y="625560"/>
                    <a:pt x="479310" y="607422"/>
                    <a:pt x="488183" y="598830"/>
                  </a:cubicBezTo>
                  <a:cubicBezTo>
                    <a:pt x="490934" y="604501"/>
                    <a:pt x="494079" y="609949"/>
                    <a:pt x="498628" y="613599"/>
                  </a:cubicBezTo>
                  <a:cubicBezTo>
                    <a:pt x="494641" y="620562"/>
                    <a:pt x="490316" y="627357"/>
                    <a:pt x="485487" y="633928"/>
                  </a:cubicBezTo>
                  <a:close/>
                  <a:moveTo>
                    <a:pt x="525078" y="616968"/>
                  </a:moveTo>
                  <a:cubicBezTo>
                    <a:pt x="524965" y="616070"/>
                    <a:pt x="524965" y="615227"/>
                    <a:pt x="524853" y="614329"/>
                  </a:cubicBezTo>
                  <a:cubicBezTo>
                    <a:pt x="525695" y="613823"/>
                    <a:pt x="526594" y="613430"/>
                    <a:pt x="527436" y="612869"/>
                  </a:cubicBezTo>
                  <a:cubicBezTo>
                    <a:pt x="526594" y="614217"/>
                    <a:pt x="525864" y="615621"/>
                    <a:pt x="525022" y="617024"/>
                  </a:cubicBezTo>
                  <a:close/>
                  <a:moveTo>
                    <a:pt x="563489" y="599110"/>
                  </a:moveTo>
                  <a:cubicBezTo>
                    <a:pt x="562703" y="592596"/>
                    <a:pt x="562422" y="586194"/>
                    <a:pt x="562534" y="579680"/>
                  </a:cubicBezTo>
                  <a:cubicBezTo>
                    <a:pt x="566859" y="575581"/>
                    <a:pt x="571239" y="571930"/>
                    <a:pt x="575731" y="569179"/>
                  </a:cubicBezTo>
                  <a:cubicBezTo>
                    <a:pt x="572643" y="579512"/>
                    <a:pt x="568599" y="589395"/>
                    <a:pt x="563489" y="599054"/>
                  </a:cubicBezTo>
                  <a:close/>
                  <a:moveTo>
                    <a:pt x="606168" y="595011"/>
                  </a:moveTo>
                  <a:cubicBezTo>
                    <a:pt x="602013" y="585240"/>
                    <a:pt x="598980" y="575356"/>
                    <a:pt x="596903" y="565191"/>
                  </a:cubicBezTo>
                  <a:cubicBezTo>
                    <a:pt x="604147" y="567382"/>
                    <a:pt x="609875" y="573222"/>
                    <a:pt x="617119" y="577490"/>
                  </a:cubicBezTo>
                  <a:cubicBezTo>
                    <a:pt x="614199" y="583611"/>
                    <a:pt x="610605" y="589451"/>
                    <a:pt x="606168" y="595011"/>
                  </a:cubicBezTo>
                  <a:close/>
                  <a:moveTo>
                    <a:pt x="648118" y="598100"/>
                  </a:moveTo>
                  <a:cubicBezTo>
                    <a:pt x="645647" y="592708"/>
                    <a:pt x="643681" y="587261"/>
                    <a:pt x="642109" y="581758"/>
                  </a:cubicBezTo>
                  <a:cubicBezTo>
                    <a:pt x="649634" y="580635"/>
                    <a:pt x="656598" y="578164"/>
                    <a:pt x="663336" y="575019"/>
                  </a:cubicBezTo>
                  <a:cubicBezTo>
                    <a:pt x="659125" y="583106"/>
                    <a:pt x="654127" y="590799"/>
                    <a:pt x="648118" y="598156"/>
                  </a:cubicBezTo>
                  <a:close/>
                  <a:moveTo>
                    <a:pt x="701130" y="581028"/>
                  </a:moveTo>
                  <a:cubicBezTo>
                    <a:pt x="697087" y="574401"/>
                    <a:pt x="694054" y="567606"/>
                    <a:pt x="691864" y="560362"/>
                  </a:cubicBezTo>
                  <a:cubicBezTo>
                    <a:pt x="693998" y="559351"/>
                    <a:pt x="696188" y="558396"/>
                    <a:pt x="698435" y="557498"/>
                  </a:cubicBezTo>
                  <a:cubicBezTo>
                    <a:pt x="701692" y="558790"/>
                    <a:pt x="705061" y="559632"/>
                    <a:pt x="708487" y="560025"/>
                  </a:cubicBezTo>
                  <a:cubicBezTo>
                    <a:pt x="706858" y="567213"/>
                    <a:pt x="704499" y="574177"/>
                    <a:pt x="701186" y="581028"/>
                  </a:cubicBezTo>
                  <a:close/>
                  <a:moveTo>
                    <a:pt x="746673" y="594505"/>
                  </a:moveTo>
                  <a:cubicBezTo>
                    <a:pt x="734656" y="585408"/>
                    <a:pt x="727243" y="573390"/>
                    <a:pt x="724323" y="559463"/>
                  </a:cubicBezTo>
                  <a:cubicBezTo>
                    <a:pt x="734487" y="557610"/>
                    <a:pt x="744933" y="553342"/>
                    <a:pt x="755097" y="548288"/>
                  </a:cubicBezTo>
                  <a:cubicBezTo>
                    <a:pt x="753974" y="563900"/>
                    <a:pt x="751222" y="579175"/>
                    <a:pt x="746673" y="594505"/>
                  </a:cubicBezTo>
                  <a:close/>
                  <a:moveTo>
                    <a:pt x="779975" y="556375"/>
                  </a:moveTo>
                  <a:cubicBezTo>
                    <a:pt x="776268" y="553061"/>
                    <a:pt x="773573" y="546547"/>
                    <a:pt x="771607" y="539472"/>
                  </a:cubicBezTo>
                  <a:cubicBezTo>
                    <a:pt x="782109" y="533631"/>
                    <a:pt x="792048" y="527959"/>
                    <a:pt x="800921" y="524534"/>
                  </a:cubicBezTo>
                  <a:cubicBezTo>
                    <a:pt x="801146" y="524646"/>
                    <a:pt x="801370" y="524702"/>
                    <a:pt x="801595" y="524814"/>
                  </a:cubicBezTo>
                  <a:cubicBezTo>
                    <a:pt x="801820" y="531329"/>
                    <a:pt x="802044" y="537843"/>
                    <a:pt x="802213" y="544413"/>
                  </a:cubicBezTo>
                  <a:cubicBezTo>
                    <a:pt x="802550" y="555027"/>
                    <a:pt x="807716" y="581084"/>
                    <a:pt x="779975" y="556431"/>
                  </a:cubicBezTo>
                  <a:close/>
                  <a:moveTo>
                    <a:pt x="824339" y="529869"/>
                  </a:moveTo>
                  <a:cubicBezTo>
                    <a:pt x="825293" y="529869"/>
                    <a:pt x="826248" y="530037"/>
                    <a:pt x="827259" y="530037"/>
                  </a:cubicBezTo>
                  <a:cubicBezTo>
                    <a:pt x="845566" y="530037"/>
                    <a:pt x="856348" y="525713"/>
                    <a:pt x="862975" y="519648"/>
                  </a:cubicBezTo>
                  <a:cubicBezTo>
                    <a:pt x="862638" y="520659"/>
                    <a:pt x="862301" y="521670"/>
                    <a:pt x="861908" y="522624"/>
                  </a:cubicBezTo>
                  <a:cubicBezTo>
                    <a:pt x="853933" y="541606"/>
                    <a:pt x="836076" y="542504"/>
                    <a:pt x="824283" y="529869"/>
                  </a:cubicBezTo>
                  <a:close/>
                  <a:moveTo>
                    <a:pt x="939011" y="486908"/>
                  </a:moveTo>
                  <a:cubicBezTo>
                    <a:pt x="941033" y="485224"/>
                    <a:pt x="943111" y="483539"/>
                    <a:pt x="945189" y="481798"/>
                  </a:cubicBezTo>
                  <a:lnTo>
                    <a:pt x="944066" y="486291"/>
                  </a:lnTo>
                  <a:cubicBezTo>
                    <a:pt x="942269" y="486572"/>
                    <a:pt x="940640" y="486684"/>
                    <a:pt x="939011" y="486852"/>
                  </a:cubicBezTo>
                  <a:close/>
                  <a:moveTo>
                    <a:pt x="1026392" y="458100"/>
                  </a:moveTo>
                  <a:cubicBezTo>
                    <a:pt x="1024033" y="456640"/>
                    <a:pt x="1022124" y="454674"/>
                    <a:pt x="1020383" y="452540"/>
                  </a:cubicBezTo>
                  <a:cubicBezTo>
                    <a:pt x="1031614" y="441646"/>
                    <a:pt x="1042453" y="426764"/>
                    <a:pt x="1053403" y="414971"/>
                  </a:cubicBezTo>
                  <a:cubicBezTo>
                    <a:pt x="1053291" y="418285"/>
                    <a:pt x="1053123" y="421598"/>
                    <a:pt x="1052842" y="424911"/>
                  </a:cubicBezTo>
                  <a:cubicBezTo>
                    <a:pt x="1052056" y="433840"/>
                    <a:pt x="1049809" y="472982"/>
                    <a:pt x="1026392" y="458100"/>
                  </a:cubicBezTo>
                  <a:close/>
                  <a:moveTo>
                    <a:pt x="1096420" y="416095"/>
                  </a:moveTo>
                  <a:cubicBezTo>
                    <a:pt x="1091085" y="412107"/>
                    <a:pt x="1086424" y="407671"/>
                    <a:pt x="1082268" y="402898"/>
                  </a:cubicBezTo>
                  <a:cubicBezTo>
                    <a:pt x="1088558" y="398966"/>
                    <a:pt x="1094342" y="394418"/>
                    <a:pt x="1099789" y="389476"/>
                  </a:cubicBezTo>
                  <a:cubicBezTo>
                    <a:pt x="1099958" y="398237"/>
                    <a:pt x="1098891" y="407109"/>
                    <a:pt x="1096420" y="416095"/>
                  </a:cubicBezTo>
                  <a:close/>
                  <a:moveTo>
                    <a:pt x="1126688" y="363307"/>
                  </a:moveTo>
                  <a:cubicBezTo>
                    <a:pt x="1129889" y="360218"/>
                    <a:pt x="1133203" y="357242"/>
                    <a:pt x="1136572" y="354378"/>
                  </a:cubicBezTo>
                  <a:cubicBezTo>
                    <a:pt x="1134270" y="357972"/>
                    <a:pt x="1130675" y="361060"/>
                    <a:pt x="1126688" y="363307"/>
                  </a:cubicBezTo>
                  <a:close/>
                  <a:moveTo>
                    <a:pt x="1236532" y="345112"/>
                  </a:moveTo>
                  <a:cubicBezTo>
                    <a:pt x="1225019" y="353255"/>
                    <a:pt x="1216820" y="352468"/>
                    <a:pt x="1210924" y="347695"/>
                  </a:cubicBezTo>
                  <a:cubicBezTo>
                    <a:pt x="1221706" y="334723"/>
                    <a:pt x="1229231" y="318100"/>
                    <a:pt x="1239171" y="303893"/>
                  </a:cubicBezTo>
                  <a:cubicBezTo>
                    <a:pt x="1241979" y="305184"/>
                    <a:pt x="1244394" y="306307"/>
                    <a:pt x="1246752" y="307262"/>
                  </a:cubicBezTo>
                  <a:cubicBezTo>
                    <a:pt x="1249279" y="321751"/>
                    <a:pt x="1248605" y="336576"/>
                    <a:pt x="1236532" y="345112"/>
                  </a:cubicBezTo>
                  <a:close/>
                  <a:moveTo>
                    <a:pt x="1276178" y="308498"/>
                  </a:moveTo>
                  <a:cubicBezTo>
                    <a:pt x="1287578" y="304342"/>
                    <a:pt x="1295721" y="294907"/>
                    <a:pt x="1303583" y="284799"/>
                  </a:cubicBezTo>
                  <a:cubicBezTo>
                    <a:pt x="1303583" y="288000"/>
                    <a:pt x="1303134" y="291257"/>
                    <a:pt x="1302067" y="294458"/>
                  </a:cubicBezTo>
                  <a:cubicBezTo>
                    <a:pt x="1297630" y="307374"/>
                    <a:pt x="1286568" y="311025"/>
                    <a:pt x="1276178" y="308498"/>
                  </a:cubicBezTo>
                  <a:close/>
                  <a:moveTo>
                    <a:pt x="1333627" y="289966"/>
                  </a:moveTo>
                  <a:cubicBezTo>
                    <a:pt x="1326383" y="284519"/>
                    <a:pt x="1320655" y="278285"/>
                    <a:pt x="1315882" y="270928"/>
                  </a:cubicBezTo>
                  <a:cubicBezTo>
                    <a:pt x="1322452" y="273680"/>
                    <a:pt x="1328124" y="274916"/>
                    <a:pt x="1333178" y="274916"/>
                  </a:cubicBezTo>
                  <a:cubicBezTo>
                    <a:pt x="1334919" y="274916"/>
                    <a:pt x="1336603" y="274747"/>
                    <a:pt x="1338232" y="274466"/>
                  </a:cubicBezTo>
                  <a:cubicBezTo>
                    <a:pt x="1337165" y="279689"/>
                    <a:pt x="1335705" y="284799"/>
                    <a:pt x="1333627" y="289966"/>
                  </a:cubicBezTo>
                  <a:close/>
                  <a:moveTo>
                    <a:pt x="1383944" y="277218"/>
                  </a:moveTo>
                  <a:cubicBezTo>
                    <a:pt x="1369006" y="281149"/>
                    <a:pt x="1359852" y="277218"/>
                    <a:pt x="1356146" y="265987"/>
                  </a:cubicBezTo>
                  <a:cubicBezTo>
                    <a:pt x="1362941" y="260933"/>
                    <a:pt x="1369848" y="254531"/>
                    <a:pt x="1378609" y="248466"/>
                  </a:cubicBezTo>
                  <a:cubicBezTo>
                    <a:pt x="1385460" y="252734"/>
                    <a:pt x="1392199" y="255542"/>
                    <a:pt x="1398769" y="257114"/>
                  </a:cubicBezTo>
                  <a:cubicBezTo>
                    <a:pt x="1396523" y="265201"/>
                    <a:pt x="1391637" y="271939"/>
                    <a:pt x="1384000" y="277218"/>
                  </a:cubicBezTo>
                  <a:close/>
                  <a:moveTo>
                    <a:pt x="1461160" y="264190"/>
                  </a:moveTo>
                  <a:cubicBezTo>
                    <a:pt x="1451894" y="261269"/>
                    <a:pt x="1443527" y="256721"/>
                    <a:pt x="1435945" y="250600"/>
                  </a:cubicBezTo>
                  <a:cubicBezTo>
                    <a:pt x="1436956" y="249926"/>
                    <a:pt x="1437967" y="249252"/>
                    <a:pt x="1438978" y="248522"/>
                  </a:cubicBezTo>
                  <a:cubicBezTo>
                    <a:pt x="1446334" y="241727"/>
                    <a:pt x="1453859" y="235100"/>
                    <a:pt x="1462115" y="229485"/>
                  </a:cubicBezTo>
                  <a:cubicBezTo>
                    <a:pt x="1462620" y="229541"/>
                    <a:pt x="1463125" y="229653"/>
                    <a:pt x="1463631" y="229765"/>
                  </a:cubicBezTo>
                  <a:cubicBezTo>
                    <a:pt x="1465540" y="232686"/>
                    <a:pt x="1467562" y="235493"/>
                    <a:pt x="1469808" y="238133"/>
                  </a:cubicBezTo>
                  <a:cubicBezTo>
                    <a:pt x="1471380" y="245433"/>
                    <a:pt x="1468516" y="254138"/>
                    <a:pt x="1461160" y="264246"/>
                  </a:cubicBezTo>
                  <a:close/>
                  <a:moveTo>
                    <a:pt x="1529896" y="252116"/>
                  </a:moveTo>
                  <a:cubicBezTo>
                    <a:pt x="1512150" y="252453"/>
                    <a:pt x="1496595" y="246500"/>
                    <a:pt x="1484577" y="234820"/>
                  </a:cubicBezTo>
                  <a:cubicBezTo>
                    <a:pt x="1494742" y="237740"/>
                    <a:pt x="1504569" y="240547"/>
                    <a:pt x="1515408" y="240547"/>
                  </a:cubicBezTo>
                  <a:cubicBezTo>
                    <a:pt x="1519676" y="240547"/>
                    <a:pt x="1524000" y="240098"/>
                    <a:pt x="1528099" y="239200"/>
                  </a:cubicBezTo>
                  <a:cubicBezTo>
                    <a:pt x="1529054" y="243355"/>
                    <a:pt x="1529672" y="247623"/>
                    <a:pt x="1529952" y="252116"/>
                  </a:cubicBezTo>
                  <a:close/>
                  <a:moveTo>
                    <a:pt x="1553201" y="151314"/>
                  </a:moveTo>
                  <a:cubicBezTo>
                    <a:pt x="1554100" y="149068"/>
                    <a:pt x="1554661" y="146821"/>
                    <a:pt x="1554661" y="144519"/>
                  </a:cubicBezTo>
                  <a:cubicBezTo>
                    <a:pt x="1554661" y="143901"/>
                    <a:pt x="1554605" y="143340"/>
                    <a:pt x="1554549" y="142778"/>
                  </a:cubicBezTo>
                  <a:cubicBezTo>
                    <a:pt x="1556627" y="143003"/>
                    <a:pt x="1558649" y="143283"/>
                    <a:pt x="1560726" y="143508"/>
                  </a:cubicBezTo>
                  <a:cubicBezTo>
                    <a:pt x="1558255" y="146597"/>
                    <a:pt x="1555785" y="149124"/>
                    <a:pt x="1553201" y="151314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49E2DD9B-455E-6D9D-0D8C-C085752C8A40}"/>
                </a:ext>
              </a:extLst>
            </p:cNvPr>
            <p:cNvSpPr/>
            <p:nvPr/>
          </p:nvSpPr>
          <p:spPr>
            <a:xfrm>
              <a:off x="13881649" y="4578705"/>
              <a:ext cx="110338" cy="71780"/>
            </a:xfrm>
            <a:custGeom>
              <a:avLst/>
              <a:gdLst>
                <a:gd name="connsiteX0" fmla="*/ 104608 w 110338"/>
                <a:gd name="connsiteY0" fmla="*/ 4430 h 71780"/>
                <a:gd name="connsiteX1" fmla="*/ 47496 w 110338"/>
                <a:gd name="connsiteY1" fmla="*/ 11730 h 71780"/>
                <a:gd name="connsiteX2" fmla="*/ 44127 w 110338"/>
                <a:gd name="connsiteY2" fmla="*/ 28072 h 71780"/>
                <a:gd name="connsiteX3" fmla="*/ 774 w 110338"/>
                <a:gd name="connsiteY3" fmla="*/ 42336 h 71780"/>
                <a:gd name="connsiteX4" fmla="*/ 44801 w 110338"/>
                <a:gd name="connsiteY4" fmla="*/ 70639 h 71780"/>
                <a:gd name="connsiteX5" fmla="*/ 40308 w 110338"/>
                <a:gd name="connsiteY5" fmla="*/ 55195 h 71780"/>
                <a:gd name="connsiteX6" fmla="*/ 21046 w 110338"/>
                <a:gd name="connsiteY6" fmla="*/ 48064 h 71780"/>
                <a:gd name="connsiteX7" fmla="*/ 32783 w 110338"/>
                <a:gd name="connsiteY7" fmla="*/ 44357 h 71780"/>
                <a:gd name="connsiteX8" fmla="*/ 69117 w 110338"/>
                <a:gd name="connsiteY8" fmla="*/ 49411 h 71780"/>
                <a:gd name="connsiteX9" fmla="*/ 73609 w 110338"/>
                <a:gd name="connsiteY9" fmla="*/ 33968 h 71780"/>
                <a:gd name="connsiteX10" fmla="*/ 67994 w 110338"/>
                <a:gd name="connsiteY10" fmla="*/ 32677 h 71780"/>
                <a:gd name="connsiteX11" fmla="*/ 67376 w 110338"/>
                <a:gd name="connsiteY11" fmla="*/ 23916 h 71780"/>
                <a:gd name="connsiteX12" fmla="*/ 78720 w 110338"/>
                <a:gd name="connsiteY12" fmla="*/ 16222 h 71780"/>
                <a:gd name="connsiteX13" fmla="*/ 100059 w 110338"/>
                <a:gd name="connsiteY13" fmla="*/ 19929 h 71780"/>
                <a:gd name="connsiteX14" fmla="*/ 104552 w 110338"/>
                <a:gd name="connsiteY14" fmla="*/ 4486 h 7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338" h="71780">
                  <a:moveTo>
                    <a:pt x="104608" y="4430"/>
                  </a:moveTo>
                  <a:cubicBezTo>
                    <a:pt x="88491" y="-737"/>
                    <a:pt x="59458" y="-4500"/>
                    <a:pt x="47496" y="11730"/>
                  </a:cubicBezTo>
                  <a:cubicBezTo>
                    <a:pt x="43116" y="17626"/>
                    <a:pt x="42554" y="23130"/>
                    <a:pt x="44127" y="28072"/>
                  </a:cubicBezTo>
                  <a:cubicBezTo>
                    <a:pt x="25427" y="25657"/>
                    <a:pt x="5491" y="26724"/>
                    <a:pt x="774" y="42336"/>
                  </a:cubicBezTo>
                  <a:cubicBezTo>
                    <a:pt x="-5628" y="63563"/>
                    <a:pt x="29358" y="75693"/>
                    <a:pt x="44801" y="70639"/>
                  </a:cubicBezTo>
                  <a:cubicBezTo>
                    <a:pt x="55078" y="67269"/>
                    <a:pt x="50473" y="51882"/>
                    <a:pt x="40308" y="55195"/>
                  </a:cubicBezTo>
                  <a:cubicBezTo>
                    <a:pt x="34805" y="56992"/>
                    <a:pt x="22282" y="54858"/>
                    <a:pt x="21046" y="48064"/>
                  </a:cubicBezTo>
                  <a:cubicBezTo>
                    <a:pt x="19923" y="42055"/>
                    <a:pt x="26943" y="44189"/>
                    <a:pt x="32783" y="44357"/>
                  </a:cubicBezTo>
                  <a:cubicBezTo>
                    <a:pt x="45082" y="44638"/>
                    <a:pt x="57155" y="46660"/>
                    <a:pt x="69117" y="49411"/>
                  </a:cubicBezTo>
                  <a:cubicBezTo>
                    <a:pt x="79730" y="51826"/>
                    <a:pt x="83493" y="37899"/>
                    <a:pt x="73609" y="33968"/>
                  </a:cubicBezTo>
                  <a:cubicBezTo>
                    <a:pt x="72037" y="33631"/>
                    <a:pt x="70071" y="33126"/>
                    <a:pt x="67994" y="32677"/>
                  </a:cubicBezTo>
                  <a:cubicBezTo>
                    <a:pt x="64961" y="31104"/>
                    <a:pt x="64737" y="28184"/>
                    <a:pt x="67376" y="23916"/>
                  </a:cubicBezTo>
                  <a:cubicBezTo>
                    <a:pt x="67095" y="16672"/>
                    <a:pt x="70858" y="14145"/>
                    <a:pt x="78720" y="16222"/>
                  </a:cubicBezTo>
                  <a:cubicBezTo>
                    <a:pt x="86076" y="15998"/>
                    <a:pt x="93096" y="17683"/>
                    <a:pt x="100059" y="19929"/>
                  </a:cubicBezTo>
                  <a:cubicBezTo>
                    <a:pt x="110224" y="23186"/>
                    <a:pt x="114829" y="7799"/>
                    <a:pt x="104552" y="4486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5664D56-39DC-07CB-E552-8A78D005E462}"/>
                </a:ext>
              </a:extLst>
            </p:cNvPr>
            <p:cNvSpPr/>
            <p:nvPr/>
          </p:nvSpPr>
          <p:spPr>
            <a:xfrm>
              <a:off x="14460306" y="4413539"/>
              <a:ext cx="153251" cy="91501"/>
            </a:xfrm>
            <a:custGeom>
              <a:avLst/>
              <a:gdLst>
                <a:gd name="connsiteX0" fmla="*/ 132167 w 153251"/>
                <a:gd name="connsiteY0" fmla="*/ 1 h 91501"/>
                <a:gd name="connsiteX1" fmla="*/ 103414 w 153251"/>
                <a:gd name="connsiteY1" fmla="*/ 21509 h 91501"/>
                <a:gd name="connsiteX2" fmla="*/ 75280 w 153251"/>
                <a:gd name="connsiteY2" fmla="*/ 13928 h 91501"/>
                <a:gd name="connsiteX3" fmla="*/ 50795 w 153251"/>
                <a:gd name="connsiteY3" fmla="*/ 31449 h 91501"/>
                <a:gd name="connsiteX4" fmla="*/ 29512 w 153251"/>
                <a:gd name="connsiteY4" fmla="*/ 24036 h 91501"/>
                <a:gd name="connsiteX5" fmla="*/ 29 w 153251"/>
                <a:gd name="connsiteY5" fmla="*/ 83731 h 91501"/>
                <a:gd name="connsiteX6" fmla="*/ 16876 w 153251"/>
                <a:gd name="connsiteY6" fmla="*/ 83731 h 91501"/>
                <a:gd name="connsiteX7" fmla="*/ 17831 w 153251"/>
                <a:gd name="connsiteY7" fmla="*/ 67221 h 91501"/>
                <a:gd name="connsiteX8" fmla="*/ 43158 w 153251"/>
                <a:gd name="connsiteY8" fmla="*/ 62616 h 91501"/>
                <a:gd name="connsiteX9" fmla="*/ 60005 w 153251"/>
                <a:gd name="connsiteY9" fmla="*/ 62616 h 91501"/>
                <a:gd name="connsiteX10" fmla="*/ 59443 w 153251"/>
                <a:gd name="connsiteY10" fmla="*/ 55596 h 91501"/>
                <a:gd name="connsiteX11" fmla="*/ 96563 w 153251"/>
                <a:gd name="connsiteY11" fmla="*/ 43747 h 91501"/>
                <a:gd name="connsiteX12" fmla="*/ 112793 w 153251"/>
                <a:gd name="connsiteY12" fmla="*/ 43747 h 91501"/>
                <a:gd name="connsiteX13" fmla="*/ 124754 w 153251"/>
                <a:gd name="connsiteY13" fmla="*/ 21902 h 91501"/>
                <a:gd name="connsiteX14" fmla="*/ 136154 w 153251"/>
                <a:gd name="connsiteY14" fmla="*/ 34425 h 91501"/>
                <a:gd name="connsiteX15" fmla="*/ 152383 w 153251"/>
                <a:gd name="connsiteY15" fmla="*/ 38693 h 91501"/>
                <a:gd name="connsiteX16" fmla="*/ 132167 w 153251"/>
                <a:gd name="connsiteY16" fmla="*/ 1 h 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251" h="91501">
                  <a:moveTo>
                    <a:pt x="132167" y="1"/>
                  </a:moveTo>
                  <a:cubicBezTo>
                    <a:pt x="120205" y="113"/>
                    <a:pt x="109929" y="10165"/>
                    <a:pt x="103414" y="21509"/>
                  </a:cubicBezTo>
                  <a:cubicBezTo>
                    <a:pt x="96339" y="14770"/>
                    <a:pt x="86118" y="11625"/>
                    <a:pt x="75280" y="13928"/>
                  </a:cubicBezTo>
                  <a:cubicBezTo>
                    <a:pt x="64273" y="16286"/>
                    <a:pt x="56130" y="22913"/>
                    <a:pt x="50795" y="31449"/>
                  </a:cubicBezTo>
                  <a:cubicBezTo>
                    <a:pt x="46134" y="25721"/>
                    <a:pt x="39339" y="22351"/>
                    <a:pt x="29512" y="24036"/>
                  </a:cubicBezTo>
                  <a:cubicBezTo>
                    <a:pt x="4073" y="28360"/>
                    <a:pt x="-420" y="63234"/>
                    <a:pt x="29" y="83731"/>
                  </a:cubicBezTo>
                  <a:cubicBezTo>
                    <a:pt x="254" y="94064"/>
                    <a:pt x="17101" y="94120"/>
                    <a:pt x="16876" y="83731"/>
                  </a:cubicBezTo>
                  <a:cubicBezTo>
                    <a:pt x="16259" y="78172"/>
                    <a:pt x="16539" y="72668"/>
                    <a:pt x="17831" y="67221"/>
                  </a:cubicBezTo>
                  <a:cubicBezTo>
                    <a:pt x="17270" y="53799"/>
                    <a:pt x="25693" y="52227"/>
                    <a:pt x="43158" y="62616"/>
                  </a:cubicBezTo>
                  <a:cubicBezTo>
                    <a:pt x="43663" y="72949"/>
                    <a:pt x="60398" y="73005"/>
                    <a:pt x="60005" y="62616"/>
                  </a:cubicBezTo>
                  <a:cubicBezTo>
                    <a:pt x="59893" y="60370"/>
                    <a:pt x="59724" y="57955"/>
                    <a:pt x="59443" y="55596"/>
                  </a:cubicBezTo>
                  <a:cubicBezTo>
                    <a:pt x="59949" y="41276"/>
                    <a:pt x="72303" y="37345"/>
                    <a:pt x="96563" y="43747"/>
                  </a:cubicBezTo>
                  <a:cubicBezTo>
                    <a:pt x="97799" y="51497"/>
                    <a:pt x="111501" y="51385"/>
                    <a:pt x="112793" y="43747"/>
                  </a:cubicBezTo>
                  <a:cubicBezTo>
                    <a:pt x="114253" y="34650"/>
                    <a:pt x="118240" y="27349"/>
                    <a:pt x="124754" y="21902"/>
                  </a:cubicBezTo>
                  <a:cubicBezTo>
                    <a:pt x="130426" y="14546"/>
                    <a:pt x="134245" y="18757"/>
                    <a:pt x="136154" y="34425"/>
                  </a:cubicBezTo>
                  <a:cubicBezTo>
                    <a:pt x="134638" y="44702"/>
                    <a:pt x="150923" y="48801"/>
                    <a:pt x="152383" y="38693"/>
                  </a:cubicBezTo>
                  <a:cubicBezTo>
                    <a:pt x="154686" y="23138"/>
                    <a:pt x="153787" y="-168"/>
                    <a:pt x="132167" y="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65CFB75-EEEB-1AA4-84DE-0932B151418E}"/>
                </a:ext>
              </a:extLst>
            </p:cNvPr>
            <p:cNvSpPr/>
            <p:nvPr/>
          </p:nvSpPr>
          <p:spPr>
            <a:xfrm>
              <a:off x="14954038" y="4204589"/>
              <a:ext cx="113180" cy="70178"/>
            </a:xfrm>
            <a:custGeom>
              <a:avLst/>
              <a:gdLst>
                <a:gd name="connsiteX0" fmla="*/ 84603 w 113180"/>
                <a:gd name="connsiteY0" fmla="*/ 328 h 70178"/>
                <a:gd name="connsiteX1" fmla="*/ 60848 w 113180"/>
                <a:gd name="connsiteY1" fmla="*/ 19028 h 70178"/>
                <a:gd name="connsiteX2" fmla="*/ 42092 w 113180"/>
                <a:gd name="connsiteY2" fmla="*/ 13525 h 70178"/>
                <a:gd name="connsiteX3" fmla="*/ 311 w 113180"/>
                <a:gd name="connsiteY3" fmla="*/ 60191 h 70178"/>
                <a:gd name="connsiteX4" fmla="*/ 16540 w 113180"/>
                <a:gd name="connsiteY4" fmla="*/ 64459 h 70178"/>
                <a:gd name="connsiteX5" fmla="*/ 34174 w 113180"/>
                <a:gd name="connsiteY5" fmla="*/ 35089 h 70178"/>
                <a:gd name="connsiteX6" fmla="*/ 58153 w 113180"/>
                <a:gd name="connsiteY6" fmla="*/ 49016 h 70178"/>
                <a:gd name="connsiteX7" fmla="*/ 74382 w 113180"/>
                <a:gd name="connsiteY7" fmla="*/ 44748 h 70178"/>
                <a:gd name="connsiteX8" fmla="*/ 73203 w 113180"/>
                <a:gd name="connsiteY8" fmla="*/ 40536 h 70178"/>
                <a:gd name="connsiteX9" fmla="*/ 75000 w 113180"/>
                <a:gd name="connsiteY9" fmla="*/ 29866 h 70178"/>
                <a:gd name="connsiteX10" fmla="*/ 95273 w 113180"/>
                <a:gd name="connsiteY10" fmla="*/ 26048 h 70178"/>
                <a:gd name="connsiteX11" fmla="*/ 111502 w 113180"/>
                <a:gd name="connsiteY11" fmla="*/ 30316 h 70178"/>
                <a:gd name="connsiteX12" fmla="*/ 84603 w 113180"/>
                <a:gd name="connsiteY12" fmla="*/ 384 h 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180" h="70178">
                  <a:moveTo>
                    <a:pt x="84603" y="328"/>
                  </a:moveTo>
                  <a:cubicBezTo>
                    <a:pt x="73091" y="2350"/>
                    <a:pt x="65229" y="9650"/>
                    <a:pt x="60848" y="19028"/>
                  </a:cubicBezTo>
                  <a:cubicBezTo>
                    <a:pt x="56075" y="14929"/>
                    <a:pt x="49954" y="12570"/>
                    <a:pt x="42092" y="13525"/>
                  </a:cubicBezTo>
                  <a:cubicBezTo>
                    <a:pt x="20022" y="16220"/>
                    <a:pt x="5477" y="41042"/>
                    <a:pt x="311" y="60191"/>
                  </a:cubicBezTo>
                  <a:cubicBezTo>
                    <a:pt x="-2441" y="70356"/>
                    <a:pt x="13901" y="74399"/>
                    <a:pt x="16540" y="64459"/>
                  </a:cubicBezTo>
                  <a:cubicBezTo>
                    <a:pt x="19236" y="54463"/>
                    <a:pt x="24458" y="40368"/>
                    <a:pt x="34174" y="35089"/>
                  </a:cubicBezTo>
                  <a:cubicBezTo>
                    <a:pt x="48774" y="27171"/>
                    <a:pt x="54896" y="35819"/>
                    <a:pt x="58153" y="49016"/>
                  </a:cubicBezTo>
                  <a:cubicBezTo>
                    <a:pt x="60624" y="59012"/>
                    <a:pt x="76853" y="54969"/>
                    <a:pt x="74382" y="44748"/>
                  </a:cubicBezTo>
                  <a:cubicBezTo>
                    <a:pt x="74045" y="43344"/>
                    <a:pt x="73652" y="41940"/>
                    <a:pt x="73203" y="40536"/>
                  </a:cubicBezTo>
                  <a:cubicBezTo>
                    <a:pt x="72585" y="36886"/>
                    <a:pt x="73203" y="33292"/>
                    <a:pt x="75000" y="29866"/>
                  </a:cubicBezTo>
                  <a:cubicBezTo>
                    <a:pt x="76123" y="19814"/>
                    <a:pt x="82862" y="18523"/>
                    <a:pt x="95273" y="26048"/>
                  </a:cubicBezTo>
                  <a:cubicBezTo>
                    <a:pt x="91398" y="35763"/>
                    <a:pt x="107739" y="39750"/>
                    <a:pt x="111502" y="30316"/>
                  </a:cubicBezTo>
                  <a:cubicBezTo>
                    <a:pt x="118578" y="12739"/>
                    <a:pt x="102068" y="-2648"/>
                    <a:pt x="84603" y="384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8DF8708-8305-0F0B-BEBB-18E646490576}"/>
                </a:ext>
              </a:extLst>
            </p:cNvPr>
            <p:cNvSpPr/>
            <p:nvPr/>
          </p:nvSpPr>
          <p:spPr>
            <a:xfrm>
              <a:off x="13893674" y="3435089"/>
              <a:ext cx="1293485" cy="642180"/>
            </a:xfrm>
            <a:custGeom>
              <a:avLst/>
              <a:gdLst>
                <a:gd name="connsiteX0" fmla="*/ 1288898 w 1293485"/>
                <a:gd name="connsiteY0" fmla="*/ 439175 h 642180"/>
                <a:gd name="connsiteX1" fmla="*/ 1273960 w 1293485"/>
                <a:gd name="connsiteY1" fmla="*/ 428056 h 642180"/>
                <a:gd name="connsiteX2" fmla="*/ 1257169 w 1293485"/>
                <a:gd name="connsiteY2" fmla="*/ 385039 h 642180"/>
                <a:gd name="connsiteX3" fmla="*/ 1204943 w 1293485"/>
                <a:gd name="connsiteY3" fmla="*/ 402392 h 642180"/>
                <a:gd name="connsiteX4" fmla="*/ 1197249 w 1293485"/>
                <a:gd name="connsiteY4" fmla="*/ 402841 h 642180"/>
                <a:gd name="connsiteX5" fmla="*/ 1170575 w 1293485"/>
                <a:gd name="connsiteY5" fmla="*/ 383467 h 642180"/>
                <a:gd name="connsiteX6" fmla="*/ 1146989 w 1293485"/>
                <a:gd name="connsiteY6" fmla="*/ 395204 h 642180"/>
                <a:gd name="connsiteX7" fmla="*/ 1135757 w 1293485"/>
                <a:gd name="connsiteY7" fmla="*/ 398236 h 642180"/>
                <a:gd name="connsiteX8" fmla="*/ 1114249 w 1293485"/>
                <a:gd name="connsiteY8" fmla="*/ 383018 h 642180"/>
                <a:gd name="connsiteX9" fmla="*/ 1094538 w 1293485"/>
                <a:gd name="connsiteY9" fmla="*/ 387005 h 642180"/>
                <a:gd name="connsiteX10" fmla="*/ 1091281 w 1293485"/>
                <a:gd name="connsiteY10" fmla="*/ 386555 h 642180"/>
                <a:gd name="connsiteX11" fmla="*/ 1088024 w 1293485"/>
                <a:gd name="connsiteY11" fmla="*/ 386892 h 642180"/>
                <a:gd name="connsiteX12" fmla="*/ 1083475 w 1293485"/>
                <a:gd name="connsiteY12" fmla="*/ 373134 h 642180"/>
                <a:gd name="connsiteX13" fmla="*/ 1071570 w 1293485"/>
                <a:gd name="connsiteY13" fmla="*/ 370158 h 642180"/>
                <a:gd name="connsiteX14" fmla="*/ 1058261 w 1293485"/>
                <a:gd name="connsiteY14" fmla="*/ 383691 h 642180"/>
                <a:gd name="connsiteX15" fmla="*/ 1025184 w 1293485"/>
                <a:gd name="connsiteY15" fmla="*/ 359151 h 642180"/>
                <a:gd name="connsiteX16" fmla="*/ 987053 w 1293485"/>
                <a:gd name="connsiteY16" fmla="*/ 395877 h 642180"/>
                <a:gd name="connsiteX17" fmla="*/ 972116 w 1293485"/>
                <a:gd name="connsiteY17" fmla="*/ 366002 h 642180"/>
                <a:gd name="connsiteX18" fmla="*/ 961390 w 1293485"/>
                <a:gd name="connsiteY18" fmla="*/ 363363 h 642180"/>
                <a:gd name="connsiteX19" fmla="*/ 929717 w 1293485"/>
                <a:gd name="connsiteY19" fmla="*/ 400875 h 642180"/>
                <a:gd name="connsiteX20" fmla="*/ 914948 w 1293485"/>
                <a:gd name="connsiteY20" fmla="*/ 366844 h 642180"/>
                <a:gd name="connsiteX21" fmla="*/ 897988 w 1293485"/>
                <a:gd name="connsiteY21" fmla="*/ 358645 h 642180"/>
                <a:gd name="connsiteX22" fmla="*/ 871595 w 1293485"/>
                <a:gd name="connsiteY22" fmla="*/ 380884 h 642180"/>
                <a:gd name="connsiteX23" fmla="*/ 846212 w 1293485"/>
                <a:gd name="connsiteY23" fmla="*/ 358477 h 642180"/>
                <a:gd name="connsiteX24" fmla="*/ 818302 w 1293485"/>
                <a:gd name="connsiteY24" fmla="*/ 386612 h 642180"/>
                <a:gd name="connsiteX25" fmla="*/ 791908 w 1293485"/>
                <a:gd name="connsiteY25" fmla="*/ 358421 h 642180"/>
                <a:gd name="connsiteX26" fmla="*/ 762987 w 1293485"/>
                <a:gd name="connsiteY26" fmla="*/ 392003 h 642180"/>
                <a:gd name="connsiteX27" fmla="*/ 752429 w 1293485"/>
                <a:gd name="connsiteY27" fmla="*/ 383916 h 642180"/>
                <a:gd name="connsiteX28" fmla="*/ 743276 w 1293485"/>
                <a:gd name="connsiteY28" fmla="*/ 353142 h 642180"/>
                <a:gd name="connsiteX29" fmla="*/ 729180 w 1293485"/>
                <a:gd name="connsiteY29" fmla="*/ 351401 h 642180"/>
                <a:gd name="connsiteX30" fmla="*/ 715871 w 1293485"/>
                <a:gd name="connsiteY30" fmla="*/ 379087 h 642180"/>
                <a:gd name="connsiteX31" fmla="*/ 699922 w 1293485"/>
                <a:gd name="connsiteY31" fmla="*/ 334835 h 642180"/>
                <a:gd name="connsiteX32" fmla="*/ 687287 w 1293485"/>
                <a:gd name="connsiteY32" fmla="*/ 331690 h 642180"/>
                <a:gd name="connsiteX33" fmla="*/ 666509 w 1293485"/>
                <a:gd name="connsiteY33" fmla="*/ 357578 h 642180"/>
                <a:gd name="connsiteX34" fmla="*/ 657973 w 1293485"/>
                <a:gd name="connsiteY34" fmla="*/ 347975 h 642180"/>
                <a:gd name="connsiteX35" fmla="*/ 641238 w 1293485"/>
                <a:gd name="connsiteY35" fmla="*/ 319953 h 642180"/>
                <a:gd name="connsiteX36" fmla="*/ 628659 w 1293485"/>
                <a:gd name="connsiteY36" fmla="*/ 319953 h 642180"/>
                <a:gd name="connsiteX37" fmla="*/ 616641 w 1293485"/>
                <a:gd name="connsiteY37" fmla="*/ 340563 h 642180"/>
                <a:gd name="connsiteX38" fmla="*/ 601423 w 1293485"/>
                <a:gd name="connsiteY38" fmla="*/ 287663 h 642180"/>
                <a:gd name="connsiteX39" fmla="*/ 589349 w 1293485"/>
                <a:gd name="connsiteY39" fmla="*/ 284630 h 642180"/>
                <a:gd name="connsiteX40" fmla="*/ 569469 w 1293485"/>
                <a:gd name="connsiteY40" fmla="*/ 305184 h 642180"/>
                <a:gd name="connsiteX41" fmla="*/ 562394 w 1293485"/>
                <a:gd name="connsiteY41" fmla="*/ 299287 h 642180"/>
                <a:gd name="connsiteX42" fmla="*/ 559810 w 1293485"/>
                <a:gd name="connsiteY42" fmla="*/ 271995 h 642180"/>
                <a:gd name="connsiteX43" fmla="*/ 547681 w 1293485"/>
                <a:gd name="connsiteY43" fmla="*/ 267222 h 642180"/>
                <a:gd name="connsiteX44" fmla="*/ 536786 w 1293485"/>
                <a:gd name="connsiteY44" fmla="*/ 278846 h 642180"/>
                <a:gd name="connsiteX45" fmla="*/ 531620 w 1293485"/>
                <a:gd name="connsiteY45" fmla="*/ 231730 h 642180"/>
                <a:gd name="connsiteX46" fmla="*/ 516738 w 1293485"/>
                <a:gd name="connsiteY46" fmla="*/ 212806 h 642180"/>
                <a:gd name="connsiteX47" fmla="*/ 490232 w 1293485"/>
                <a:gd name="connsiteY47" fmla="*/ 228923 h 642180"/>
                <a:gd name="connsiteX48" fmla="*/ 475350 w 1293485"/>
                <a:gd name="connsiteY48" fmla="*/ 169003 h 642180"/>
                <a:gd name="connsiteX49" fmla="*/ 464231 w 1293485"/>
                <a:gd name="connsiteY49" fmla="*/ 166195 h 642180"/>
                <a:gd name="connsiteX50" fmla="*/ 445194 w 1293485"/>
                <a:gd name="connsiteY50" fmla="*/ 194330 h 642180"/>
                <a:gd name="connsiteX51" fmla="*/ 437725 w 1293485"/>
                <a:gd name="connsiteY51" fmla="*/ 164061 h 642180"/>
                <a:gd name="connsiteX52" fmla="*/ 412511 w 1293485"/>
                <a:gd name="connsiteY52" fmla="*/ 141205 h 642180"/>
                <a:gd name="connsiteX53" fmla="*/ 380108 w 1293485"/>
                <a:gd name="connsiteY53" fmla="*/ 163612 h 642180"/>
                <a:gd name="connsiteX54" fmla="*/ 377525 w 1293485"/>
                <a:gd name="connsiteY54" fmla="*/ 160018 h 642180"/>
                <a:gd name="connsiteX55" fmla="*/ 368090 w 1293485"/>
                <a:gd name="connsiteY55" fmla="*/ 134073 h 642180"/>
                <a:gd name="connsiteX56" fmla="*/ 355006 w 1293485"/>
                <a:gd name="connsiteY56" fmla="*/ 119192 h 642180"/>
                <a:gd name="connsiteX57" fmla="*/ 335856 w 1293485"/>
                <a:gd name="connsiteY57" fmla="*/ 128907 h 642180"/>
                <a:gd name="connsiteX58" fmla="*/ 308901 w 1293485"/>
                <a:gd name="connsiteY58" fmla="*/ 88361 h 642180"/>
                <a:gd name="connsiteX59" fmla="*/ 283462 w 1293485"/>
                <a:gd name="connsiteY59" fmla="*/ 99817 h 642180"/>
                <a:gd name="connsiteX60" fmla="*/ 262627 w 1293485"/>
                <a:gd name="connsiteY60" fmla="*/ 55790 h 642180"/>
                <a:gd name="connsiteX61" fmla="*/ 249992 w 1293485"/>
                <a:gd name="connsiteY61" fmla="*/ 57363 h 642180"/>
                <a:gd name="connsiteX62" fmla="*/ 247409 w 1293485"/>
                <a:gd name="connsiteY62" fmla="*/ 63709 h 642180"/>
                <a:gd name="connsiteX63" fmla="*/ 210289 w 1293485"/>
                <a:gd name="connsiteY63" fmla="*/ 16817 h 642180"/>
                <a:gd name="connsiteX64" fmla="*/ 192768 w 1293485"/>
                <a:gd name="connsiteY64" fmla="*/ 23556 h 642180"/>
                <a:gd name="connsiteX65" fmla="*/ 149527 w 1293485"/>
                <a:gd name="connsiteY65" fmla="*/ 139 h 642180"/>
                <a:gd name="connsiteX66" fmla="*/ 142844 w 1293485"/>
                <a:gd name="connsiteY66" fmla="*/ 6484 h 642180"/>
                <a:gd name="connsiteX67" fmla="*/ 142395 w 1293485"/>
                <a:gd name="connsiteY67" fmla="*/ 15413 h 642180"/>
                <a:gd name="connsiteX68" fmla="*/ 126840 w 1293485"/>
                <a:gd name="connsiteY68" fmla="*/ 12325 h 642180"/>
                <a:gd name="connsiteX69" fmla="*/ 123133 w 1293485"/>
                <a:gd name="connsiteY69" fmla="*/ 12606 h 642180"/>
                <a:gd name="connsiteX70" fmla="*/ 95897 w 1293485"/>
                <a:gd name="connsiteY70" fmla="*/ 5867 h 642180"/>
                <a:gd name="connsiteX71" fmla="*/ 81970 w 1293485"/>
                <a:gd name="connsiteY71" fmla="*/ 28610 h 642180"/>
                <a:gd name="connsiteX72" fmla="*/ 57036 w 1293485"/>
                <a:gd name="connsiteY72" fmla="*/ 30014 h 642180"/>
                <a:gd name="connsiteX73" fmla="*/ 68436 w 1293485"/>
                <a:gd name="connsiteY73" fmla="*/ 110543 h 642180"/>
                <a:gd name="connsiteX74" fmla="*/ 5709 w 1293485"/>
                <a:gd name="connsiteY74" fmla="*/ 109813 h 642180"/>
                <a:gd name="connsiteX75" fmla="*/ 21994 w 1293485"/>
                <a:gd name="connsiteY75" fmla="*/ 156255 h 642180"/>
                <a:gd name="connsiteX76" fmla="*/ 10370 w 1293485"/>
                <a:gd name="connsiteY76" fmla="*/ 158951 h 642180"/>
                <a:gd name="connsiteX77" fmla="*/ 6046 w 1293485"/>
                <a:gd name="connsiteY77" fmla="*/ 169059 h 642180"/>
                <a:gd name="connsiteX78" fmla="*/ 45075 w 1293485"/>
                <a:gd name="connsiteY78" fmla="*/ 202304 h 642180"/>
                <a:gd name="connsiteX79" fmla="*/ 41144 w 1293485"/>
                <a:gd name="connsiteY79" fmla="*/ 204775 h 642180"/>
                <a:gd name="connsiteX80" fmla="*/ 38673 w 1293485"/>
                <a:gd name="connsiteY80" fmla="*/ 213760 h 642180"/>
                <a:gd name="connsiteX81" fmla="*/ 95672 w 1293485"/>
                <a:gd name="connsiteY81" fmla="*/ 257563 h 642180"/>
                <a:gd name="connsiteX82" fmla="*/ 98087 w 1293485"/>
                <a:gd name="connsiteY82" fmla="*/ 275308 h 642180"/>
                <a:gd name="connsiteX83" fmla="*/ 161601 w 1293485"/>
                <a:gd name="connsiteY83" fmla="*/ 298838 h 642180"/>
                <a:gd name="connsiteX84" fmla="*/ 143911 w 1293485"/>
                <a:gd name="connsiteY84" fmla="*/ 307374 h 642180"/>
                <a:gd name="connsiteX85" fmla="*/ 142564 w 1293485"/>
                <a:gd name="connsiteY85" fmla="*/ 317089 h 642180"/>
                <a:gd name="connsiteX86" fmla="*/ 192319 w 1293485"/>
                <a:gd name="connsiteY86" fmla="*/ 337530 h 642180"/>
                <a:gd name="connsiteX87" fmla="*/ 192824 w 1293485"/>
                <a:gd name="connsiteY87" fmla="*/ 342472 h 642180"/>
                <a:gd name="connsiteX88" fmla="*/ 241512 w 1293485"/>
                <a:gd name="connsiteY88" fmla="*/ 368585 h 642180"/>
                <a:gd name="connsiteX89" fmla="*/ 238985 w 1293485"/>
                <a:gd name="connsiteY89" fmla="*/ 370214 h 642180"/>
                <a:gd name="connsiteX90" fmla="*/ 237637 w 1293485"/>
                <a:gd name="connsiteY90" fmla="*/ 379985 h 642180"/>
                <a:gd name="connsiteX91" fmla="*/ 305194 w 1293485"/>
                <a:gd name="connsiteY91" fmla="*/ 406997 h 642180"/>
                <a:gd name="connsiteX92" fmla="*/ 293794 w 1293485"/>
                <a:gd name="connsiteY92" fmla="*/ 420811 h 642180"/>
                <a:gd name="connsiteX93" fmla="*/ 296153 w 1293485"/>
                <a:gd name="connsiteY93" fmla="*/ 429347 h 642180"/>
                <a:gd name="connsiteX94" fmla="*/ 352535 w 1293485"/>
                <a:gd name="connsiteY94" fmla="*/ 438950 h 642180"/>
                <a:gd name="connsiteX95" fmla="*/ 362924 w 1293485"/>
                <a:gd name="connsiteY95" fmla="*/ 467758 h 642180"/>
                <a:gd name="connsiteX96" fmla="*/ 382860 w 1293485"/>
                <a:gd name="connsiteY96" fmla="*/ 474497 h 642180"/>
                <a:gd name="connsiteX97" fmla="*/ 399707 w 1293485"/>
                <a:gd name="connsiteY97" fmla="*/ 502351 h 642180"/>
                <a:gd name="connsiteX98" fmla="*/ 439522 w 1293485"/>
                <a:gd name="connsiteY98" fmla="*/ 498982 h 642180"/>
                <a:gd name="connsiteX99" fmla="*/ 455976 w 1293485"/>
                <a:gd name="connsiteY99" fmla="*/ 526499 h 642180"/>
                <a:gd name="connsiteX100" fmla="*/ 485009 w 1293485"/>
                <a:gd name="connsiteY100" fmla="*/ 520378 h 642180"/>
                <a:gd name="connsiteX101" fmla="*/ 520725 w 1293485"/>
                <a:gd name="connsiteY101" fmla="*/ 548344 h 642180"/>
                <a:gd name="connsiteX102" fmla="*/ 550320 w 1293485"/>
                <a:gd name="connsiteY102" fmla="*/ 521669 h 642180"/>
                <a:gd name="connsiteX103" fmla="*/ 578118 w 1293485"/>
                <a:gd name="connsiteY103" fmla="*/ 550478 h 642180"/>
                <a:gd name="connsiteX104" fmla="*/ 600300 w 1293485"/>
                <a:gd name="connsiteY104" fmla="*/ 538966 h 642180"/>
                <a:gd name="connsiteX105" fmla="*/ 635566 w 1293485"/>
                <a:gd name="connsiteY105" fmla="*/ 575805 h 642180"/>
                <a:gd name="connsiteX106" fmla="*/ 667239 w 1293485"/>
                <a:gd name="connsiteY106" fmla="*/ 547839 h 642180"/>
                <a:gd name="connsiteX107" fmla="*/ 690320 w 1293485"/>
                <a:gd name="connsiteY107" fmla="*/ 581252 h 642180"/>
                <a:gd name="connsiteX108" fmla="*/ 701663 w 1293485"/>
                <a:gd name="connsiteY108" fmla="*/ 578388 h 642180"/>
                <a:gd name="connsiteX109" fmla="*/ 705931 w 1293485"/>
                <a:gd name="connsiteY109" fmla="*/ 565079 h 642180"/>
                <a:gd name="connsiteX110" fmla="*/ 740075 w 1293485"/>
                <a:gd name="connsiteY110" fmla="*/ 601188 h 642180"/>
                <a:gd name="connsiteX111" fmla="*/ 761976 w 1293485"/>
                <a:gd name="connsiteY111" fmla="*/ 567325 h 642180"/>
                <a:gd name="connsiteX112" fmla="*/ 805385 w 1293485"/>
                <a:gd name="connsiteY112" fmla="*/ 606579 h 642180"/>
                <a:gd name="connsiteX113" fmla="*/ 825265 w 1293485"/>
                <a:gd name="connsiteY113" fmla="*/ 571256 h 642180"/>
                <a:gd name="connsiteX114" fmla="*/ 867214 w 1293485"/>
                <a:gd name="connsiteY114" fmla="*/ 598829 h 642180"/>
                <a:gd name="connsiteX115" fmla="*/ 879681 w 1293485"/>
                <a:gd name="connsiteY115" fmla="*/ 586475 h 642180"/>
                <a:gd name="connsiteX116" fmla="*/ 903885 w 1293485"/>
                <a:gd name="connsiteY116" fmla="*/ 607983 h 642180"/>
                <a:gd name="connsiteX117" fmla="*/ 914499 w 1293485"/>
                <a:gd name="connsiteY117" fmla="*/ 605343 h 642180"/>
                <a:gd name="connsiteX118" fmla="*/ 923034 w 1293485"/>
                <a:gd name="connsiteY118" fmla="*/ 577826 h 642180"/>
                <a:gd name="connsiteX119" fmla="*/ 953303 w 1293485"/>
                <a:gd name="connsiteY119" fmla="*/ 605624 h 642180"/>
                <a:gd name="connsiteX120" fmla="*/ 964478 w 1293485"/>
                <a:gd name="connsiteY120" fmla="*/ 601300 h 642180"/>
                <a:gd name="connsiteX121" fmla="*/ 969420 w 1293485"/>
                <a:gd name="connsiteY121" fmla="*/ 583442 h 642180"/>
                <a:gd name="connsiteX122" fmla="*/ 1010583 w 1293485"/>
                <a:gd name="connsiteY122" fmla="*/ 638588 h 642180"/>
                <a:gd name="connsiteX123" fmla="*/ 1023106 w 1293485"/>
                <a:gd name="connsiteY123" fmla="*/ 635444 h 642180"/>
                <a:gd name="connsiteX124" fmla="*/ 1030070 w 1293485"/>
                <a:gd name="connsiteY124" fmla="*/ 602086 h 642180"/>
                <a:gd name="connsiteX125" fmla="*/ 1056744 w 1293485"/>
                <a:gd name="connsiteY125" fmla="*/ 633983 h 642180"/>
                <a:gd name="connsiteX126" fmla="*/ 1069211 w 1293485"/>
                <a:gd name="connsiteY126" fmla="*/ 630839 h 642180"/>
                <a:gd name="connsiteX127" fmla="*/ 1071064 w 1293485"/>
                <a:gd name="connsiteY127" fmla="*/ 617249 h 642180"/>
                <a:gd name="connsiteX128" fmla="*/ 1106949 w 1293485"/>
                <a:gd name="connsiteY128" fmla="*/ 642126 h 642180"/>
                <a:gd name="connsiteX129" fmla="*/ 1126098 w 1293485"/>
                <a:gd name="connsiteY129" fmla="*/ 617136 h 642180"/>
                <a:gd name="connsiteX130" fmla="*/ 1137386 w 1293485"/>
                <a:gd name="connsiteY130" fmla="*/ 620730 h 642180"/>
                <a:gd name="connsiteX131" fmla="*/ 1187478 w 1293485"/>
                <a:gd name="connsiteY131" fmla="*/ 637971 h 642180"/>
                <a:gd name="connsiteX132" fmla="*/ 1194835 w 1293485"/>
                <a:gd name="connsiteY132" fmla="*/ 630951 h 642180"/>
                <a:gd name="connsiteX133" fmla="*/ 1192476 w 1293485"/>
                <a:gd name="connsiteY133" fmla="*/ 600907 h 642180"/>
                <a:gd name="connsiteX134" fmla="*/ 1198485 w 1293485"/>
                <a:gd name="connsiteY134" fmla="*/ 602142 h 642180"/>
                <a:gd name="connsiteX135" fmla="*/ 1262616 w 1293485"/>
                <a:gd name="connsiteY135" fmla="*/ 620730 h 642180"/>
                <a:gd name="connsiteX136" fmla="*/ 1266210 w 1293485"/>
                <a:gd name="connsiteY136" fmla="*/ 583611 h 642180"/>
                <a:gd name="connsiteX137" fmla="*/ 1269467 w 1293485"/>
                <a:gd name="connsiteY137" fmla="*/ 582431 h 642180"/>
                <a:gd name="connsiteX138" fmla="*/ 1272107 w 1293485"/>
                <a:gd name="connsiteY138" fmla="*/ 572941 h 642180"/>
                <a:gd name="connsiteX139" fmla="*/ 1258910 w 1293485"/>
                <a:gd name="connsiteY139" fmla="*/ 553960 h 642180"/>
                <a:gd name="connsiteX140" fmla="*/ 1261156 w 1293485"/>
                <a:gd name="connsiteY140" fmla="*/ 552331 h 642180"/>
                <a:gd name="connsiteX141" fmla="*/ 1263009 w 1293485"/>
                <a:gd name="connsiteY141" fmla="*/ 545648 h 642180"/>
                <a:gd name="connsiteX142" fmla="*/ 1257113 w 1293485"/>
                <a:gd name="connsiteY142" fmla="*/ 533968 h 642180"/>
                <a:gd name="connsiteX143" fmla="*/ 1279351 w 1293485"/>
                <a:gd name="connsiteY143" fmla="*/ 496455 h 642180"/>
                <a:gd name="connsiteX144" fmla="*/ 1271882 w 1293485"/>
                <a:gd name="connsiteY144" fmla="*/ 483539 h 642180"/>
                <a:gd name="connsiteX145" fmla="*/ 1288785 w 1293485"/>
                <a:gd name="connsiteY145" fmla="*/ 439118 h 642180"/>
                <a:gd name="connsiteX146" fmla="*/ 1223587 w 1293485"/>
                <a:gd name="connsiteY146" fmla="*/ 521220 h 642180"/>
                <a:gd name="connsiteX147" fmla="*/ 1244253 w 1293485"/>
                <a:gd name="connsiteY147" fmla="*/ 501060 h 642180"/>
                <a:gd name="connsiteX148" fmla="*/ 1242905 w 1293485"/>
                <a:gd name="connsiteY148" fmla="*/ 523466 h 642180"/>
                <a:gd name="connsiteX149" fmla="*/ 1224935 w 1293485"/>
                <a:gd name="connsiteY149" fmla="*/ 522399 h 642180"/>
                <a:gd name="connsiteX150" fmla="*/ 1223587 w 1293485"/>
                <a:gd name="connsiteY150" fmla="*/ 521220 h 642180"/>
                <a:gd name="connsiteX151" fmla="*/ 1118349 w 1293485"/>
                <a:gd name="connsiteY151" fmla="*/ 409804 h 642180"/>
                <a:gd name="connsiteX152" fmla="*/ 1116833 w 1293485"/>
                <a:gd name="connsiteY152" fmla="*/ 407839 h 642180"/>
                <a:gd name="connsiteX153" fmla="*/ 1120090 w 1293485"/>
                <a:gd name="connsiteY153" fmla="*/ 408457 h 642180"/>
                <a:gd name="connsiteX154" fmla="*/ 1118349 w 1293485"/>
                <a:gd name="connsiteY154" fmla="*/ 409804 h 642180"/>
                <a:gd name="connsiteX155" fmla="*/ 1073592 w 1293485"/>
                <a:gd name="connsiteY155" fmla="*/ 387791 h 642180"/>
                <a:gd name="connsiteX156" fmla="*/ 1074771 w 1293485"/>
                <a:gd name="connsiteY156" fmla="*/ 392452 h 642180"/>
                <a:gd name="connsiteX157" fmla="*/ 1068088 w 1293485"/>
                <a:gd name="connsiteY157" fmla="*/ 396271 h 642180"/>
                <a:gd name="connsiteX158" fmla="*/ 1073592 w 1293485"/>
                <a:gd name="connsiteY158" fmla="*/ 387791 h 642180"/>
                <a:gd name="connsiteX159" fmla="*/ 1008449 w 1293485"/>
                <a:gd name="connsiteY159" fmla="*/ 389476 h 642180"/>
                <a:gd name="connsiteX160" fmla="*/ 1045794 w 1293485"/>
                <a:gd name="connsiteY160" fmla="*/ 395428 h 642180"/>
                <a:gd name="connsiteX161" fmla="*/ 1047198 w 1293485"/>
                <a:gd name="connsiteY161" fmla="*/ 410254 h 642180"/>
                <a:gd name="connsiteX162" fmla="*/ 1022825 w 1293485"/>
                <a:gd name="connsiteY162" fmla="*/ 426764 h 642180"/>
                <a:gd name="connsiteX163" fmla="*/ 999801 w 1293485"/>
                <a:gd name="connsiteY163" fmla="*/ 405761 h 642180"/>
                <a:gd name="connsiteX164" fmla="*/ 1008449 w 1293485"/>
                <a:gd name="connsiteY164" fmla="*/ 389476 h 642180"/>
                <a:gd name="connsiteX165" fmla="*/ 962962 w 1293485"/>
                <a:gd name="connsiteY165" fmla="*/ 380996 h 642180"/>
                <a:gd name="connsiteX166" fmla="*/ 974418 w 1293485"/>
                <a:gd name="connsiteY166" fmla="*/ 407783 h 642180"/>
                <a:gd name="connsiteX167" fmla="*/ 956279 w 1293485"/>
                <a:gd name="connsiteY167" fmla="*/ 418565 h 642180"/>
                <a:gd name="connsiteX168" fmla="*/ 942577 w 1293485"/>
                <a:gd name="connsiteY168" fmla="*/ 409467 h 642180"/>
                <a:gd name="connsiteX169" fmla="*/ 962962 w 1293485"/>
                <a:gd name="connsiteY169" fmla="*/ 380996 h 642180"/>
                <a:gd name="connsiteX170" fmla="*/ 901133 w 1293485"/>
                <a:gd name="connsiteY170" fmla="*/ 379143 h 642180"/>
                <a:gd name="connsiteX171" fmla="*/ 916576 w 1293485"/>
                <a:gd name="connsiteY171" fmla="*/ 406716 h 642180"/>
                <a:gd name="connsiteX172" fmla="*/ 899954 w 1293485"/>
                <a:gd name="connsiteY172" fmla="*/ 415027 h 642180"/>
                <a:gd name="connsiteX173" fmla="*/ 879793 w 1293485"/>
                <a:gd name="connsiteY173" fmla="*/ 400539 h 642180"/>
                <a:gd name="connsiteX174" fmla="*/ 901077 w 1293485"/>
                <a:gd name="connsiteY174" fmla="*/ 379143 h 642180"/>
                <a:gd name="connsiteX175" fmla="*/ 845987 w 1293485"/>
                <a:gd name="connsiteY175" fmla="*/ 386387 h 642180"/>
                <a:gd name="connsiteX176" fmla="*/ 859071 w 1293485"/>
                <a:gd name="connsiteY176" fmla="*/ 393407 h 642180"/>
                <a:gd name="connsiteX177" fmla="*/ 858622 w 1293485"/>
                <a:gd name="connsiteY177" fmla="*/ 393407 h 642180"/>
                <a:gd name="connsiteX178" fmla="*/ 826837 w 1293485"/>
                <a:gd name="connsiteY178" fmla="*/ 409243 h 642180"/>
                <a:gd name="connsiteX179" fmla="*/ 826950 w 1293485"/>
                <a:gd name="connsiteY179" fmla="*/ 408569 h 642180"/>
                <a:gd name="connsiteX180" fmla="*/ 845987 w 1293485"/>
                <a:gd name="connsiteY180" fmla="*/ 386387 h 642180"/>
                <a:gd name="connsiteX181" fmla="*/ 785225 w 1293485"/>
                <a:gd name="connsiteY181" fmla="*/ 381782 h 642180"/>
                <a:gd name="connsiteX182" fmla="*/ 804094 w 1293485"/>
                <a:gd name="connsiteY182" fmla="*/ 395541 h 642180"/>
                <a:gd name="connsiteX183" fmla="*/ 809822 w 1293485"/>
                <a:gd name="connsiteY183" fmla="*/ 427606 h 642180"/>
                <a:gd name="connsiteX184" fmla="*/ 799264 w 1293485"/>
                <a:gd name="connsiteY184" fmla="*/ 439231 h 642180"/>
                <a:gd name="connsiteX185" fmla="*/ 774555 w 1293485"/>
                <a:gd name="connsiteY185" fmla="*/ 403796 h 642180"/>
                <a:gd name="connsiteX186" fmla="*/ 785225 w 1293485"/>
                <a:gd name="connsiteY186" fmla="*/ 381782 h 642180"/>
                <a:gd name="connsiteX187" fmla="*/ 734684 w 1293485"/>
                <a:gd name="connsiteY187" fmla="*/ 377346 h 642180"/>
                <a:gd name="connsiteX188" fmla="*/ 733055 w 1293485"/>
                <a:gd name="connsiteY188" fmla="*/ 377177 h 642180"/>
                <a:gd name="connsiteX189" fmla="*/ 733953 w 1293485"/>
                <a:gd name="connsiteY189" fmla="*/ 374931 h 642180"/>
                <a:gd name="connsiteX190" fmla="*/ 734684 w 1293485"/>
                <a:gd name="connsiteY190" fmla="*/ 377289 h 642180"/>
                <a:gd name="connsiteX191" fmla="*/ 690095 w 1293485"/>
                <a:gd name="connsiteY191" fmla="*/ 349773 h 642180"/>
                <a:gd name="connsiteX192" fmla="*/ 704303 w 1293485"/>
                <a:gd name="connsiteY192" fmla="*/ 393968 h 642180"/>
                <a:gd name="connsiteX193" fmla="*/ 692790 w 1293485"/>
                <a:gd name="connsiteY193" fmla="*/ 418396 h 642180"/>
                <a:gd name="connsiteX194" fmla="*/ 692790 w 1293485"/>
                <a:gd name="connsiteY194" fmla="*/ 418509 h 642180"/>
                <a:gd name="connsiteX195" fmla="*/ 675663 w 1293485"/>
                <a:gd name="connsiteY195" fmla="*/ 372628 h 642180"/>
                <a:gd name="connsiteX196" fmla="*/ 690151 w 1293485"/>
                <a:gd name="connsiteY196" fmla="*/ 349829 h 642180"/>
                <a:gd name="connsiteX197" fmla="*/ 635229 w 1293485"/>
                <a:gd name="connsiteY197" fmla="*/ 336126 h 642180"/>
                <a:gd name="connsiteX198" fmla="*/ 637757 w 1293485"/>
                <a:gd name="connsiteY198" fmla="*/ 340282 h 642180"/>
                <a:gd name="connsiteX199" fmla="*/ 632702 w 1293485"/>
                <a:gd name="connsiteY199" fmla="*/ 341068 h 642180"/>
                <a:gd name="connsiteX200" fmla="*/ 635286 w 1293485"/>
                <a:gd name="connsiteY200" fmla="*/ 336126 h 642180"/>
                <a:gd name="connsiteX201" fmla="*/ 591202 w 1293485"/>
                <a:gd name="connsiteY201" fmla="*/ 301646 h 642180"/>
                <a:gd name="connsiteX202" fmla="*/ 606365 w 1293485"/>
                <a:gd name="connsiteY202" fmla="*/ 364935 h 642180"/>
                <a:gd name="connsiteX203" fmla="*/ 602771 w 1293485"/>
                <a:gd name="connsiteY203" fmla="*/ 369821 h 642180"/>
                <a:gd name="connsiteX204" fmla="*/ 578735 w 1293485"/>
                <a:gd name="connsiteY204" fmla="*/ 316528 h 642180"/>
                <a:gd name="connsiteX205" fmla="*/ 591146 w 1293485"/>
                <a:gd name="connsiteY205" fmla="*/ 301646 h 642180"/>
                <a:gd name="connsiteX206" fmla="*/ 547624 w 1293485"/>
                <a:gd name="connsiteY206" fmla="*/ 292717 h 642180"/>
                <a:gd name="connsiteX207" fmla="*/ 544592 w 1293485"/>
                <a:gd name="connsiteY207" fmla="*/ 292380 h 642180"/>
                <a:gd name="connsiteX208" fmla="*/ 547287 w 1293485"/>
                <a:gd name="connsiteY208" fmla="*/ 288224 h 642180"/>
                <a:gd name="connsiteX209" fmla="*/ 547624 w 1293485"/>
                <a:gd name="connsiteY209" fmla="*/ 292717 h 642180"/>
                <a:gd name="connsiteX210" fmla="*/ 501126 w 1293485"/>
                <a:gd name="connsiteY210" fmla="*/ 240884 h 642180"/>
                <a:gd name="connsiteX211" fmla="*/ 520332 w 1293485"/>
                <a:gd name="connsiteY211" fmla="*/ 258854 h 642180"/>
                <a:gd name="connsiteX212" fmla="*/ 521624 w 1293485"/>
                <a:gd name="connsiteY212" fmla="*/ 296423 h 642180"/>
                <a:gd name="connsiteX213" fmla="*/ 502811 w 1293485"/>
                <a:gd name="connsiteY213" fmla="*/ 306363 h 642180"/>
                <a:gd name="connsiteX214" fmla="*/ 490625 w 1293485"/>
                <a:gd name="connsiteY214" fmla="*/ 271883 h 642180"/>
                <a:gd name="connsiteX215" fmla="*/ 501126 w 1293485"/>
                <a:gd name="connsiteY215" fmla="*/ 240884 h 642180"/>
                <a:gd name="connsiteX216" fmla="*/ 466814 w 1293485"/>
                <a:gd name="connsiteY216" fmla="*/ 183885 h 642180"/>
                <a:gd name="connsiteX217" fmla="*/ 476642 w 1293485"/>
                <a:gd name="connsiteY217" fmla="*/ 231169 h 642180"/>
                <a:gd name="connsiteX218" fmla="*/ 454965 w 1293485"/>
                <a:gd name="connsiteY218" fmla="*/ 208706 h 642180"/>
                <a:gd name="connsiteX219" fmla="*/ 466814 w 1293485"/>
                <a:gd name="connsiteY219" fmla="*/ 183828 h 642180"/>
                <a:gd name="connsiteX220" fmla="*/ 397404 w 1293485"/>
                <a:gd name="connsiteY220" fmla="*/ 160243 h 642180"/>
                <a:gd name="connsiteX221" fmla="*/ 427448 w 1293485"/>
                <a:gd name="connsiteY221" fmla="*/ 185569 h 642180"/>
                <a:gd name="connsiteX222" fmla="*/ 432109 w 1293485"/>
                <a:gd name="connsiteY222" fmla="*/ 212132 h 642180"/>
                <a:gd name="connsiteX223" fmla="*/ 408018 w 1293485"/>
                <a:gd name="connsiteY223" fmla="*/ 230832 h 642180"/>
                <a:gd name="connsiteX224" fmla="*/ 388700 w 1293485"/>
                <a:gd name="connsiteY224" fmla="*/ 177988 h 642180"/>
                <a:gd name="connsiteX225" fmla="*/ 397348 w 1293485"/>
                <a:gd name="connsiteY225" fmla="*/ 160299 h 642180"/>
                <a:gd name="connsiteX226" fmla="*/ 354781 w 1293485"/>
                <a:gd name="connsiteY226" fmla="*/ 140251 h 642180"/>
                <a:gd name="connsiteX227" fmla="*/ 351749 w 1293485"/>
                <a:gd name="connsiteY227" fmla="*/ 138959 h 642180"/>
                <a:gd name="connsiteX228" fmla="*/ 354781 w 1293485"/>
                <a:gd name="connsiteY228" fmla="*/ 140251 h 642180"/>
                <a:gd name="connsiteX229" fmla="*/ 295030 w 1293485"/>
                <a:gd name="connsiteY229" fmla="*/ 106163 h 642180"/>
                <a:gd name="connsiteX230" fmla="*/ 319458 w 1293485"/>
                <a:gd name="connsiteY230" fmla="*/ 125762 h 642180"/>
                <a:gd name="connsiteX231" fmla="*/ 322210 w 1293485"/>
                <a:gd name="connsiteY231" fmla="*/ 135870 h 642180"/>
                <a:gd name="connsiteX232" fmla="*/ 303734 w 1293485"/>
                <a:gd name="connsiteY232" fmla="*/ 134523 h 642180"/>
                <a:gd name="connsiteX233" fmla="*/ 292222 w 1293485"/>
                <a:gd name="connsiteY233" fmla="*/ 110487 h 642180"/>
                <a:gd name="connsiteX234" fmla="*/ 295086 w 1293485"/>
                <a:gd name="connsiteY234" fmla="*/ 106163 h 642180"/>
                <a:gd name="connsiteX235" fmla="*/ 258472 w 1293485"/>
                <a:gd name="connsiteY235" fmla="*/ 75277 h 642180"/>
                <a:gd name="connsiteX236" fmla="*/ 264930 w 1293485"/>
                <a:gd name="connsiteY236" fmla="*/ 88530 h 642180"/>
                <a:gd name="connsiteX237" fmla="*/ 256675 w 1293485"/>
                <a:gd name="connsiteY237" fmla="*/ 86677 h 642180"/>
                <a:gd name="connsiteX238" fmla="*/ 258528 w 1293485"/>
                <a:gd name="connsiteY238" fmla="*/ 75277 h 642180"/>
                <a:gd name="connsiteX239" fmla="*/ 206751 w 1293485"/>
                <a:gd name="connsiteY239" fmla="*/ 54555 h 642180"/>
                <a:gd name="connsiteX240" fmla="*/ 213378 w 1293485"/>
                <a:gd name="connsiteY240" fmla="*/ 46749 h 642180"/>
                <a:gd name="connsiteX241" fmla="*/ 226013 w 1293485"/>
                <a:gd name="connsiteY241" fmla="*/ 51298 h 642180"/>
                <a:gd name="connsiteX242" fmla="*/ 240389 w 1293485"/>
                <a:gd name="connsiteY242" fmla="*/ 87070 h 642180"/>
                <a:gd name="connsiteX243" fmla="*/ 216017 w 1293485"/>
                <a:gd name="connsiteY243" fmla="*/ 93977 h 642180"/>
                <a:gd name="connsiteX244" fmla="*/ 202708 w 1293485"/>
                <a:gd name="connsiteY244" fmla="*/ 74659 h 642180"/>
                <a:gd name="connsiteX245" fmla="*/ 207425 w 1293485"/>
                <a:gd name="connsiteY245" fmla="*/ 68763 h 642180"/>
                <a:gd name="connsiteX246" fmla="*/ 206639 w 1293485"/>
                <a:gd name="connsiteY246" fmla="*/ 54499 h 642180"/>
                <a:gd name="connsiteX247" fmla="*/ 155985 w 1293485"/>
                <a:gd name="connsiteY247" fmla="*/ 12886 h 642180"/>
                <a:gd name="connsiteX248" fmla="*/ 191869 w 1293485"/>
                <a:gd name="connsiteY248" fmla="*/ 59553 h 642180"/>
                <a:gd name="connsiteX249" fmla="*/ 155760 w 1293485"/>
                <a:gd name="connsiteY249" fmla="*/ 22433 h 642180"/>
                <a:gd name="connsiteX250" fmla="*/ 155985 w 1293485"/>
                <a:gd name="connsiteY250" fmla="*/ 12886 h 642180"/>
                <a:gd name="connsiteX251" fmla="*/ 108420 w 1293485"/>
                <a:gd name="connsiteY251" fmla="*/ 22939 h 642180"/>
                <a:gd name="connsiteX252" fmla="*/ 103591 w 1293485"/>
                <a:gd name="connsiteY252" fmla="*/ 54386 h 642180"/>
                <a:gd name="connsiteX253" fmla="*/ 101232 w 1293485"/>
                <a:gd name="connsiteY253" fmla="*/ 50399 h 642180"/>
                <a:gd name="connsiteX254" fmla="*/ 108476 w 1293485"/>
                <a:gd name="connsiteY254" fmla="*/ 22939 h 642180"/>
                <a:gd name="connsiteX255" fmla="*/ 61697 w 1293485"/>
                <a:gd name="connsiteY255" fmla="*/ 58486 h 642180"/>
                <a:gd name="connsiteX256" fmla="*/ 61697 w 1293485"/>
                <a:gd name="connsiteY256" fmla="*/ 50175 h 642180"/>
                <a:gd name="connsiteX257" fmla="*/ 80959 w 1293485"/>
                <a:gd name="connsiteY257" fmla="*/ 43155 h 642180"/>
                <a:gd name="connsiteX258" fmla="*/ 86013 w 1293485"/>
                <a:gd name="connsiteY258" fmla="*/ 47535 h 642180"/>
                <a:gd name="connsiteX259" fmla="*/ 91461 w 1293485"/>
                <a:gd name="connsiteY259" fmla="*/ 60788 h 642180"/>
                <a:gd name="connsiteX260" fmla="*/ 83655 w 1293485"/>
                <a:gd name="connsiteY260" fmla="*/ 59890 h 642180"/>
                <a:gd name="connsiteX261" fmla="*/ 64505 w 1293485"/>
                <a:gd name="connsiteY261" fmla="*/ 77467 h 642180"/>
                <a:gd name="connsiteX262" fmla="*/ 64730 w 1293485"/>
                <a:gd name="connsiteY262" fmla="*/ 80556 h 642180"/>
                <a:gd name="connsiteX263" fmla="*/ 61754 w 1293485"/>
                <a:gd name="connsiteY263" fmla="*/ 58430 h 642180"/>
                <a:gd name="connsiteX264" fmla="*/ 32945 w 1293485"/>
                <a:gd name="connsiteY264" fmla="*/ 117170 h 642180"/>
                <a:gd name="connsiteX265" fmla="*/ 66639 w 1293485"/>
                <a:gd name="connsiteY265" fmla="*/ 124527 h 642180"/>
                <a:gd name="connsiteX266" fmla="*/ 26655 w 1293485"/>
                <a:gd name="connsiteY266" fmla="*/ 140700 h 642180"/>
                <a:gd name="connsiteX267" fmla="*/ 32945 w 1293485"/>
                <a:gd name="connsiteY267" fmla="*/ 117170 h 642180"/>
                <a:gd name="connsiteX268" fmla="*/ 25083 w 1293485"/>
                <a:gd name="connsiteY268" fmla="*/ 169845 h 642180"/>
                <a:gd name="connsiteX269" fmla="*/ 27835 w 1293485"/>
                <a:gd name="connsiteY269" fmla="*/ 169677 h 642180"/>
                <a:gd name="connsiteX270" fmla="*/ 49287 w 1293485"/>
                <a:gd name="connsiteY270" fmla="*/ 188883 h 642180"/>
                <a:gd name="connsiteX271" fmla="*/ 25139 w 1293485"/>
                <a:gd name="connsiteY271" fmla="*/ 169845 h 642180"/>
                <a:gd name="connsiteX272" fmla="*/ 54116 w 1293485"/>
                <a:gd name="connsiteY272" fmla="*/ 212412 h 642180"/>
                <a:gd name="connsiteX273" fmla="*/ 62708 w 1293485"/>
                <a:gd name="connsiteY273" fmla="*/ 208762 h 642180"/>
                <a:gd name="connsiteX274" fmla="*/ 96683 w 1293485"/>
                <a:gd name="connsiteY274" fmla="*/ 211963 h 642180"/>
                <a:gd name="connsiteX275" fmla="*/ 111677 w 1293485"/>
                <a:gd name="connsiteY275" fmla="*/ 217017 h 642180"/>
                <a:gd name="connsiteX276" fmla="*/ 143406 w 1293485"/>
                <a:gd name="connsiteY276" fmla="*/ 240266 h 642180"/>
                <a:gd name="connsiteX277" fmla="*/ 143069 w 1293485"/>
                <a:gd name="connsiteY277" fmla="*/ 240996 h 642180"/>
                <a:gd name="connsiteX278" fmla="*/ 108645 w 1293485"/>
                <a:gd name="connsiteY278" fmla="*/ 247230 h 642180"/>
                <a:gd name="connsiteX279" fmla="*/ 54060 w 1293485"/>
                <a:gd name="connsiteY279" fmla="*/ 212300 h 642180"/>
                <a:gd name="connsiteX280" fmla="*/ 138576 w 1293485"/>
                <a:gd name="connsiteY280" fmla="*/ 282889 h 642180"/>
                <a:gd name="connsiteX281" fmla="*/ 121336 w 1293485"/>
                <a:gd name="connsiteY281" fmla="*/ 264975 h 642180"/>
                <a:gd name="connsiteX282" fmla="*/ 123302 w 1293485"/>
                <a:gd name="connsiteY282" fmla="*/ 260539 h 642180"/>
                <a:gd name="connsiteX283" fmla="*/ 143181 w 1293485"/>
                <a:gd name="connsiteY283" fmla="*/ 257563 h 642180"/>
                <a:gd name="connsiteX284" fmla="*/ 195969 w 1293485"/>
                <a:gd name="connsiteY284" fmla="*/ 282159 h 642180"/>
                <a:gd name="connsiteX285" fmla="*/ 138576 w 1293485"/>
                <a:gd name="connsiteY285" fmla="*/ 282889 h 642180"/>
                <a:gd name="connsiteX286" fmla="*/ 159804 w 1293485"/>
                <a:gd name="connsiteY286" fmla="*/ 313607 h 642180"/>
                <a:gd name="connsiteX287" fmla="*/ 201978 w 1293485"/>
                <a:gd name="connsiteY287" fmla="*/ 293279 h 642180"/>
                <a:gd name="connsiteX288" fmla="*/ 204056 w 1293485"/>
                <a:gd name="connsiteY288" fmla="*/ 284967 h 642180"/>
                <a:gd name="connsiteX289" fmla="*/ 222980 w 1293485"/>
                <a:gd name="connsiteY289" fmla="*/ 296199 h 642180"/>
                <a:gd name="connsiteX290" fmla="*/ 215006 w 1293485"/>
                <a:gd name="connsiteY290" fmla="*/ 318268 h 642180"/>
                <a:gd name="connsiteX291" fmla="*/ 215568 w 1293485"/>
                <a:gd name="connsiteY291" fmla="*/ 323379 h 642180"/>
                <a:gd name="connsiteX292" fmla="*/ 211300 w 1293485"/>
                <a:gd name="connsiteY292" fmla="*/ 325232 h 642180"/>
                <a:gd name="connsiteX293" fmla="*/ 159860 w 1293485"/>
                <a:gd name="connsiteY293" fmla="*/ 313607 h 642180"/>
                <a:gd name="connsiteX294" fmla="*/ 208548 w 1293485"/>
                <a:gd name="connsiteY294" fmla="*/ 340956 h 642180"/>
                <a:gd name="connsiteX295" fmla="*/ 215792 w 1293485"/>
                <a:gd name="connsiteY295" fmla="*/ 337137 h 642180"/>
                <a:gd name="connsiteX296" fmla="*/ 222138 w 1293485"/>
                <a:gd name="connsiteY296" fmla="*/ 335902 h 642180"/>
                <a:gd name="connsiteX297" fmla="*/ 252014 w 1293485"/>
                <a:gd name="connsiteY297" fmla="*/ 356118 h 642180"/>
                <a:gd name="connsiteX298" fmla="*/ 208548 w 1293485"/>
                <a:gd name="connsiteY298" fmla="*/ 340956 h 642180"/>
                <a:gd name="connsiteX299" fmla="*/ 270433 w 1293485"/>
                <a:gd name="connsiteY299" fmla="*/ 365047 h 642180"/>
                <a:gd name="connsiteX300" fmla="*/ 282507 w 1293485"/>
                <a:gd name="connsiteY300" fmla="*/ 372348 h 642180"/>
                <a:gd name="connsiteX301" fmla="*/ 282114 w 1293485"/>
                <a:gd name="connsiteY301" fmla="*/ 377514 h 642180"/>
                <a:gd name="connsiteX302" fmla="*/ 290425 w 1293485"/>
                <a:gd name="connsiteY302" fmla="*/ 393800 h 642180"/>
                <a:gd name="connsiteX303" fmla="*/ 252800 w 1293485"/>
                <a:gd name="connsiteY303" fmla="*/ 376447 h 642180"/>
                <a:gd name="connsiteX304" fmla="*/ 270377 w 1293485"/>
                <a:gd name="connsiteY304" fmla="*/ 365103 h 642180"/>
                <a:gd name="connsiteX305" fmla="*/ 359835 w 1293485"/>
                <a:gd name="connsiteY305" fmla="*/ 422721 h 642180"/>
                <a:gd name="connsiteX306" fmla="*/ 309013 w 1293485"/>
                <a:gd name="connsiteY306" fmla="*/ 422159 h 642180"/>
                <a:gd name="connsiteX307" fmla="*/ 326534 w 1293485"/>
                <a:gd name="connsiteY307" fmla="*/ 406042 h 642180"/>
                <a:gd name="connsiteX308" fmla="*/ 366743 w 1293485"/>
                <a:gd name="connsiteY308" fmla="*/ 415645 h 642180"/>
                <a:gd name="connsiteX309" fmla="*/ 359835 w 1293485"/>
                <a:gd name="connsiteY309" fmla="*/ 422721 h 642180"/>
                <a:gd name="connsiteX310" fmla="*/ 388644 w 1293485"/>
                <a:gd name="connsiteY310" fmla="*/ 458661 h 642180"/>
                <a:gd name="connsiteX311" fmla="*/ 366518 w 1293485"/>
                <a:gd name="connsiteY311" fmla="*/ 433447 h 642180"/>
                <a:gd name="connsiteX312" fmla="*/ 381849 w 1293485"/>
                <a:gd name="connsiteY312" fmla="*/ 422440 h 642180"/>
                <a:gd name="connsiteX313" fmla="*/ 389374 w 1293485"/>
                <a:gd name="connsiteY313" fmla="*/ 427662 h 642180"/>
                <a:gd name="connsiteX314" fmla="*/ 398078 w 1293485"/>
                <a:gd name="connsiteY314" fmla="*/ 444846 h 642180"/>
                <a:gd name="connsiteX315" fmla="*/ 388644 w 1293485"/>
                <a:gd name="connsiteY315" fmla="*/ 458605 h 642180"/>
                <a:gd name="connsiteX316" fmla="*/ 424753 w 1293485"/>
                <a:gd name="connsiteY316" fmla="*/ 491064 h 642180"/>
                <a:gd name="connsiteX317" fmla="*/ 399988 w 1293485"/>
                <a:gd name="connsiteY317" fmla="*/ 468994 h 642180"/>
                <a:gd name="connsiteX318" fmla="*/ 404705 w 1293485"/>
                <a:gd name="connsiteY318" fmla="*/ 465456 h 642180"/>
                <a:gd name="connsiteX319" fmla="*/ 432502 w 1293485"/>
                <a:gd name="connsiteY319" fmla="*/ 475845 h 642180"/>
                <a:gd name="connsiteX320" fmla="*/ 449069 w 1293485"/>
                <a:gd name="connsiteY320" fmla="*/ 475059 h 642180"/>
                <a:gd name="connsiteX321" fmla="*/ 424753 w 1293485"/>
                <a:gd name="connsiteY321" fmla="*/ 491008 h 642180"/>
                <a:gd name="connsiteX322" fmla="*/ 483549 w 1293485"/>
                <a:gd name="connsiteY322" fmla="*/ 494826 h 642180"/>
                <a:gd name="connsiteX323" fmla="*/ 468836 w 1293485"/>
                <a:gd name="connsiteY323" fmla="*/ 501116 h 642180"/>
                <a:gd name="connsiteX324" fmla="*/ 457942 w 1293485"/>
                <a:gd name="connsiteY324" fmla="*/ 490951 h 642180"/>
                <a:gd name="connsiteX325" fmla="*/ 460749 w 1293485"/>
                <a:gd name="connsiteY325" fmla="*/ 480619 h 642180"/>
                <a:gd name="connsiteX326" fmla="*/ 467657 w 1293485"/>
                <a:gd name="connsiteY326" fmla="*/ 472532 h 642180"/>
                <a:gd name="connsiteX327" fmla="*/ 487986 w 1293485"/>
                <a:gd name="connsiteY327" fmla="*/ 469219 h 642180"/>
                <a:gd name="connsiteX328" fmla="*/ 487087 w 1293485"/>
                <a:gd name="connsiteY328" fmla="*/ 471072 h 642180"/>
                <a:gd name="connsiteX329" fmla="*/ 483605 w 1293485"/>
                <a:gd name="connsiteY329" fmla="*/ 494770 h 642180"/>
                <a:gd name="connsiteX330" fmla="*/ 537011 w 1293485"/>
                <a:gd name="connsiteY330" fmla="*/ 519760 h 642180"/>
                <a:gd name="connsiteX331" fmla="*/ 517693 w 1293485"/>
                <a:gd name="connsiteY331" fmla="*/ 525039 h 642180"/>
                <a:gd name="connsiteX332" fmla="*/ 497532 w 1293485"/>
                <a:gd name="connsiteY332" fmla="*/ 514987 h 642180"/>
                <a:gd name="connsiteX333" fmla="*/ 494949 w 1293485"/>
                <a:gd name="connsiteY333" fmla="*/ 502295 h 642180"/>
                <a:gd name="connsiteX334" fmla="*/ 499947 w 1293485"/>
                <a:gd name="connsiteY334" fmla="*/ 472756 h 642180"/>
                <a:gd name="connsiteX335" fmla="*/ 497982 w 1293485"/>
                <a:gd name="connsiteY335" fmla="*/ 468376 h 642180"/>
                <a:gd name="connsiteX336" fmla="*/ 502362 w 1293485"/>
                <a:gd name="connsiteY336" fmla="*/ 468264 h 642180"/>
                <a:gd name="connsiteX337" fmla="*/ 542683 w 1293485"/>
                <a:gd name="connsiteY337" fmla="*/ 498308 h 642180"/>
                <a:gd name="connsiteX338" fmla="*/ 537011 w 1293485"/>
                <a:gd name="connsiteY338" fmla="*/ 519704 h 642180"/>
                <a:gd name="connsiteX339" fmla="*/ 561214 w 1293485"/>
                <a:gd name="connsiteY339" fmla="*/ 511280 h 642180"/>
                <a:gd name="connsiteX340" fmla="*/ 559754 w 1293485"/>
                <a:gd name="connsiteY340" fmla="*/ 506507 h 642180"/>
                <a:gd name="connsiteX341" fmla="*/ 575647 w 1293485"/>
                <a:gd name="connsiteY341" fmla="*/ 507799 h 642180"/>
                <a:gd name="connsiteX342" fmla="*/ 594459 w 1293485"/>
                <a:gd name="connsiteY342" fmla="*/ 506732 h 642180"/>
                <a:gd name="connsiteX343" fmla="*/ 593336 w 1293485"/>
                <a:gd name="connsiteY343" fmla="*/ 512853 h 642180"/>
                <a:gd name="connsiteX344" fmla="*/ 561214 w 1293485"/>
                <a:gd name="connsiteY344" fmla="*/ 511336 h 642180"/>
                <a:gd name="connsiteX345" fmla="*/ 637588 w 1293485"/>
                <a:gd name="connsiteY345" fmla="*/ 546940 h 642180"/>
                <a:gd name="connsiteX346" fmla="*/ 610183 w 1293485"/>
                <a:gd name="connsiteY346" fmla="*/ 522512 h 642180"/>
                <a:gd name="connsiteX347" fmla="*/ 607937 w 1293485"/>
                <a:gd name="connsiteY347" fmla="*/ 505552 h 642180"/>
                <a:gd name="connsiteX348" fmla="*/ 622201 w 1293485"/>
                <a:gd name="connsiteY348" fmla="*/ 504878 h 642180"/>
                <a:gd name="connsiteX349" fmla="*/ 657075 w 1293485"/>
                <a:gd name="connsiteY349" fmla="*/ 516615 h 642180"/>
                <a:gd name="connsiteX350" fmla="*/ 656401 w 1293485"/>
                <a:gd name="connsiteY350" fmla="*/ 523466 h 642180"/>
                <a:gd name="connsiteX351" fmla="*/ 637588 w 1293485"/>
                <a:gd name="connsiteY351" fmla="*/ 546940 h 642180"/>
                <a:gd name="connsiteX352" fmla="*/ 692454 w 1293485"/>
                <a:gd name="connsiteY352" fmla="*/ 563562 h 642180"/>
                <a:gd name="connsiteX353" fmla="*/ 680548 w 1293485"/>
                <a:gd name="connsiteY353" fmla="*/ 544581 h 642180"/>
                <a:gd name="connsiteX354" fmla="*/ 692847 w 1293485"/>
                <a:gd name="connsiteY354" fmla="*/ 545368 h 642180"/>
                <a:gd name="connsiteX355" fmla="*/ 695486 w 1293485"/>
                <a:gd name="connsiteY355" fmla="*/ 545311 h 642180"/>
                <a:gd name="connsiteX356" fmla="*/ 692397 w 1293485"/>
                <a:gd name="connsiteY356" fmla="*/ 563562 h 642180"/>
                <a:gd name="connsiteX357" fmla="*/ 736424 w 1293485"/>
                <a:gd name="connsiteY357" fmla="*/ 579118 h 642180"/>
                <a:gd name="connsiteX358" fmla="*/ 713007 w 1293485"/>
                <a:gd name="connsiteY358" fmla="*/ 544020 h 642180"/>
                <a:gd name="connsiteX359" fmla="*/ 740805 w 1293485"/>
                <a:gd name="connsiteY359" fmla="*/ 541886 h 642180"/>
                <a:gd name="connsiteX360" fmla="*/ 749172 w 1293485"/>
                <a:gd name="connsiteY360" fmla="*/ 542279 h 642180"/>
                <a:gd name="connsiteX361" fmla="*/ 748498 w 1293485"/>
                <a:gd name="connsiteY361" fmla="*/ 555083 h 642180"/>
                <a:gd name="connsiteX362" fmla="*/ 746140 w 1293485"/>
                <a:gd name="connsiteY362" fmla="*/ 572772 h 642180"/>
                <a:gd name="connsiteX363" fmla="*/ 736481 w 1293485"/>
                <a:gd name="connsiteY363" fmla="*/ 579118 h 642180"/>
                <a:gd name="connsiteX364" fmla="*/ 803308 w 1293485"/>
                <a:gd name="connsiteY364" fmla="*/ 581533 h 642180"/>
                <a:gd name="connsiteX365" fmla="*/ 789493 w 1293485"/>
                <a:gd name="connsiteY365" fmla="*/ 581701 h 642180"/>
                <a:gd name="connsiteX366" fmla="*/ 778992 w 1293485"/>
                <a:gd name="connsiteY366" fmla="*/ 571874 h 642180"/>
                <a:gd name="connsiteX367" fmla="*/ 790167 w 1293485"/>
                <a:gd name="connsiteY367" fmla="*/ 573278 h 642180"/>
                <a:gd name="connsiteX368" fmla="*/ 810833 w 1293485"/>
                <a:gd name="connsiteY368" fmla="*/ 570582 h 642180"/>
                <a:gd name="connsiteX369" fmla="*/ 810720 w 1293485"/>
                <a:gd name="connsiteY369" fmla="*/ 571144 h 642180"/>
                <a:gd name="connsiteX370" fmla="*/ 803308 w 1293485"/>
                <a:gd name="connsiteY370" fmla="*/ 581477 h 642180"/>
                <a:gd name="connsiteX371" fmla="*/ 849918 w 1293485"/>
                <a:gd name="connsiteY371" fmla="*/ 576086 h 642180"/>
                <a:gd name="connsiteX372" fmla="*/ 837058 w 1293485"/>
                <a:gd name="connsiteY372" fmla="*/ 563225 h 642180"/>
                <a:gd name="connsiteX373" fmla="*/ 864463 w 1293485"/>
                <a:gd name="connsiteY373" fmla="*/ 557441 h 642180"/>
                <a:gd name="connsiteX374" fmla="*/ 865193 w 1293485"/>
                <a:gd name="connsiteY374" fmla="*/ 559856 h 642180"/>
                <a:gd name="connsiteX375" fmla="*/ 849974 w 1293485"/>
                <a:gd name="connsiteY375" fmla="*/ 576086 h 642180"/>
                <a:gd name="connsiteX376" fmla="*/ 890744 w 1293485"/>
                <a:gd name="connsiteY376" fmla="*/ 575524 h 642180"/>
                <a:gd name="connsiteX377" fmla="*/ 902706 w 1293485"/>
                <a:gd name="connsiteY377" fmla="*/ 578276 h 642180"/>
                <a:gd name="connsiteX378" fmla="*/ 907703 w 1293485"/>
                <a:gd name="connsiteY378" fmla="*/ 577995 h 642180"/>
                <a:gd name="connsiteX379" fmla="*/ 904727 w 1293485"/>
                <a:gd name="connsiteY379" fmla="*/ 589956 h 642180"/>
                <a:gd name="connsiteX380" fmla="*/ 890744 w 1293485"/>
                <a:gd name="connsiteY380" fmla="*/ 575468 h 642180"/>
                <a:gd name="connsiteX381" fmla="*/ 953191 w 1293485"/>
                <a:gd name="connsiteY381" fmla="*/ 586924 h 642180"/>
                <a:gd name="connsiteX382" fmla="*/ 938309 w 1293485"/>
                <a:gd name="connsiteY382" fmla="*/ 572323 h 642180"/>
                <a:gd name="connsiteX383" fmla="*/ 956279 w 1293485"/>
                <a:gd name="connsiteY383" fmla="*/ 566932 h 642180"/>
                <a:gd name="connsiteX384" fmla="*/ 953135 w 1293485"/>
                <a:gd name="connsiteY384" fmla="*/ 586924 h 642180"/>
                <a:gd name="connsiteX385" fmla="*/ 978742 w 1293485"/>
                <a:gd name="connsiteY385" fmla="*/ 567943 h 642180"/>
                <a:gd name="connsiteX386" fmla="*/ 1015357 w 1293485"/>
                <a:gd name="connsiteY386" fmla="*/ 598661 h 642180"/>
                <a:gd name="connsiteX387" fmla="*/ 1012437 w 1293485"/>
                <a:gd name="connsiteY387" fmla="*/ 619551 h 642180"/>
                <a:gd name="connsiteX388" fmla="*/ 978742 w 1293485"/>
                <a:gd name="connsiteY388" fmla="*/ 567943 h 642180"/>
                <a:gd name="connsiteX389" fmla="*/ 1056632 w 1293485"/>
                <a:gd name="connsiteY389" fmla="*/ 612475 h 642180"/>
                <a:gd name="connsiteX390" fmla="*/ 1045906 w 1293485"/>
                <a:gd name="connsiteY390" fmla="*/ 598829 h 642180"/>
                <a:gd name="connsiteX391" fmla="*/ 1055958 w 1293485"/>
                <a:gd name="connsiteY391" fmla="*/ 596190 h 642180"/>
                <a:gd name="connsiteX392" fmla="*/ 1056688 w 1293485"/>
                <a:gd name="connsiteY392" fmla="*/ 612475 h 642180"/>
                <a:gd name="connsiteX393" fmla="*/ 1100715 w 1293485"/>
                <a:gd name="connsiteY393" fmla="*/ 620843 h 642180"/>
                <a:gd name="connsiteX394" fmla="*/ 1073198 w 1293485"/>
                <a:gd name="connsiteY394" fmla="*/ 591753 h 642180"/>
                <a:gd name="connsiteX395" fmla="*/ 1085890 w 1293485"/>
                <a:gd name="connsiteY395" fmla="*/ 590349 h 642180"/>
                <a:gd name="connsiteX396" fmla="*/ 1099311 w 1293485"/>
                <a:gd name="connsiteY396" fmla="*/ 594730 h 642180"/>
                <a:gd name="connsiteX397" fmla="*/ 1110767 w 1293485"/>
                <a:gd name="connsiteY397" fmla="*/ 606466 h 642180"/>
                <a:gd name="connsiteX398" fmla="*/ 1110767 w 1293485"/>
                <a:gd name="connsiteY398" fmla="*/ 611577 h 642180"/>
                <a:gd name="connsiteX399" fmla="*/ 1100772 w 1293485"/>
                <a:gd name="connsiteY399" fmla="*/ 620843 h 642180"/>
                <a:gd name="connsiteX400" fmla="*/ 1180178 w 1293485"/>
                <a:gd name="connsiteY400" fmla="*/ 623426 h 642180"/>
                <a:gd name="connsiteX401" fmla="*/ 1160691 w 1293485"/>
                <a:gd name="connsiteY401" fmla="*/ 618203 h 642180"/>
                <a:gd name="connsiteX402" fmla="*/ 1169227 w 1293485"/>
                <a:gd name="connsiteY402" fmla="*/ 603771 h 642180"/>
                <a:gd name="connsiteX403" fmla="*/ 1168160 w 1293485"/>
                <a:gd name="connsiteY403" fmla="*/ 591472 h 642180"/>
                <a:gd name="connsiteX404" fmla="*/ 1176359 w 1293485"/>
                <a:gd name="connsiteY404" fmla="*/ 595010 h 642180"/>
                <a:gd name="connsiteX405" fmla="*/ 1180178 w 1293485"/>
                <a:gd name="connsiteY405" fmla="*/ 623426 h 642180"/>
                <a:gd name="connsiteX406" fmla="*/ 1230719 w 1293485"/>
                <a:gd name="connsiteY406" fmla="*/ 606298 h 642180"/>
                <a:gd name="connsiteX407" fmla="*/ 1219993 w 1293485"/>
                <a:gd name="connsiteY407" fmla="*/ 599447 h 642180"/>
                <a:gd name="connsiteX408" fmla="*/ 1219656 w 1293485"/>
                <a:gd name="connsiteY408" fmla="*/ 599222 h 642180"/>
                <a:gd name="connsiteX409" fmla="*/ 1236952 w 1293485"/>
                <a:gd name="connsiteY409" fmla="*/ 587935 h 642180"/>
                <a:gd name="connsiteX410" fmla="*/ 1252283 w 1293485"/>
                <a:gd name="connsiteY410" fmla="*/ 587541 h 642180"/>
                <a:gd name="connsiteX411" fmla="*/ 1253519 w 1293485"/>
                <a:gd name="connsiteY411" fmla="*/ 590349 h 642180"/>
                <a:gd name="connsiteX412" fmla="*/ 1230663 w 1293485"/>
                <a:gd name="connsiteY412" fmla="*/ 606354 h 642180"/>
                <a:gd name="connsiteX413" fmla="*/ 1248521 w 1293485"/>
                <a:gd name="connsiteY413" fmla="*/ 569178 h 642180"/>
                <a:gd name="connsiteX414" fmla="*/ 1249475 w 1293485"/>
                <a:gd name="connsiteY414" fmla="*/ 564910 h 642180"/>
                <a:gd name="connsiteX415" fmla="*/ 1255597 w 1293485"/>
                <a:gd name="connsiteY415" fmla="*/ 572716 h 642180"/>
                <a:gd name="connsiteX416" fmla="*/ 1248521 w 1293485"/>
                <a:gd name="connsiteY416" fmla="*/ 569234 h 642180"/>
                <a:gd name="connsiteX417" fmla="*/ 1259191 w 1293485"/>
                <a:gd name="connsiteY417" fmla="*/ 475845 h 642180"/>
                <a:gd name="connsiteX418" fmla="*/ 1258292 w 1293485"/>
                <a:gd name="connsiteY418" fmla="*/ 476294 h 642180"/>
                <a:gd name="connsiteX419" fmla="*/ 1258404 w 1293485"/>
                <a:gd name="connsiteY419" fmla="*/ 475284 h 642180"/>
                <a:gd name="connsiteX420" fmla="*/ 1239873 w 1293485"/>
                <a:gd name="connsiteY420" fmla="*/ 463210 h 642180"/>
                <a:gd name="connsiteX421" fmla="*/ 1211682 w 1293485"/>
                <a:gd name="connsiteY421" fmla="*/ 469162 h 642180"/>
                <a:gd name="connsiteX422" fmla="*/ 1231954 w 1293485"/>
                <a:gd name="connsiteY422" fmla="*/ 424461 h 642180"/>
                <a:gd name="connsiteX423" fmla="*/ 1222969 w 1293485"/>
                <a:gd name="connsiteY423" fmla="*/ 406547 h 642180"/>
                <a:gd name="connsiteX424" fmla="*/ 1244253 w 1293485"/>
                <a:gd name="connsiteY424" fmla="*/ 402616 h 642180"/>
                <a:gd name="connsiteX425" fmla="*/ 1259584 w 1293485"/>
                <a:gd name="connsiteY425" fmla="*/ 415757 h 642180"/>
                <a:gd name="connsiteX426" fmla="*/ 1258011 w 1293485"/>
                <a:gd name="connsiteY426" fmla="*/ 433840 h 642180"/>
                <a:gd name="connsiteX427" fmla="*/ 1256495 w 1293485"/>
                <a:gd name="connsiteY427" fmla="*/ 437546 h 642180"/>
                <a:gd name="connsiteX428" fmla="*/ 1245881 w 1293485"/>
                <a:gd name="connsiteY428" fmla="*/ 456246 h 642180"/>
                <a:gd name="connsiteX429" fmla="*/ 1259022 w 1293485"/>
                <a:gd name="connsiteY429" fmla="*/ 461525 h 642180"/>
                <a:gd name="connsiteX430" fmla="*/ 1261942 w 1293485"/>
                <a:gd name="connsiteY430" fmla="*/ 456752 h 642180"/>
                <a:gd name="connsiteX431" fmla="*/ 1259247 w 1293485"/>
                <a:gd name="connsiteY431" fmla="*/ 475789 h 642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</a:cxnLst>
              <a:rect l="l" t="t" r="r" b="b"/>
              <a:pathLst>
                <a:path w="1293485" h="642180">
                  <a:moveTo>
                    <a:pt x="1288898" y="439175"/>
                  </a:moveTo>
                  <a:cubicBezTo>
                    <a:pt x="1284405" y="431425"/>
                    <a:pt x="1279183" y="428224"/>
                    <a:pt x="1273960" y="428056"/>
                  </a:cubicBezTo>
                  <a:cubicBezTo>
                    <a:pt x="1278172" y="410984"/>
                    <a:pt x="1276094" y="393800"/>
                    <a:pt x="1257169" y="385039"/>
                  </a:cubicBezTo>
                  <a:cubicBezTo>
                    <a:pt x="1238132" y="376222"/>
                    <a:pt x="1219431" y="386892"/>
                    <a:pt x="1204943" y="402392"/>
                  </a:cubicBezTo>
                  <a:cubicBezTo>
                    <a:pt x="1202416" y="402392"/>
                    <a:pt x="1199833" y="402560"/>
                    <a:pt x="1197249" y="402841"/>
                  </a:cubicBezTo>
                  <a:cubicBezTo>
                    <a:pt x="1194161" y="391273"/>
                    <a:pt x="1186467" y="382568"/>
                    <a:pt x="1170575" y="383467"/>
                  </a:cubicBezTo>
                  <a:cubicBezTo>
                    <a:pt x="1161477" y="383972"/>
                    <a:pt x="1153615" y="388577"/>
                    <a:pt x="1146989" y="395204"/>
                  </a:cubicBezTo>
                  <a:cubicBezTo>
                    <a:pt x="1143170" y="395484"/>
                    <a:pt x="1139408" y="396551"/>
                    <a:pt x="1135757" y="398236"/>
                  </a:cubicBezTo>
                  <a:cubicBezTo>
                    <a:pt x="1131826" y="390149"/>
                    <a:pt x="1125088" y="384253"/>
                    <a:pt x="1114249" y="383018"/>
                  </a:cubicBezTo>
                  <a:cubicBezTo>
                    <a:pt x="1106275" y="382119"/>
                    <a:pt x="1099817" y="383748"/>
                    <a:pt x="1094538" y="387005"/>
                  </a:cubicBezTo>
                  <a:cubicBezTo>
                    <a:pt x="1093471" y="386724"/>
                    <a:pt x="1092404" y="386555"/>
                    <a:pt x="1091281" y="386555"/>
                  </a:cubicBezTo>
                  <a:cubicBezTo>
                    <a:pt x="1090270" y="386555"/>
                    <a:pt x="1089203" y="386668"/>
                    <a:pt x="1088024" y="386892"/>
                  </a:cubicBezTo>
                  <a:cubicBezTo>
                    <a:pt x="1086845" y="382344"/>
                    <a:pt x="1085385" y="377739"/>
                    <a:pt x="1083475" y="373134"/>
                  </a:cubicBezTo>
                  <a:cubicBezTo>
                    <a:pt x="1081341" y="368024"/>
                    <a:pt x="1075894" y="366900"/>
                    <a:pt x="1071570" y="370158"/>
                  </a:cubicBezTo>
                  <a:cubicBezTo>
                    <a:pt x="1066179" y="374257"/>
                    <a:pt x="1061855" y="378750"/>
                    <a:pt x="1058261" y="383691"/>
                  </a:cubicBezTo>
                  <a:cubicBezTo>
                    <a:pt x="1053150" y="369652"/>
                    <a:pt x="1043323" y="358758"/>
                    <a:pt x="1025184" y="359151"/>
                  </a:cubicBezTo>
                  <a:cubicBezTo>
                    <a:pt x="1005529" y="359600"/>
                    <a:pt x="993848" y="377065"/>
                    <a:pt x="987053" y="395877"/>
                  </a:cubicBezTo>
                  <a:cubicBezTo>
                    <a:pt x="983066" y="385601"/>
                    <a:pt x="978181" y="375773"/>
                    <a:pt x="972116" y="366002"/>
                  </a:cubicBezTo>
                  <a:cubicBezTo>
                    <a:pt x="970038" y="362689"/>
                    <a:pt x="964815" y="361060"/>
                    <a:pt x="961390" y="363363"/>
                  </a:cubicBezTo>
                  <a:cubicBezTo>
                    <a:pt x="946620" y="373302"/>
                    <a:pt x="935894" y="385938"/>
                    <a:pt x="929717" y="400875"/>
                  </a:cubicBezTo>
                  <a:cubicBezTo>
                    <a:pt x="926348" y="387959"/>
                    <a:pt x="922080" y="375324"/>
                    <a:pt x="914948" y="366844"/>
                  </a:cubicBezTo>
                  <a:cubicBezTo>
                    <a:pt x="910455" y="361453"/>
                    <a:pt x="905345" y="357971"/>
                    <a:pt x="897988" y="358645"/>
                  </a:cubicBezTo>
                  <a:cubicBezTo>
                    <a:pt x="886083" y="359712"/>
                    <a:pt x="877547" y="368978"/>
                    <a:pt x="871595" y="380884"/>
                  </a:cubicBezTo>
                  <a:cubicBezTo>
                    <a:pt x="867495" y="367125"/>
                    <a:pt x="859914" y="356680"/>
                    <a:pt x="846212" y="358477"/>
                  </a:cubicBezTo>
                  <a:cubicBezTo>
                    <a:pt x="832565" y="360274"/>
                    <a:pt x="823805" y="372235"/>
                    <a:pt x="818302" y="386612"/>
                  </a:cubicBezTo>
                  <a:cubicBezTo>
                    <a:pt x="813921" y="370495"/>
                    <a:pt x="806172" y="357129"/>
                    <a:pt x="791908" y="358421"/>
                  </a:cubicBezTo>
                  <a:cubicBezTo>
                    <a:pt x="777588" y="359769"/>
                    <a:pt x="768602" y="374762"/>
                    <a:pt x="762987" y="392003"/>
                  </a:cubicBezTo>
                  <a:cubicBezTo>
                    <a:pt x="759561" y="388970"/>
                    <a:pt x="756023" y="386162"/>
                    <a:pt x="752429" y="383916"/>
                  </a:cubicBezTo>
                  <a:cubicBezTo>
                    <a:pt x="749397" y="373639"/>
                    <a:pt x="746364" y="363419"/>
                    <a:pt x="743276" y="353142"/>
                  </a:cubicBezTo>
                  <a:cubicBezTo>
                    <a:pt x="741422" y="346909"/>
                    <a:pt x="732606" y="346066"/>
                    <a:pt x="729180" y="351401"/>
                  </a:cubicBezTo>
                  <a:cubicBezTo>
                    <a:pt x="723340" y="360442"/>
                    <a:pt x="719016" y="369652"/>
                    <a:pt x="715871" y="379087"/>
                  </a:cubicBezTo>
                  <a:cubicBezTo>
                    <a:pt x="711603" y="364093"/>
                    <a:pt x="706324" y="349379"/>
                    <a:pt x="699922" y="334835"/>
                  </a:cubicBezTo>
                  <a:cubicBezTo>
                    <a:pt x="697676" y="329724"/>
                    <a:pt x="691723" y="327703"/>
                    <a:pt x="687287" y="331690"/>
                  </a:cubicBezTo>
                  <a:cubicBezTo>
                    <a:pt x="678583" y="339383"/>
                    <a:pt x="671732" y="348144"/>
                    <a:pt x="666509" y="357578"/>
                  </a:cubicBezTo>
                  <a:cubicBezTo>
                    <a:pt x="663870" y="353928"/>
                    <a:pt x="661006" y="350671"/>
                    <a:pt x="657973" y="347975"/>
                  </a:cubicBezTo>
                  <a:cubicBezTo>
                    <a:pt x="653593" y="338260"/>
                    <a:pt x="648089" y="328938"/>
                    <a:pt x="641238" y="319953"/>
                  </a:cubicBezTo>
                  <a:cubicBezTo>
                    <a:pt x="637869" y="315573"/>
                    <a:pt x="632028" y="315461"/>
                    <a:pt x="628659" y="319953"/>
                  </a:cubicBezTo>
                  <a:cubicBezTo>
                    <a:pt x="623717" y="326636"/>
                    <a:pt x="619730" y="333487"/>
                    <a:pt x="616641" y="340563"/>
                  </a:cubicBezTo>
                  <a:cubicBezTo>
                    <a:pt x="612879" y="322649"/>
                    <a:pt x="607881" y="305072"/>
                    <a:pt x="601423" y="287663"/>
                  </a:cubicBezTo>
                  <a:cubicBezTo>
                    <a:pt x="599457" y="282384"/>
                    <a:pt x="593561" y="281317"/>
                    <a:pt x="589349" y="284630"/>
                  </a:cubicBezTo>
                  <a:cubicBezTo>
                    <a:pt x="581487" y="290751"/>
                    <a:pt x="574917" y="297659"/>
                    <a:pt x="569469" y="305184"/>
                  </a:cubicBezTo>
                  <a:cubicBezTo>
                    <a:pt x="567223" y="302994"/>
                    <a:pt x="564865" y="301028"/>
                    <a:pt x="562394" y="299287"/>
                  </a:cubicBezTo>
                  <a:cubicBezTo>
                    <a:pt x="561664" y="290190"/>
                    <a:pt x="560877" y="281092"/>
                    <a:pt x="559810" y="271995"/>
                  </a:cubicBezTo>
                  <a:cubicBezTo>
                    <a:pt x="559137" y="266042"/>
                    <a:pt x="552342" y="263066"/>
                    <a:pt x="547681" y="267222"/>
                  </a:cubicBezTo>
                  <a:cubicBezTo>
                    <a:pt x="543525" y="270928"/>
                    <a:pt x="539931" y="274803"/>
                    <a:pt x="536786" y="278846"/>
                  </a:cubicBezTo>
                  <a:cubicBezTo>
                    <a:pt x="536786" y="262617"/>
                    <a:pt x="535663" y="246387"/>
                    <a:pt x="531620" y="231730"/>
                  </a:cubicBezTo>
                  <a:cubicBezTo>
                    <a:pt x="529205" y="222858"/>
                    <a:pt x="527408" y="214546"/>
                    <a:pt x="516738" y="212806"/>
                  </a:cubicBezTo>
                  <a:cubicBezTo>
                    <a:pt x="505170" y="210952"/>
                    <a:pt x="496522" y="218309"/>
                    <a:pt x="490232" y="228923"/>
                  </a:cubicBezTo>
                  <a:cubicBezTo>
                    <a:pt x="488210" y="208594"/>
                    <a:pt x="483325" y="188714"/>
                    <a:pt x="475350" y="169003"/>
                  </a:cubicBezTo>
                  <a:cubicBezTo>
                    <a:pt x="473609" y="164735"/>
                    <a:pt x="467825" y="162433"/>
                    <a:pt x="464231" y="166195"/>
                  </a:cubicBezTo>
                  <a:cubicBezTo>
                    <a:pt x="456032" y="174900"/>
                    <a:pt x="449743" y="184278"/>
                    <a:pt x="445194" y="194330"/>
                  </a:cubicBezTo>
                  <a:cubicBezTo>
                    <a:pt x="443453" y="183772"/>
                    <a:pt x="441207" y="173439"/>
                    <a:pt x="437725" y="164061"/>
                  </a:cubicBezTo>
                  <a:cubicBezTo>
                    <a:pt x="433176" y="151707"/>
                    <a:pt x="426662" y="142048"/>
                    <a:pt x="412511" y="141205"/>
                  </a:cubicBezTo>
                  <a:cubicBezTo>
                    <a:pt x="394990" y="140138"/>
                    <a:pt x="385387" y="150303"/>
                    <a:pt x="380108" y="163612"/>
                  </a:cubicBezTo>
                  <a:cubicBezTo>
                    <a:pt x="379266" y="162376"/>
                    <a:pt x="378423" y="161197"/>
                    <a:pt x="377525" y="160018"/>
                  </a:cubicBezTo>
                  <a:cubicBezTo>
                    <a:pt x="374941" y="150808"/>
                    <a:pt x="372021" y="141935"/>
                    <a:pt x="368090" y="134073"/>
                  </a:cubicBezTo>
                  <a:cubicBezTo>
                    <a:pt x="364889" y="127728"/>
                    <a:pt x="363092" y="120989"/>
                    <a:pt x="355006" y="119192"/>
                  </a:cubicBezTo>
                  <a:cubicBezTo>
                    <a:pt x="345964" y="117170"/>
                    <a:pt x="339956" y="121606"/>
                    <a:pt x="335856" y="128907"/>
                  </a:cubicBezTo>
                  <a:cubicBezTo>
                    <a:pt x="332094" y="109757"/>
                    <a:pt x="324906" y="92292"/>
                    <a:pt x="308901" y="88361"/>
                  </a:cubicBezTo>
                  <a:cubicBezTo>
                    <a:pt x="296209" y="85217"/>
                    <a:pt x="288235" y="90945"/>
                    <a:pt x="283462" y="99817"/>
                  </a:cubicBezTo>
                  <a:cubicBezTo>
                    <a:pt x="278576" y="84487"/>
                    <a:pt x="271725" y="69886"/>
                    <a:pt x="262627" y="55790"/>
                  </a:cubicBezTo>
                  <a:cubicBezTo>
                    <a:pt x="259258" y="50568"/>
                    <a:pt x="252238" y="52252"/>
                    <a:pt x="249992" y="57363"/>
                  </a:cubicBezTo>
                  <a:cubicBezTo>
                    <a:pt x="249037" y="59497"/>
                    <a:pt x="248195" y="61631"/>
                    <a:pt x="247409" y="63709"/>
                  </a:cubicBezTo>
                  <a:cubicBezTo>
                    <a:pt x="240052" y="41807"/>
                    <a:pt x="228147" y="19738"/>
                    <a:pt x="210289" y="16817"/>
                  </a:cubicBezTo>
                  <a:cubicBezTo>
                    <a:pt x="200630" y="15245"/>
                    <a:pt x="195407" y="18277"/>
                    <a:pt x="192768" y="23556"/>
                  </a:cubicBezTo>
                  <a:cubicBezTo>
                    <a:pt x="183951" y="8899"/>
                    <a:pt x="170530" y="-1321"/>
                    <a:pt x="149527" y="139"/>
                  </a:cubicBezTo>
                  <a:cubicBezTo>
                    <a:pt x="145821" y="420"/>
                    <a:pt x="143181" y="2722"/>
                    <a:pt x="142844" y="6484"/>
                  </a:cubicBezTo>
                  <a:cubicBezTo>
                    <a:pt x="142564" y="9517"/>
                    <a:pt x="142507" y="12437"/>
                    <a:pt x="142395" y="15413"/>
                  </a:cubicBezTo>
                  <a:cubicBezTo>
                    <a:pt x="137341" y="13448"/>
                    <a:pt x="132118" y="12325"/>
                    <a:pt x="126840" y="12325"/>
                  </a:cubicBezTo>
                  <a:cubicBezTo>
                    <a:pt x="125492" y="12325"/>
                    <a:pt x="124312" y="12493"/>
                    <a:pt x="123133" y="12606"/>
                  </a:cubicBezTo>
                  <a:cubicBezTo>
                    <a:pt x="114485" y="6035"/>
                    <a:pt x="105107" y="2610"/>
                    <a:pt x="95897" y="5867"/>
                  </a:cubicBezTo>
                  <a:cubicBezTo>
                    <a:pt x="85283" y="9629"/>
                    <a:pt x="81689" y="18277"/>
                    <a:pt x="81970" y="28610"/>
                  </a:cubicBezTo>
                  <a:cubicBezTo>
                    <a:pt x="74108" y="23219"/>
                    <a:pt x="65572" y="22208"/>
                    <a:pt x="57036" y="30014"/>
                  </a:cubicBezTo>
                  <a:cubicBezTo>
                    <a:pt x="36651" y="48771"/>
                    <a:pt x="53105" y="87631"/>
                    <a:pt x="68436" y="110543"/>
                  </a:cubicBezTo>
                  <a:cubicBezTo>
                    <a:pt x="45973" y="100211"/>
                    <a:pt x="19692" y="94539"/>
                    <a:pt x="5709" y="109813"/>
                  </a:cubicBezTo>
                  <a:cubicBezTo>
                    <a:pt x="-7937" y="124807"/>
                    <a:pt x="5035" y="142721"/>
                    <a:pt x="21994" y="156255"/>
                  </a:cubicBezTo>
                  <a:cubicBezTo>
                    <a:pt x="18176" y="156817"/>
                    <a:pt x="14357" y="157659"/>
                    <a:pt x="10370" y="158951"/>
                  </a:cubicBezTo>
                  <a:cubicBezTo>
                    <a:pt x="6439" y="160186"/>
                    <a:pt x="3182" y="165072"/>
                    <a:pt x="6046" y="169059"/>
                  </a:cubicBezTo>
                  <a:cubicBezTo>
                    <a:pt x="16772" y="183716"/>
                    <a:pt x="30025" y="194948"/>
                    <a:pt x="45075" y="202304"/>
                  </a:cubicBezTo>
                  <a:cubicBezTo>
                    <a:pt x="43783" y="203146"/>
                    <a:pt x="42435" y="203876"/>
                    <a:pt x="41144" y="204775"/>
                  </a:cubicBezTo>
                  <a:cubicBezTo>
                    <a:pt x="38167" y="206909"/>
                    <a:pt x="36707" y="210278"/>
                    <a:pt x="38673" y="213760"/>
                  </a:cubicBezTo>
                  <a:cubicBezTo>
                    <a:pt x="51533" y="236391"/>
                    <a:pt x="72367" y="251442"/>
                    <a:pt x="95672" y="257563"/>
                  </a:cubicBezTo>
                  <a:cubicBezTo>
                    <a:pt x="93314" y="262168"/>
                    <a:pt x="93651" y="268008"/>
                    <a:pt x="98087" y="275308"/>
                  </a:cubicBezTo>
                  <a:cubicBezTo>
                    <a:pt x="109319" y="293840"/>
                    <a:pt x="136330" y="299175"/>
                    <a:pt x="161601" y="298838"/>
                  </a:cubicBezTo>
                  <a:cubicBezTo>
                    <a:pt x="155704" y="301702"/>
                    <a:pt x="149808" y="304510"/>
                    <a:pt x="143911" y="307374"/>
                  </a:cubicBezTo>
                  <a:cubicBezTo>
                    <a:pt x="140486" y="309002"/>
                    <a:pt x="139363" y="314618"/>
                    <a:pt x="142564" y="317089"/>
                  </a:cubicBezTo>
                  <a:cubicBezTo>
                    <a:pt x="157726" y="328826"/>
                    <a:pt x="174798" y="335677"/>
                    <a:pt x="192319" y="337530"/>
                  </a:cubicBezTo>
                  <a:cubicBezTo>
                    <a:pt x="191701" y="339159"/>
                    <a:pt x="191701" y="340956"/>
                    <a:pt x="192824" y="342472"/>
                  </a:cubicBezTo>
                  <a:cubicBezTo>
                    <a:pt x="205403" y="358645"/>
                    <a:pt x="223149" y="367462"/>
                    <a:pt x="241512" y="368585"/>
                  </a:cubicBezTo>
                  <a:cubicBezTo>
                    <a:pt x="240670" y="369147"/>
                    <a:pt x="239828" y="369652"/>
                    <a:pt x="238985" y="370214"/>
                  </a:cubicBezTo>
                  <a:cubicBezTo>
                    <a:pt x="235503" y="372460"/>
                    <a:pt x="234605" y="376896"/>
                    <a:pt x="237637" y="379985"/>
                  </a:cubicBezTo>
                  <a:cubicBezTo>
                    <a:pt x="256394" y="398798"/>
                    <a:pt x="280541" y="407951"/>
                    <a:pt x="305194" y="406997"/>
                  </a:cubicBezTo>
                  <a:cubicBezTo>
                    <a:pt x="301151" y="411096"/>
                    <a:pt x="297389" y="415645"/>
                    <a:pt x="293794" y="420811"/>
                  </a:cubicBezTo>
                  <a:cubicBezTo>
                    <a:pt x="291717" y="423844"/>
                    <a:pt x="293458" y="427494"/>
                    <a:pt x="296153" y="429347"/>
                  </a:cubicBezTo>
                  <a:cubicBezTo>
                    <a:pt x="313562" y="441084"/>
                    <a:pt x="333947" y="444060"/>
                    <a:pt x="352535" y="438950"/>
                  </a:cubicBezTo>
                  <a:cubicBezTo>
                    <a:pt x="350682" y="449283"/>
                    <a:pt x="353433" y="460065"/>
                    <a:pt x="362924" y="467758"/>
                  </a:cubicBezTo>
                  <a:cubicBezTo>
                    <a:pt x="369157" y="472813"/>
                    <a:pt x="376065" y="474722"/>
                    <a:pt x="382860" y="474497"/>
                  </a:cubicBezTo>
                  <a:cubicBezTo>
                    <a:pt x="381400" y="485279"/>
                    <a:pt x="385499" y="495444"/>
                    <a:pt x="399707" y="502351"/>
                  </a:cubicBezTo>
                  <a:cubicBezTo>
                    <a:pt x="414251" y="509371"/>
                    <a:pt x="427673" y="506338"/>
                    <a:pt x="439522" y="498982"/>
                  </a:cubicBezTo>
                  <a:cubicBezTo>
                    <a:pt x="438062" y="510326"/>
                    <a:pt x="441881" y="520883"/>
                    <a:pt x="455976" y="526499"/>
                  </a:cubicBezTo>
                  <a:cubicBezTo>
                    <a:pt x="468836" y="531609"/>
                    <a:pt x="478270" y="528015"/>
                    <a:pt x="485009" y="520378"/>
                  </a:cubicBezTo>
                  <a:cubicBezTo>
                    <a:pt x="488772" y="537337"/>
                    <a:pt x="498824" y="550478"/>
                    <a:pt x="520725" y="548344"/>
                  </a:cubicBezTo>
                  <a:cubicBezTo>
                    <a:pt x="536561" y="546828"/>
                    <a:pt x="545378" y="535484"/>
                    <a:pt x="550320" y="521669"/>
                  </a:cubicBezTo>
                  <a:cubicBezTo>
                    <a:pt x="555543" y="536270"/>
                    <a:pt x="564135" y="548962"/>
                    <a:pt x="578118" y="550478"/>
                  </a:cubicBezTo>
                  <a:cubicBezTo>
                    <a:pt x="589630" y="551713"/>
                    <a:pt x="596313" y="546715"/>
                    <a:pt x="600300" y="538966"/>
                  </a:cubicBezTo>
                  <a:cubicBezTo>
                    <a:pt x="606309" y="557329"/>
                    <a:pt x="617259" y="572997"/>
                    <a:pt x="635566" y="575805"/>
                  </a:cubicBezTo>
                  <a:cubicBezTo>
                    <a:pt x="656681" y="579062"/>
                    <a:pt x="664038" y="564854"/>
                    <a:pt x="667239" y="547839"/>
                  </a:cubicBezTo>
                  <a:cubicBezTo>
                    <a:pt x="672462" y="559968"/>
                    <a:pt x="680099" y="571087"/>
                    <a:pt x="690320" y="581252"/>
                  </a:cubicBezTo>
                  <a:cubicBezTo>
                    <a:pt x="694026" y="584958"/>
                    <a:pt x="699979" y="582937"/>
                    <a:pt x="701663" y="578388"/>
                  </a:cubicBezTo>
                  <a:cubicBezTo>
                    <a:pt x="703404" y="573839"/>
                    <a:pt x="704808" y="569459"/>
                    <a:pt x="705931" y="565079"/>
                  </a:cubicBezTo>
                  <a:cubicBezTo>
                    <a:pt x="713400" y="583442"/>
                    <a:pt x="724631" y="600963"/>
                    <a:pt x="740075" y="601188"/>
                  </a:cubicBezTo>
                  <a:cubicBezTo>
                    <a:pt x="754675" y="601412"/>
                    <a:pt x="760123" y="585183"/>
                    <a:pt x="761976" y="567325"/>
                  </a:cubicBezTo>
                  <a:cubicBezTo>
                    <a:pt x="771803" y="587710"/>
                    <a:pt x="786629" y="606466"/>
                    <a:pt x="805385" y="606579"/>
                  </a:cubicBezTo>
                  <a:cubicBezTo>
                    <a:pt x="822064" y="606691"/>
                    <a:pt x="825658" y="589170"/>
                    <a:pt x="825265" y="571256"/>
                  </a:cubicBezTo>
                  <a:cubicBezTo>
                    <a:pt x="836833" y="587935"/>
                    <a:pt x="851883" y="603659"/>
                    <a:pt x="867214" y="598829"/>
                  </a:cubicBezTo>
                  <a:cubicBezTo>
                    <a:pt x="873504" y="596864"/>
                    <a:pt x="877379" y="592315"/>
                    <a:pt x="879681" y="586475"/>
                  </a:cubicBezTo>
                  <a:cubicBezTo>
                    <a:pt x="886252" y="594617"/>
                    <a:pt x="894282" y="601862"/>
                    <a:pt x="903885" y="607983"/>
                  </a:cubicBezTo>
                  <a:cubicBezTo>
                    <a:pt x="907142" y="610060"/>
                    <a:pt x="912702" y="608825"/>
                    <a:pt x="914499" y="605343"/>
                  </a:cubicBezTo>
                  <a:cubicBezTo>
                    <a:pt x="919216" y="596134"/>
                    <a:pt x="922080" y="587036"/>
                    <a:pt x="923034" y="577826"/>
                  </a:cubicBezTo>
                  <a:cubicBezTo>
                    <a:pt x="931739" y="588159"/>
                    <a:pt x="941735" y="597313"/>
                    <a:pt x="953303" y="605624"/>
                  </a:cubicBezTo>
                  <a:cubicBezTo>
                    <a:pt x="957403" y="608544"/>
                    <a:pt x="963018" y="605399"/>
                    <a:pt x="964478" y="601300"/>
                  </a:cubicBezTo>
                  <a:cubicBezTo>
                    <a:pt x="966668" y="595235"/>
                    <a:pt x="968241" y="589338"/>
                    <a:pt x="969420" y="583442"/>
                  </a:cubicBezTo>
                  <a:cubicBezTo>
                    <a:pt x="979697" y="603883"/>
                    <a:pt x="993399" y="622303"/>
                    <a:pt x="1010583" y="638588"/>
                  </a:cubicBezTo>
                  <a:cubicBezTo>
                    <a:pt x="1014683" y="642463"/>
                    <a:pt x="1021253" y="640554"/>
                    <a:pt x="1023106" y="635444"/>
                  </a:cubicBezTo>
                  <a:cubicBezTo>
                    <a:pt x="1027150" y="624212"/>
                    <a:pt x="1029452" y="613205"/>
                    <a:pt x="1030070" y="602086"/>
                  </a:cubicBezTo>
                  <a:cubicBezTo>
                    <a:pt x="1037819" y="613430"/>
                    <a:pt x="1046636" y="624044"/>
                    <a:pt x="1056744" y="633983"/>
                  </a:cubicBezTo>
                  <a:cubicBezTo>
                    <a:pt x="1060282" y="637465"/>
                    <a:pt x="1068144" y="636342"/>
                    <a:pt x="1069211" y="630839"/>
                  </a:cubicBezTo>
                  <a:cubicBezTo>
                    <a:pt x="1070054" y="626234"/>
                    <a:pt x="1070671" y="621685"/>
                    <a:pt x="1071064" y="617249"/>
                  </a:cubicBezTo>
                  <a:cubicBezTo>
                    <a:pt x="1080611" y="631400"/>
                    <a:pt x="1092910" y="643081"/>
                    <a:pt x="1106949" y="642126"/>
                  </a:cubicBezTo>
                  <a:cubicBezTo>
                    <a:pt x="1120146" y="641172"/>
                    <a:pt x="1124975" y="630277"/>
                    <a:pt x="1126098" y="617136"/>
                  </a:cubicBezTo>
                  <a:cubicBezTo>
                    <a:pt x="1129636" y="618765"/>
                    <a:pt x="1133343" y="620056"/>
                    <a:pt x="1137386" y="620730"/>
                  </a:cubicBezTo>
                  <a:cubicBezTo>
                    <a:pt x="1151257" y="631344"/>
                    <a:pt x="1168441" y="637521"/>
                    <a:pt x="1187478" y="637971"/>
                  </a:cubicBezTo>
                  <a:cubicBezTo>
                    <a:pt x="1191353" y="638083"/>
                    <a:pt x="1194778" y="634826"/>
                    <a:pt x="1194835" y="630951"/>
                  </a:cubicBezTo>
                  <a:cubicBezTo>
                    <a:pt x="1195115" y="620506"/>
                    <a:pt x="1194273" y="610566"/>
                    <a:pt x="1192476" y="600907"/>
                  </a:cubicBezTo>
                  <a:cubicBezTo>
                    <a:pt x="1194498" y="601412"/>
                    <a:pt x="1196463" y="601862"/>
                    <a:pt x="1198485" y="602142"/>
                  </a:cubicBezTo>
                  <a:cubicBezTo>
                    <a:pt x="1219881" y="621797"/>
                    <a:pt x="1245264" y="636791"/>
                    <a:pt x="1262616" y="620730"/>
                  </a:cubicBezTo>
                  <a:cubicBezTo>
                    <a:pt x="1272444" y="611633"/>
                    <a:pt x="1273005" y="594786"/>
                    <a:pt x="1266210" y="583611"/>
                  </a:cubicBezTo>
                  <a:cubicBezTo>
                    <a:pt x="1267277" y="583217"/>
                    <a:pt x="1268400" y="582880"/>
                    <a:pt x="1269467" y="582431"/>
                  </a:cubicBezTo>
                  <a:cubicBezTo>
                    <a:pt x="1273230" y="580859"/>
                    <a:pt x="1273623" y="576086"/>
                    <a:pt x="1272107" y="572941"/>
                  </a:cubicBezTo>
                  <a:cubicBezTo>
                    <a:pt x="1268513" y="565640"/>
                    <a:pt x="1264076" y="559294"/>
                    <a:pt x="1258910" y="553960"/>
                  </a:cubicBezTo>
                  <a:cubicBezTo>
                    <a:pt x="1259640" y="553398"/>
                    <a:pt x="1260426" y="552893"/>
                    <a:pt x="1261156" y="552331"/>
                  </a:cubicBezTo>
                  <a:cubicBezTo>
                    <a:pt x="1263009" y="550815"/>
                    <a:pt x="1263739" y="547839"/>
                    <a:pt x="1263009" y="545648"/>
                  </a:cubicBezTo>
                  <a:cubicBezTo>
                    <a:pt x="1261549" y="541156"/>
                    <a:pt x="1259584" y="537281"/>
                    <a:pt x="1257113" y="533968"/>
                  </a:cubicBezTo>
                  <a:cubicBezTo>
                    <a:pt x="1272500" y="528520"/>
                    <a:pt x="1283956" y="516447"/>
                    <a:pt x="1279351" y="496455"/>
                  </a:cubicBezTo>
                  <a:cubicBezTo>
                    <a:pt x="1278116" y="491064"/>
                    <a:pt x="1275364" y="486796"/>
                    <a:pt x="1271882" y="483539"/>
                  </a:cubicBezTo>
                  <a:cubicBezTo>
                    <a:pt x="1288112" y="473206"/>
                    <a:pt x="1300691" y="459616"/>
                    <a:pt x="1288785" y="439118"/>
                  </a:cubicBezTo>
                  <a:close/>
                  <a:moveTo>
                    <a:pt x="1223587" y="521220"/>
                  </a:moveTo>
                  <a:cubicBezTo>
                    <a:pt x="1228866" y="516615"/>
                    <a:pt x="1237121" y="509202"/>
                    <a:pt x="1244253" y="501060"/>
                  </a:cubicBezTo>
                  <a:cubicBezTo>
                    <a:pt x="1247061" y="512796"/>
                    <a:pt x="1246668" y="520265"/>
                    <a:pt x="1242905" y="523466"/>
                  </a:cubicBezTo>
                  <a:cubicBezTo>
                    <a:pt x="1237570" y="521669"/>
                    <a:pt x="1231449" y="521276"/>
                    <a:pt x="1224935" y="522399"/>
                  </a:cubicBezTo>
                  <a:cubicBezTo>
                    <a:pt x="1224486" y="522006"/>
                    <a:pt x="1224036" y="521613"/>
                    <a:pt x="1223587" y="521220"/>
                  </a:cubicBezTo>
                  <a:close/>
                  <a:moveTo>
                    <a:pt x="1118349" y="409804"/>
                  </a:moveTo>
                  <a:cubicBezTo>
                    <a:pt x="1117843" y="409187"/>
                    <a:pt x="1117338" y="408513"/>
                    <a:pt x="1116833" y="407839"/>
                  </a:cubicBezTo>
                  <a:cubicBezTo>
                    <a:pt x="1117900" y="408007"/>
                    <a:pt x="1118966" y="408232"/>
                    <a:pt x="1120090" y="408457"/>
                  </a:cubicBezTo>
                  <a:cubicBezTo>
                    <a:pt x="1119528" y="408906"/>
                    <a:pt x="1118910" y="409355"/>
                    <a:pt x="1118349" y="409804"/>
                  </a:cubicBezTo>
                  <a:close/>
                  <a:moveTo>
                    <a:pt x="1073592" y="387791"/>
                  </a:moveTo>
                  <a:cubicBezTo>
                    <a:pt x="1074041" y="389363"/>
                    <a:pt x="1074378" y="390879"/>
                    <a:pt x="1074771" y="392452"/>
                  </a:cubicBezTo>
                  <a:cubicBezTo>
                    <a:pt x="1072637" y="393631"/>
                    <a:pt x="1070391" y="394867"/>
                    <a:pt x="1068088" y="396271"/>
                  </a:cubicBezTo>
                  <a:cubicBezTo>
                    <a:pt x="1069604" y="393350"/>
                    <a:pt x="1071345" y="390486"/>
                    <a:pt x="1073592" y="387791"/>
                  </a:cubicBezTo>
                  <a:close/>
                  <a:moveTo>
                    <a:pt x="1008449" y="389476"/>
                  </a:moveTo>
                  <a:cubicBezTo>
                    <a:pt x="1014907" y="375942"/>
                    <a:pt x="1027318" y="377963"/>
                    <a:pt x="1045794" y="395428"/>
                  </a:cubicBezTo>
                  <a:cubicBezTo>
                    <a:pt x="1046636" y="400370"/>
                    <a:pt x="1047029" y="405312"/>
                    <a:pt x="1047198" y="410254"/>
                  </a:cubicBezTo>
                  <a:cubicBezTo>
                    <a:pt x="1038044" y="416712"/>
                    <a:pt x="1029396" y="422945"/>
                    <a:pt x="1022825" y="426764"/>
                  </a:cubicBezTo>
                  <a:cubicBezTo>
                    <a:pt x="1015357" y="418846"/>
                    <a:pt x="1008730" y="409804"/>
                    <a:pt x="999801" y="405761"/>
                  </a:cubicBezTo>
                  <a:cubicBezTo>
                    <a:pt x="1001654" y="399303"/>
                    <a:pt x="1004294" y="393350"/>
                    <a:pt x="1008449" y="389476"/>
                  </a:cubicBezTo>
                  <a:close/>
                  <a:moveTo>
                    <a:pt x="962962" y="380996"/>
                  </a:moveTo>
                  <a:cubicBezTo>
                    <a:pt x="967623" y="389644"/>
                    <a:pt x="971386" y="398573"/>
                    <a:pt x="974418" y="407783"/>
                  </a:cubicBezTo>
                  <a:cubicBezTo>
                    <a:pt x="968522" y="410703"/>
                    <a:pt x="962569" y="414634"/>
                    <a:pt x="956279" y="418565"/>
                  </a:cubicBezTo>
                  <a:cubicBezTo>
                    <a:pt x="951281" y="414690"/>
                    <a:pt x="946789" y="411714"/>
                    <a:pt x="942577" y="409467"/>
                  </a:cubicBezTo>
                  <a:cubicBezTo>
                    <a:pt x="946564" y="398461"/>
                    <a:pt x="953303" y="388858"/>
                    <a:pt x="962962" y="380996"/>
                  </a:cubicBezTo>
                  <a:close/>
                  <a:moveTo>
                    <a:pt x="901133" y="379143"/>
                  </a:moveTo>
                  <a:cubicBezTo>
                    <a:pt x="908602" y="383018"/>
                    <a:pt x="913207" y="394530"/>
                    <a:pt x="916576" y="406716"/>
                  </a:cubicBezTo>
                  <a:cubicBezTo>
                    <a:pt x="911578" y="408344"/>
                    <a:pt x="906187" y="410984"/>
                    <a:pt x="899954" y="415027"/>
                  </a:cubicBezTo>
                  <a:cubicBezTo>
                    <a:pt x="893215" y="409748"/>
                    <a:pt x="886476" y="404582"/>
                    <a:pt x="879793" y="400539"/>
                  </a:cubicBezTo>
                  <a:cubicBezTo>
                    <a:pt x="883724" y="386050"/>
                    <a:pt x="890463" y="373639"/>
                    <a:pt x="901077" y="379143"/>
                  </a:cubicBezTo>
                  <a:close/>
                  <a:moveTo>
                    <a:pt x="845987" y="386387"/>
                  </a:moveTo>
                  <a:cubicBezTo>
                    <a:pt x="855871" y="386387"/>
                    <a:pt x="858117" y="388128"/>
                    <a:pt x="859071" y="393407"/>
                  </a:cubicBezTo>
                  <a:cubicBezTo>
                    <a:pt x="858903" y="393407"/>
                    <a:pt x="858791" y="393407"/>
                    <a:pt x="858622" y="393407"/>
                  </a:cubicBezTo>
                  <a:cubicBezTo>
                    <a:pt x="846829" y="393407"/>
                    <a:pt x="836328" y="400314"/>
                    <a:pt x="826837" y="409243"/>
                  </a:cubicBezTo>
                  <a:cubicBezTo>
                    <a:pt x="826837" y="409018"/>
                    <a:pt x="826894" y="408794"/>
                    <a:pt x="826950" y="408569"/>
                  </a:cubicBezTo>
                  <a:cubicBezTo>
                    <a:pt x="830038" y="395653"/>
                    <a:pt x="830656" y="386331"/>
                    <a:pt x="845987" y="386387"/>
                  </a:cubicBezTo>
                  <a:close/>
                  <a:moveTo>
                    <a:pt x="785225" y="381782"/>
                  </a:moveTo>
                  <a:cubicBezTo>
                    <a:pt x="795446" y="376953"/>
                    <a:pt x="801174" y="389756"/>
                    <a:pt x="804094" y="395541"/>
                  </a:cubicBezTo>
                  <a:cubicBezTo>
                    <a:pt x="808418" y="404133"/>
                    <a:pt x="809092" y="417217"/>
                    <a:pt x="809822" y="427606"/>
                  </a:cubicBezTo>
                  <a:cubicBezTo>
                    <a:pt x="806172" y="431818"/>
                    <a:pt x="802690" y="435805"/>
                    <a:pt x="799264" y="439231"/>
                  </a:cubicBezTo>
                  <a:cubicBezTo>
                    <a:pt x="793985" y="429909"/>
                    <a:pt x="785169" y="416094"/>
                    <a:pt x="774555" y="403796"/>
                  </a:cubicBezTo>
                  <a:cubicBezTo>
                    <a:pt x="777138" y="393182"/>
                    <a:pt x="780620" y="383972"/>
                    <a:pt x="785225" y="381782"/>
                  </a:cubicBezTo>
                  <a:close/>
                  <a:moveTo>
                    <a:pt x="734684" y="377346"/>
                  </a:moveTo>
                  <a:cubicBezTo>
                    <a:pt x="734122" y="377346"/>
                    <a:pt x="733617" y="377233"/>
                    <a:pt x="733055" y="377177"/>
                  </a:cubicBezTo>
                  <a:cubicBezTo>
                    <a:pt x="733336" y="376447"/>
                    <a:pt x="733617" y="375717"/>
                    <a:pt x="733953" y="374931"/>
                  </a:cubicBezTo>
                  <a:cubicBezTo>
                    <a:pt x="734178" y="375717"/>
                    <a:pt x="734459" y="376503"/>
                    <a:pt x="734684" y="377289"/>
                  </a:cubicBezTo>
                  <a:close/>
                  <a:moveTo>
                    <a:pt x="690095" y="349773"/>
                  </a:moveTo>
                  <a:cubicBezTo>
                    <a:pt x="695879" y="364261"/>
                    <a:pt x="700596" y="378974"/>
                    <a:pt x="704303" y="393968"/>
                  </a:cubicBezTo>
                  <a:cubicBezTo>
                    <a:pt x="699529" y="401493"/>
                    <a:pt x="696160" y="410422"/>
                    <a:pt x="692790" y="418396"/>
                  </a:cubicBezTo>
                  <a:cubicBezTo>
                    <a:pt x="692790" y="418396"/>
                    <a:pt x="692790" y="418453"/>
                    <a:pt x="692790" y="418509"/>
                  </a:cubicBezTo>
                  <a:cubicBezTo>
                    <a:pt x="689477" y="407614"/>
                    <a:pt x="683861" y="388970"/>
                    <a:pt x="675663" y="372628"/>
                  </a:cubicBezTo>
                  <a:cubicBezTo>
                    <a:pt x="679032" y="364430"/>
                    <a:pt x="683805" y="356848"/>
                    <a:pt x="690151" y="349829"/>
                  </a:cubicBezTo>
                  <a:close/>
                  <a:moveTo>
                    <a:pt x="635229" y="336126"/>
                  </a:moveTo>
                  <a:cubicBezTo>
                    <a:pt x="636128" y="337474"/>
                    <a:pt x="636914" y="338878"/>
                    <a:pt x="637757" y="340282"/>
                  </a:cubicBezTo>
                  <a:cubicBezTo>
                    <a:pt x="636016" y="340394"/>
                    <a:pt x="634275" y="340619"/>
                    <a:pt x="632702" y="341068"/>
                  </a:cubicBezTo>
                  <a:cubicBezTo>
                    <a:pt x="633545" y="339440"/>
                    <a:pt x="634275" y="337755"/>
                    <a:pt x="635286" y="336126"/>
                  </a:cubicBezTo>
                  <a:close/>
                  <a:moveTo>
                    <a:pt x="591202" y="301646"/>
                  </a:moveTo>
                  <a:cubicBezTo>
                    <a:pt x="598222" y="322368"/>
                    <a:pt x="603220" y="343314"/>
                    <a:pt x="606365" y="364935"/>
                  </a:cubicBezTo>
                  <a:cubicBezTo>
                    <a:pt x="605073" y="366788"/>
                    <a:pt x="603894" y="368473"/>
                    <a:pt x="602771" y="369821"/>
                  </a:cubicBezTo>
                  <a:cubicBezTo>
                    <a:pt x="597492" y="355107"/>
                    <a:pt x="590191" y="333319"/>
                    <a:pt x="578735" y="316528"/>
                  </a:cubicBezTo>
                  <a:cubicBezTo>
                    <a:pt x="582217" y="311249"/>
                    <a:pt x="586317" y="306251"/>
                    <a:pt x="591146" y="301646"/>
                  </a:cubicBezTo>
                  <a:close/>
                  <a:moveTo>
                    <a:pt x="547624" y="292717"/>
                  </a:moveTo>
                  <a:cubicBezTo>
                    <a:pt x="546614" y="292549"/>
                    <a:pt x="545603" y="292492"/>
                    <a:pt x="544592" y="292380"/>
                  </a:cubicBezTo>
                  <a:cubicBezTo>
                    <a:pt x="545490" y="290976"/>
                    <a:pt x="546277" y="289572"/>
                    <a:pt x="547287" y="288224"/>
                  </a:cubicBezTo>
                  <a:cubicBezTo>
                    <a:pt x="547400" y="289741"/>
                    <a:pt x="547512" y="291201"/>
                    <a:pt x="547624" y="292717"/>
                  </a:cubicBezTo>
                  <a:close/>
                  <a:moveTo>
                    <a:pt x="501126" y="240884"/>
                  </a:moveTo>
                  <a:cubicBezTo>
                    <a:pt x="518760" y="222296"/>
                    <a:pt x="519040" y="243973"/>
                    <a:pt x="520332" y="258854"/>
                  </a:cubicBezTo>
                  <a:cubicBezTo>
                    <a:pt x="521399" y="271377"/>
                    <a:pt x="521736" y="283900"/>
                    <a:pt x="521624" y="296423"/>
                  </a:cubicBezTo>
                  <a:cubicBezTo>
                    <a:pt x="515222" y="299231"/>
                    <a:pt x="509101" y="302881"/>
                    <a:pt x="502811" y="306363"/>
                  </a:cubicBezTo>
                  <a:cubicBezTo>
                    <a:pt x="497982" y="296367"/>
                    <a:pt x="494275" y="284237"/>
                    <a:pt x="490625" y="271883"/>
                  </a:cubicBezTo>
                  <a:cubicBezTo>
                    <a:pt x="492310" y="261999"/>
                    <a:pt x="495735" y="246612"/>
                    <a:pt x="501126" y="240884"/>
                  </a:cubicBezTo>
                  <a:close/>
                  <a:moveTo>
                    <a:pt x="466814" y="183885"/>
                  </a:moveTo>
                  <a:cubicBezTo>
                    <a:pt x="471981" y="199496"/>
                    <a:pt x="475238" y="215220"/>
                    <a:pt x="476642" y="231169"/>
                  </a:cubicBezTo>
                  <a:cubicBezTo>
                    <a:pt x="471251" y="219937"/>
                    <a:pt x="464512" y="211514"/>
                    <a:pt x="454965" y="208706"/>
                  </a:cubicBezTo>
                  <a:cubicBezTo>
                    <a:pt x="457436" y="199946"/>
                    <a:pt x="461311" y="191634"/>
                    <a:pt x="466814" y="183828"/>
                  </a:cubicBezTo>
                  <a:close/>
                  <a:moveTo>
                    <a:pt x="397404" y="160243"/>
                  </a:moveTo>
                  <a:cubicBezTo>
                    <a:pt x="424360" y="145305"/>
                    <a:pt x="425314" y="173608"/>
                    <a:pt x="427448" y="185569"/>
                  </a:cubicBezTo>
                  <a:cubicBezTo>
                    <a:pt x="429077" y="194386"/>
                    <a:pt x="430593" y="203259"/>
                    <a:pt x="432109" y="212132"/>
                  </a:cubicBezTo>
                  <a:cubicBezTo>
                    <a:pt x="423180" y="216793"/>
                    <a:pt x="415094" y="224374"/>
                    <a:pt x="408018" y="230832"/>
                  </a:cubicBezTo>
                  <a:cubicBezTo>
                    <a:pt x="403413" y="213873"/>
                    <a:pt x="397292" y="194667"/>
                    <a:pt x="388700" y="177988"/>
                  </a:cubicBezTo>
                  <a:cubicBezTo>
                    <a:pt x="389767" y="170238"/>
                    <a:pt x="392182" y="163163"/>
                    <a:pt x="397348" y="160299"/>
                  </a:cubicBezTo>
                  <a:close/>
                  <a:moveTo>
                    <a:pt x="354781" y="140251"/>
                  </a:moveTo>
                  <a:cubicBezTo>
                    <a:pt x="353770" y="139801"/>
                    <a:pt x="352759" y="139352"/>
                    <a:pt x="351749" y="138959"/>
                  </a:cubicBezTo>
                  <a:cubicBezTo>
                    <a:pt x="353096" y="137050"/>
                    <a:pt x="354107" y="137443"/>
                    <a:pt x="354781" y="140251"/>
                  </a:cubicBezTo>
                  <a:close/>
                  <a:moveTo>
                    <a:pt x="295030" y="106163"/>
                  </a:moveTo>
                  <a:cubicBezTo>
                    <a:pt x="306205" y="102457"/>
                    <a:pt x="316763" y="118181"/>
                    <a:pt x="319458" y="125762"/>
                  </a:cubicBezTo>
                  <a:cubicBezTo>
                    <a:pt x="320581" y="128963"/>
                    <a:pt x="321480" y="132389"/>
                    <a:pt x="322210" y="135870"/>
                  </a:cubicBezTo>
                  <a:cubicBezTo>
                    <a:pt x="316033" y="135870"/>
                    <a:pt x="309855" y="135646"/>
                    <a:pt x="303734" y="134523"/>
                  </a:cubicBezTo>
                  <a:cubicBezTo>
                    <a:pt x="300870" y="125931"/>
                    <a:pt x="297052" y="117675"/>
                    <a:pt x="292222" y="110487"/>
                  </a:cubicBezTo>
                  <a:cubicBezTo>
                    <a:pt x="292840" y="108241"/>
                    <a:pt x="293738" y="106613"/>
                    <a:pt x="295086" y="106163"/>
                  </a:cubicBezTo>
                  <a:close/>
                  <a:moveTo>
                    <a:pt x="258472" y="75277"/>
                  </a:moveTo>
                  <a:cubicBezTo>
                    <a:pt x="260830" y="79657"/>
                    <a:pt x="262964" y="84094"/>
                    <a:pt x="264930" y="88530"/>
                  </a:cubicBezTo>
                  <a:cubicBezTo>
                    <a:pt x="262290" y="87688"/>
                    <a:pt x="259539" y="87070"/>
                    <a:pt x="256675" y="86677"/>
                  </a:cubicBezTo>
                  <a:cubicBezTo>
                    <a:pt x="257012" y="82802"/>
                    <a:pt x="257573" y="79039"/>
                    <a:pt x="258528" y="75277"/>
                  </a:cubicBezTo>
                  <a:close/>
                  <a:moveTo>
                    <a:pt x="206751" y="54555"/>
                  </a:moveTo>
                  <a:cubicBezTo>
                    <a:pt x="204168" y="49613"/>
                    <a:pt x="206358" y="47030"/>
                    <a:pt x="213378" y="46749"/>
                  </a:cubicBezTo>
                  <a:cubicBezTo>
                    <a:pt x="219892" y="40628"/>
                    <a:pt x="224104" y="42088"/>
                    <a:pt x="226013" y="51298"/>
                  </a:cubicBezTo>
                  <a:cubicBezTo>
                    <a:pt x="233987" y="59441"/>
                    <a:pt x="237918" y="73761"/>
                    <a:pt x="240389" y="87070"/>
                  </a:cubicBezTo>
                  <a:cubicBezTo>
                    <a:pt x="231966" y="88811"/>
                    <a:pt x="224721" y="92461"/>
                    <a:pt x="216017" y="93977"/>
                  </a:cubicBezTo>
                  <a:cubicBezTo>
                    <a:pt x="212254" y="88642"/>
                    <a:pt x="207762" y="81960"/>
                    <a:pt x="202708" y="74659"/>
                  </a:cubicBezTo>
                  <a:cubicBezTo>
                    <a:pt x="205179" y="73704"/>
                    <a:pt x="207313" y="71683"/>
                    <a:pt x="207425" y="68763"/>
                  </a:cubicBezTo>
                  <a:cubicBezTo>
                    <a:pt x="207593" y="65786"/>
                    <a:pt x="205852" y="56970"/>
                    <a:pt x="206639" y="54499"/>
                  </a:cubicBezTo>
                  <a:close/>
                  <a:moveTo>
                    <a:pt x="155985" y="12886"/>
                  </a:moveTo>
                  <a:cubicBezTo>
                    <a:pt x="179234" y="15020"/>
                    <a:pt x="187545" y="38326"/>
                    <a:pt x="191869" y="59553"/>
                  </a:cubicBezTo>
                  <a:cubicBezTo>
                    <a:pt x="181312" y="45570"/>
                    <a:pt x="169070" y="31531"/>
                    <a:pt x="155760" y="22433"/>
                  </a:cubicBezTo>
                  <a:cubicBezTo>
                    <a:pt x="155760" y="19288"/>
                    <a:pt x="155760" y="16087"/>
                    <a:pt x="155985" y="12886"/>
                  </a:cubicBezTo>
                  <a:close/>
                  <a:moveTo>
                    <a:pt x="108420" y="22939"/>
                  </a:moveTo>
                  <a:cubicBezTo>
                    <a:pt x="104433" y="31699"/>
                    <a:pt x="105163" y="44222"/>
                    <a:pt x="103591" y="54386"/>
                  </a:cubicBezTo>
                  <a:cubicBezTo>
                    <a:pt x="102804" y="53039"/>
                    <a:pt x="102018" y="51747"/>
                    <a:pt x="101232" y="50399"/>
                  </a:cubicBezTo>
                  <a:cubicBezTo>
                    <a:pt x="95111" y="34788"/>
                    <a:pt x="92528" y="18671"/>
                    <a:pt x="108476" y="22939"/>
                  </a:cubicBezTo>
                  <a:close/>
                  <a:moveTo>
                    <a:pt x="61697" y="58486"/>
                  </a:moveTo>
                  <a:lnTo>
                    <a:pt x="61697" y="50175"/>
                  </a:lnTo>
                  <a:cubicBezTo>
                    <a:pt x="68155" y="47816"/>
                    <a:pt x="74557" y="45457"/>
                    <a:pt x="80959" y="43155"/>
                  </a:cubicBezTo>
                  <a:cubicBezTo>
                    <a:pt x="82532" y="43717"/>
                    <a:pt x="84216" y="45345"/>
                    <a:pt x="86013" y="47535"/>
                  </a:cubicBezTo>
                  <a:cubicBezTo>
                    <a:pt x="87530" y="52084"/>
                    <a:pt x="89439" y="56577"/>
                    <a:pt x="91461" y="60788"/>
                  </a:cubicBezTo>
                  <a:cubicBezTo>
                    <a:pt x="88877" y="60283"/>
                    <a:pt x="86238" y="59890"/>
                    <a:pt x="83655" y="59890"/>
                  </a:cubicBezTo>
                  <a:cubicBezTo>
                    <a:pt x="71806" y="59890"/>
                    <a:pt x="64505" y="65393"/>
                    <a:pt x="64505" y="77467"/>
                  </a:cubicBezTo>
                  <a:cubicBezTo>
                    <a:pt x="64505" y="78478"/>
                    <a:pt x="64617" y="79489"/>
                    <a:pt x="64730" y="80556"/>
                  </a:cubicBezTo>
                  <a:cubicBezTo>
                    <a:pt x="61922" y="72974"/>
                    <a:pt x="60518" y="65337"/>
                    <a:pt x="61754" y="58430"/>
                  </a:cubicBezTo>
                  <a:close/>
                  <a:moveTo>
                    <a:pt x="32945" y="117170"/>
                  </a:moveTo>
                  <a:cubicBezTo>
                    <a:pt x="42323" y="113969"/>
                    <a:pt x="55015" y="118293"/>
                    <a:pt x="66639" y="124527"/>
                  </a:cubicBezTo>
                  <a:cubicBezTo>
                    <a:pt x="55632" y="128064"/>
                    <a:pt x="35528" y="129356"/>
                    <a:pt x="26655" y="140700"/>
                  </a:cubicBezTo>
                  <a:cubicBezTo>
                    <a:pt x="18513" y="132052"/>
                    <a:pt x="16379" y="122842"/>
                    <a:pt x="32945" y="117170"/>
                  </a:cubicBezTo>
                  <a:close/>
                  <a:moveTo>
                    <a:pt x="25083" y="169845"/>
                  </a:moveTo>
                  <a:cubicBezTo>
                    <a:pt x="25981" y="169733"/>
                    <a:pt x="26936" y="169733"/>
                    <a:pt x="27835" y="169677"/>
                  </a:cubicBezTo>
                  <a:cubicBezTo>
                    <a:pt x="32664" y="176528"/>
                    <a:pt x="40358" y="182986"/>
                    <a:pt x="49287" y="188883"/>
                  </a:cubicBezTo>
                  <a:cubicBezTo>
                    <a:pt x="40358" y="184165"/>
                    <a:pt x="32215" y="177820"/>
                    <a:pt x="25139" y="169845"/>
                  </a:cubicBezTo>
                  <a:close/>
                  <a:moveTo>
                    <a:pt x="54116" y="212412"/>
                  </a:moveTo>
                  <a:cubicBezTo>
                    <a:pt x="56924" y="210896"/>
                    <a:pt x="59788" y="209717"/>
                    <a:pt x="62708" y="208762"/>
                  </a:cubicBezTo>
                  <a:cubicBezTo>
                    <a:pt x="73434" y="211626"/>
                    <a:pt x="84834" y="212749"/>
                    <a:pt x="96683" y="211963"/>
                  </a:cubicBezTo>
                  <a:cubicBezTo>
                    <a:pt x="102243" y="214041"/>
                    <a:pt x="107353" y="215726"/>
                    <a:pt x="111677" y="217017"/>
                  </a:cubicBezTo>
                  <a:cubicBezTo>
                    <a:pt x="120269" y="226508"/>
                    <a:pt x="134252" y="230046"/>
                    <a:pt x="143406" y="240266"/>
                  </a:cubicBezTo>
                  <a:cubicBezTo>
                    <a:pt x="143294" y="240547"/>
                    <a:pt x="143181" y="240772"/>
                    <a:pt x="143069" y="240996"/>
                  </a:cubicBezTo>
                  <a:cubicBezTo>
                    <a:pt x="132511" y="241389"/>
                    <a:pt x="118865" y="243018"/>
                    <a:pt x="108645" y="247230"/>
                  </a:cubicBezTo>
                  <a:cubicBezTo>
                    <a:pt x="86856" y="243973"/>
                    <a:pt x="66920" y="231562"/>
                    <a:pt x="54060" y="212300"/>
                  </a:cubicBezTo>
                  <a:close/>
                  <a:moveTo>
                    <a:pt x="138576" y="282889"/>
                  </a:moveTo>
                  <a:cubicBezTo>
                    <a:pt x="124818" y="279015"/>
                    <a:pt x="116507" y="279969"/>
                    <a:pt x="121336" y="264975"/>
                  </a:cubicBezTo>
                  <a:cubicBezTo>
                    <a:pt x="121898" y="263235"/>
                    <a:pt x="122572" y="261831"/>
                    <a:pt x="123302" y="260539"/>
                  </a:cubicBezTo>
                  <a:cubicBezTo>
                    <a:pt x="129928" y="260314"/>
                    <a:pt x="136611" y="259247"/>
                    <a:pt x="143181" y="257563"/>
                  </a:cubicBezTo>
                  <a:cubicBezTo>
                    <a:pt x="156771" y="273624"/>
                    <a:pt x="177156" y="276375"/>
                    <a:pt x="195969" y="282159"/>
                  </a:cubicBezTo>
                  <a:cubicBezTo>
                    <a:pt x="176988" y="286933"/>
                    <a:pt x="157726" y="288281"/>
                    <a:pt x="138576" y="282889"/>
                  </a:cubicBezTo>
                  <a:close/>
                  <a:moveTo>
                    <a:pt x="159804" y="313607"/>
                  </a:moveTo>
                  <a:cubicBezTo>
                    <a:pt x="173843" y="306812"/>
                    <a:pt x="187882" y="300074"/>
                    <a:pt x="201978" y="293279"/>
                  </a:cubicBezTo>
                  <a:cubicBezTo>
                    <a:pt x="205740" y="291482"/>
                    <a:pt x="205796" y="287719"/>
                    <a:pt x="204056" y="284967"/>
                  </a:cubicBezTo>
                  <a:cubicBezTo>
                    <a:pt x="210907" y="287607"/>
                    <a:pt x="217421" y="291032"/>
                    <a:pt x="222980" y="296199"/>
                  </a:cubicBezTo>
                  <a:cubicBezTo>
                    <a:pt x="219162" y="303443"/>
                    <a:pt x="215006" y="310126"/>
                    <a:pt x="215006" y="318268"/>
                  </a:cubicBezTo>
                  <a:cubicBezTo>
                    <a:pt x="215006" y="320009"/>
                    <a:pt x="215231" y="321750"/>
                    <a:pt x="215568" y="323379"/>
                  </a:cubicBezTo>
                  <a:cubicBezTo>
                    <a:pt x="214164" y="323996"/>
                    <a:pt x="212704" y="324558"/>
                    <a:pt x="211300" y="325232"/>
                  </a:cubicBezTo>
                  <a:cubicBezTo>
                    <a:pt x="193610" y="327310"/>
                    <a:pt x="175809" y="323491"/>
                    <a:pt x="159860" y="313607"/>
                  </a:cubicBezTo>
                  <a:close/>
                  <a:moveTo>
                    <a:pt x="208548" y="340956"/>
                  </a:moveTo>
                  <a:cubicBezTo>
                    <a:pt x="210963" y="339608"/>
                    <a:pt x="213378" y="338316"/>
                    <a:pt x="215792" y="337137"/>
                  </a:cubicBezTo>
                  <a:cubicBezTo>
                    <a:pt x="217926" y="336856"/>
                    <a:pt x="220004" y="336351"/>
                    <a:pt x="222138" y="335902"/>
                  </a:cubicBezTo>
                  <a:cubicBezTo>
                    <a:pt x="229214" y="344157"/>
                    <a:pt x="240614" y="350503"/>
                    <a:pt x="252014" y="356118"/>
                  </a:cubicBezTo>
                  <a:cubicBezTo>
                    <a:pt x="236346" y="358028"/>
                    <a:pt x="220229" y="352805"/>
                    <a:pt x="208548" y="340956"/>
                  </a:cubicBezTo>
                  <a:close/>
                  <a:moveTo>
                    <a:pt x="270433" y="365047"/>
                  </a:moveTo>
                  <a:cubicBezTo>
                    <a:pt x="275150" y="367462"/>
                    <a:pt x="279362" y="369877"/>
                    <a:pt x="282507" y="372348"/>
                  </a:cubicBezTo>
                  <a:cubicBezTo>
                    <a:pt x="282226" y="374201"/>
                    <a:pt x="282114" y="375886"/>
                    <a:pt x="282114" y="377514"/>
                  </a:cubicBezTo>
                  <a:cubicBezTo>
                    <a:pt x="282114" y="384702"/>
                    <a:pt x="285259" y="389869"/>
                    <a:pt x="290425" y="393800"/>
                  </a:cubicBezTo>
                  <a:cubicBezTo>
                    <a:pt x="276891" y="391610"/>
                    <a:pt x="263975" y="385769"/>
                    <a:pt x="252800" y="376447"/>
                  </a:cubicBezTo>
                  <a:cubicBezTo>
                    <a:pt x="258640" y="372685"/>
                    <a:pt x="264537" y="368866"/>
                    <a:pt x="270377" y="365103"/>
                  </a:cubicBezTo>
                  <a:close/>
                  <a:moveTo>
                    <a:pt x="359835" y="422721"/>
                  </a:moveTo>
                  <a:cubicBezTo>
                    <a:pt x="343999" y="431032"/>
                    <a:pt x="325692" y="430976"/>
                    <a:pt x="309013" y="422159"/>
                  </a:cubicBezTo>
                  <a:cubicBezTo>
                    <a:pt x="314236" y="415589"/>
                    <a:pt x="319964" y="410366"/>
                    <a:pt x="326534" y="406042"/>
                  </a:cubicBezTo>
                  <a:cubicBezTo>
                    <a:pt x="339675" y="408681"/>
                    <a:pt x="353995" y="411208"/>
                    <a:pt x="366743" y="415645"/>
                  </a:cubicBezTo>
                  <a:cubicBezTo>
                    <a:pt x="364159" y="417723"/>
                    <a:pt x="361801" y="420081"/>
                    <a:pt x="359835" y="422721"/>
                  </a:cubicBezTo>
                  <a:close/>
                  <a:moveTo>
                    <a:pt x="388644" y="458661"/>
                  </a:moveTo>
                  <a:cubicBezTo>
                    <a:pt x="376795" y="457594"/>
                    <a:pt x="363373" y="444453"/>
                    <a:pt x="366518" y="433447"/>
                  </a:cubicBezTo>
                  <a:cubicBezTo>
                    <a:pt x="371965" y="430583"/>
                    <a:pt x="377075" y="426876"/>
                    <a:pt x="381849" y="422440"/>
                  </a:cubicBezTo>
                  <a:cubicBezTo>
                    <a:pt x="384544" y="424012"/>
                    <a:pt x="387071" y="425753"/>
                    <a:pt x="389374" y="427662"/>
                  </a:cubicBezTo>
                  <a:cubicBezTo>
                    <a:pt x="394709" y="432099"/>
                    <a:pt x="396618" y="438332"/>
                    <a:pt x="398078" y="444846"/>
                  </a:cubicBezTo>
                  <a:cubicBezTo>
                    <a:pt x="394540" y="449114"/>
                    <a:pt x="391283" y="453775"/>
                    <a:pt x="388644" y="458605"/>
                  </a:cubicBezTo>
                  <a:close/>
                  <a:moveTo>
                    <a:pt x="424753" y="491064"/>
                  </a:moveTo>
                  <a:cubicBezTo>
                    <a:pt x="410657" y="497803"/>
                    <a:pt x="402402" y="490390"/>
                    <a:pt x="399988" y="468994"/>
                  </a:cubicBezTo>
                  <a:cubicBezTo>
                    <a:pt x="401616" y="467927"/>
                    <a:pt x="403188" y="466748"/>
                    <a:pt x="404705" y="465456"/>
                  </a:cubicBezTo>
                  <a:cubicBezTo>
                    <a:pt x="409029" y="471577"/>
                    <a:pt x="416778" y="475845"/>
                    <a:pt x="432502" y="475845"/>
                  </a:cubicBezTo>
                  <a:cubicBezTo>
                    <a:pt x="438567" y="475845"/>
                    <a:pt x="444015" y="475564"/>
                    <a:pt x="449069" y="475059"/>
                  </a:cubicBezTo>
                  <a:cubicBezTo>
                    <a:pt x="442386" y="482640"/>
                    <a:pt x="434693" y="489435"/>
                    <a:pt x="424753" y="491008"/>
                  </a:cubicBezTo>
                  <a:close/>
                  <a:moveTo>
                    <a:pt x="483549" y="494826"/>
                  </a:moveTo>
                  <a:cubicBezTo>
                    <a:pt x="481022" y="497409"/>
                    <a:pt x="476586" y="499263"/>
                    <a:pt x="468836" y="501116"/>
                  </a:cubicBezTo>
                  <a:cubicBezTo>
                    <a:pt x="451764" y="509876"/>
                    <a:pt x="448114" y="506507"/>
                    <a:pt x="457942" y="490951"/>
                  </a:cubicBezTo>
                  <a:cubicBezTo>
                    <a:pt x="458222" y="487077"/>
                    <a:pt x="459233" y="483651"/>
                    <a:pt x="460749" y="480619"/>
                  </a:cubicBezTo>
                  <a:cubicBezTo>
                    <a:pt x="463164" y="477923"/>
                    <a:pt x="465467" y="475227"/>
                    <a:pt x="467657" y="472532"/>
                  </a:cubicBezTo>
                  <a:cubicBezTo>
                    <a:pt x="474676" y="471296"/>
                    <a:pt x="481191" y="470061"/>
                    <a:pt x="487986" y="469219"/>
                  </a:cubicBezTo>
                  <a:cubicBezTo>
                    <a:pt x="487592" y="469780"/>
                    <a:pt x="487256" y="470342"/>
                    <a:pt x="487087" y="471072"/>
                  </a:cubicBezTo>
                  <a:cubicBezTo>
                    <a:pt x="485459" y="477698"/>
                    <a:pt x="484111" y="486066"/>
                    <a:pt x="483605" y="494770"/>
                  </a:cubicBezTo>
                  <a:close/>
                  <a:moveTo>
                    <a:pt x="537011" y="519760"/>
                  </a:moveTo>
                  <a:cubicBezTo>
                    <a:pt x="535158" y="528352"/>
                    <a:pt x="528756" y="530093"/>
                    <a:pt x="517693" y="525039"/>
                  </a:cubicBezTo>
                  <a:cubicBezTo>
                    <a:pt x="504159" y="530879"/>
                    <a:pt x="497420" y="527510"/>
                    <a:pt x="497532" y="514987"/>
                  </a:cubicBezTo>
                  <a:cubicBezTo>
                    <a:pt x="495679" y="510999"/>
                    <a:pt x="495005" y="506732"/>
                    <a:pt x="494949" y="502295"/>
                  </a:cubicBezTo>
                  <a:cubicBezTo>
                    <a:pt x="498375" y="492075"/>
                    <a:pt x="499835" y="480955"/>
                    <a:pt x="499947" y="472756"/>
                  </a:cubicBezTo>
                  <a:cubicBezTo>
                    <a:pt x="499947" y="470847"/>
                    <a:pt x="499161" y="469387"/>
                    <a:pt x="497982" y="468376"/>
                  </a:cubicBezTo>
                  <a:cubicBezTo>
                    <a:pt x="499442" y="468320"/>
                    <a:pt x="500902" y="468264"/>
                    <a:pt x="502362" y="468264"/>
                  </a:cubicBezTo>
                  <a:cubicBezTo>
                    <a:pt x="539145" y="468264"/>
                    <a:pt x="531900" y="486627"/>
                    <a:pt x="542683" y="498308"/>
                  </a:cubicBezTo>
                  <a:cubicBezTo>
                    <a:pt x="542177" y="506114"/>
                    <a:pt x="540886" y="513976"/>
                    <a:pt x="537011" y="519704"/>
                  </a:cubicBezTo>
                  <a:close/>
                  <a:moveTo>
                    <a:pt x="561214" y="511280"/>
                  </a:moveTo>
                  <a:cubicBezTo>
                    <a:pt x="560653" y="509708"/>
                    <a:pt x="560204" y="508079"/>
                    <a:pt x="559754" y="506507"/>
                  </a:cubicBezTo>
                  <a:cubicBezTo>
                    <a:pt x="564078" y="507293"/>
                    <a:pt x="569301" y="507799"/>
                    <a:pt x="575647" y="507799"/>
                  </a:cubicBezTo>
                  <a:cubicBezTo>
                    <a:pt x="581993" y="507799"/>
                    <a:pt x="588170" y="507293"/>
                    <a:pt x="594459" y="506732"/>
                  </a:cubicBezTo>
                  <a:cubicBezTo>
                    <a:pt x="594291" y="509146"/>
                    <a:pt x="593954" y="511280"/>
                    <a:pt x="593336" y="512853"/>
                  </a:cubicBezTo>
                  <a:cubicBezTo>
                    <a:pt x="575871" y="534585"/>
                    <a:pt x="565202" y="534080"/>
                    <a:pt x="561214" y="511336"/>
                  </a:cubicBezTo>
                  <a:close/>
                  <a:moveTo>
                    <a:pt x="637588" y="546940"/>
                  </a:moveTo>
                  <a:cubicBezTo>
                    <a:pt x="616305" y="547221"/>
                    <a:pt x="615125" y="542167"/>
                    <a:pt x="610183" y="522512"/>
                  </a:cubicBezTo>
                  <a:cubicBezTo>
                    <a:pt x="608779" y="516896"/>
                    <a:pt x="608162" y="511224"/>
                    <a:pt x="607937" y="505552"/>
                  </a:cubicBezTo>
                  <a:cubicBezTo>
                    <a:pt x="612711" y="505159"/>
                    <a:pt x="617484" y="504878"/>
                    <a:pt x="622201" y="504878"/>
                  </a:cubicBezTo>
                  <a:cubicBezTo>
                    <a:pt x="645506" y="504878"/>
                    <a:pt x="653593" y="509989"/>
                    <a:pt x="657075" y="516615"/>
                  </a:cubicBezTo>
                  <a:cubicBezTo>
                    <a:pt x="656906" y="518300"/>
                    <a:pt x="656738" y="520322"/>
                    <a:pt x="656401" y="523466"/>
                  </a:cubicBezTo>
                  <a:cubicBezTo>
                    <a:pt x="654323" y="542672"/>
                    <a:pt x="663420" y="546603"/>
                    <a:pt x="637588" y="546940"/>
                  </a:cubicBezTo>
                  <a:close/>
                  <a:moveTo>
                    <a:pt x="692454" y="563562"/>
                  </a:moveTo>
                  <a:cubicBezTo>
                    <a:pt x="687624" y="557610"/>
                    <a:pt x="683637" y="551264"/>
                    <a:pt x="680548" y="544581"/>
                  </a:cubicBezTo>
                  <a:cubicBezTo>
                    <a:pt x="684030" y="545087"/>
                    <a:pt x="688017" y="545368"/>
                    <a:pt x="692847" y="545368"/>
                  </a:cubicBezTo>
                  <a:cubicBezTo>
                    <a:pt x="693745" y="545368"/>
                    <a:pt x="694587" y="545368"/>
                    <a:pt x="695486" y="545311"/>
                  </a:cubicBezTo>
                  <a:cubicBezTo>
                    <a:pt x="695037" y="551489"/>
                    <a:pt x="694026" y="557498"/>
                    <a:pt x="692397" y="563562"/>
                  </a:cubicBezTo>
                  <a:close/>
                  <a:moveTo>
                    <a:pt x="736424" y="579118"/>
                  </a:moveTo>
                  <a:cubicBezTo>
                    <a:pt x="723677" y="575243"/>
                    <a:pt x="716994" y="558958"/>
                    <a:pt x="713007" y="544020"/>
                  </a:cubicBezTo>
                  <a:cubicBezTo>
                    <a:pt x="722273" y="543009"/>
                    <a:pt x="731539" y="541886"/>
                    <a:pt x="740805" y="541886"/>
                  </a:cubicBezTo>
                  <a:cubicBezTo>
                    <a:pt x="743613" y="541886"/>
                    <a:pt x="746420" y="542054"/>
                    <a:pt x="749172" y="542279"/>
                  </a:cubicBezTo>
                  <a:cubicBezTo>
                    <a:pt x="749060" y="546547"/>
                    <a:pt x="748891" y="550815"/>
                    <a:pt x="748498" y="555083"/>
                  </a:cubicBezTo>
                  <a:cubicBezTo>
                    <a:pt x="747712" y="560979"/>
                    <a:pt x="746926" y="566876"/>
                    <a:pt x="746140" y="572772"/>
                  </a:cubicBezTo>
                  <a:cubicBezTo>
                    <a:pt x="747319" y="583161"/>
                    <a:pt x="744062" y="585295"/>
                    <a:pt x="736481" y="579118"/>
                  </a:cubicBezTo>
                  <a:close/>
                  <a:moveTo>
                    <a:pt x="803308" y="581533"/>
                  </a:moveTo>
                  <a:cubicBezTo>
                    <a:pt x="798478" y="589282"/>
                    <a:pt x="793873" y="589338"/>
                    <a:pt x="789493" y="581701"/>
                  </a:cubicBezTo>
                  <a:cubicBezTo>
                    <a:pt x="785506" y="579399"/>
                    <a:pt x="782024" y="575973"/>
                    <a:pt x="778992" y="571874"/>
                  </a:cubicBezTo>
                  <a:cubicBezTo>
                    <a:pt x="782361" y="572885"/>
                    <a:pt x="786180" y="573278"/>
                    <a:pt x="790167" y="573278"/>
                  </a:cubicBezTo>
                  <a:cubicBezTo>
                    <a:pt x="796849" y="573278"/>
                    <a:pt x="803813" y="572211"/>
                    <a:pt x="810833" y="570582"/>
                  </a:cubicBezTo>
                  <a:cubicBezTo>
                    <a:pt x="810833" y="570751"/>
                    <a:pt x="810833" y="570975"/>
                    <a:pt x="810720" y="571144"/>
                  </a:cubicBezTo>
                  <a:cubicBezTo>
                    <a:pt x="811900" y="576366"/>
                    <a:pt x="809429" y="579848"/>
                    <a:pt x="803308" y="581477"/>
                  </a:cubicBezTo>
                  <a:close/>
                  <a:moveTo>
                    <a:pt x="849918" y="576086"/>
                  </a:moveTo>
                  <a:cubicBezTo>
                    <a:pt x="845482" y="573727"/>
                    <a:pt x="841157" y="568897"/>
                    <a:pt x="837058" y="563225"/>
                  </a:cubicBezTo>
                  <a:cubicBezTo>
                    <a:pt x="847335" y="560137"/>
                    <a:pt x="856881" y="557498"/>
                    <a:pt x="864463" y="557441"/>
                  </a:cubicBezTo>
                  <a:cubicBezTo>
                    <a:pt x="864687" y="558228"/>
                    <a:pt x="864912" y="559070"/>
                    <a:pt x="865193" y="559856"/>
                  </a:cubicBezTo>
                  <a:cubicBezTo>
                    <a:pt x="865754" y="572548"/>
                    <a:pt x="862946" y="582993"/>
                    <a:pt x="849974" y="576086"/>
                  </a:cubicBezTo>
                  <a:close/>
                  <a:moveTo>
                    <a:pt x="890744" y="575524"/>
                  </a:moveTo>
                  <a:cubicBezTo>
                    <a:pt x="893440" y="577209"/>
                    <a:pt x="897090" y="578276"/>
                    <a:pt x="902706" y="578276"/>
                  </a:cubicBezTo>
                  <a:cubicBezTo>
                    <a:pt x="904446" y="578276"/>
                    <a:pt x="906019" y="578107"/>
                    <a:pt x="907703" y="577995"/>
                  </a:cubicBezTo>
                  <a:cubicBezTo>
                    <a:pt x="907142" y="581982"/>
                    <a:pt x="906187" y="585969"/>
                    <a:pt x="904727" y="589956"/>
                  </a:cubicBezTo>
                  <a:cubicBezTo>
                    <a:pt x="899280" y="585632"/>
                    <a:pt x="894675" y="580746"/>
                    <a:pt x="890744" y="575468"/>
                  </a:cubicBezTo>
                  <a:close/>
                  <a:moveTo>
                    <a:pt x="953191" y="586924"/>
                  </a:moveTo>
                  <a:cubicBezTo>
                    <a:pt x="947743" y="582431"/>
                    <a:pt x="942914" y="577489"/>
                    <a:pt x="938309" y="572323"/>
                  </a:cubicBezTo>
                  <a:cubicBezTo>
                    <a:pt x="944823" y="570357"/>
                    <a:pt x="950832" y="568392"/>
                    <a:pt x="956279" y="566932"/>
                  </a:cubicBezTo>
                  <a:cubicBezTo>
                    <a:pt x="955886" y="573671"/>
                    <a:pt x="954876" y="580241"/>
                    <a:pt x="953135" y="586924"/>
                  </a:cubicBezTo>
                  <a:close/>
                  <a:moveTo>
                    <a:pt x="978742" y="567943"/>
                  </a:moveTo>
                  <a:cubicBezTo>
                    <a:pt x="990254" y="574906"/>
                    <a:pt x="996039" y="592483"/>
                    <a:pt x="1015357" y="598661"/>
                  </a:cubicBezTo>
                  <a:cubicBezTo>
                    <a:pt x="1015076" y="605680"/>
                    <a:pt x="1014121" y="612588"/>
                    <a:pt x="1012437" y="619551"/>
                  </a:cubicBezTo>
                  <a:cubicBezTo>
                    <a:pt x="998116" y="604108"/>
                    <a:pt x="986997" y="587036"/>
                    <a:pt x="978742" y="567943"/>
                  </a:cubicBezTo>
                  <a:close/>
                  <a:moveTo>
                    <a:pt x="1056632" y="612475"/>
                  </a:moveTo>
                  <a:cubicBezTo>
                    <a:pt x="1052813" y="608039"/>
                    <a:pt x="1049276" y="603490"/>
                    <a:pt x="1045906" y="598829"/>
                  </a:cubicBezTo>
                  <a:cubicBezTo>
                    <a:pt x="1049276" y="598043"/>
                    <a:pt x="1052589" y="597144"/>
                    <a:pt x="1055958" y="596190"/>
                  </a:cubicBezTo>
                  <a:cubicBezTo>
                    <a:pt x="1056688" y="601637"/>
                    <a:pt x="1056913" y="606972"/>
                    <a:pt x="1056688" y="612475"/>
                  </a:cubicBezTo>
                  <a:close/>
                  <a:moveTo>
                    <a:pt x="1100715" y="620843"/>
                  </a:moveTo>
                  <a:cubicBezTo>
                    <a:pt x="1088361" y="618540"/>
                    <a:pt x="1079376" y="604894"/>
                    <a:pt x="1073198" y="591753"/>
                  </a:cubicBezTo>
                  <a:cubicBezTo>
                    <a:pt x="1077354" y="590911"/>
                    <a:pt x="1081566" y="590349"/>
                    <a:pt x="1085890" y="590349"/>
                  </a:cubicBezTo>
                  <a:cubicBezTo>
                    <a:pt x="1091112" y="590349"/>
                    <a:pt x="1095380" y="592146"/>
                    <a:pt x="1099311" y="594730"/>
                  </a:cubicBezTo>
                  <a:cubicBezTo>
                    <a:pt x="1103018" y="598885"/>
                    <a:pt x="1106780" y="602816"/>
                    <a:pt x="1110767" y="606466"/>
                  </a:cubicBezTo>
                  <a:cubicBezTo>
                    <a:pt x="1110767" y="608151"/>
                    <a:pt x="1110767" y="609892"/>
                    <a:pt x="1110767" y="611577"/>
                  </a:cubicBezTo>
                  <a:cubicBezTo>
                    <a:pt x="1113632" y="624156"/>
                    <a:pt x="1110262" y="627245"/>
                    <a:pt x="1100772" y="620843"/>
                  </a:cubicBezTo>
                  <a:close/>
                  <a:moveTo>
                    <a:pt x="1180178" y="623426"/>
                  </a:moveTo>
                  <a:cubicBezTo>
                    <a:pt x="1173270" y="622584"/>
                    <a:pt x="1166700" y="620843"/>
                    <a:pt x="1160691" y="618203"/>
                  </a:cubicBezTo>
                  <a:cubicBezTo>
                    <a:pt x="1165858" y="615564"/>
                    <a:pt x="1169227" y="611015"/>
                    <a:pt x="1169227" y="603771"/>
                  </a:cubicBezTo>
                  <a:cubicBezTo>
                    <a:pt x="1169227" y="599615"/>
                    <a:pt x="1168441" y="595291"/>
                    <a:pt x="1168160" y="591472"/>
                  </a:cubicBezTo>
                  <a:cubicBezTo>
                    <a:pt x="1170856" y="592596"/>
                    <a:pt x="1173607" y="593831"/>
                    <a:pt x="1176359" y="595010"/>
                  </a:cubicBezTo>
                  <a:cubicBezTo>
                    <a:pt x="1178661" y="604164"/>
                    <a:pt x="1179953" y="613598"/>
                    <a:pt x="1180178" y="623426"/>
                  </a:cubicBezTo>
                  <a:close/>
                  <a:moveTo>
                    <a:pt x="1230719" y="606298"/>
                  </a:moveTo>
                  <a:cubicBezTo>
                    <a:pt x="1227069" y="604164"/>
                    <a:pt x="1223475" y="601918"/>
                    <a:pt x="1219993" y="599447"/>
                  </a:cubicBezTo>
                  <a:cubicBezTo>
                    <a:pt x="1219881" y="599391"/>
                    <a:pt x="1219768" y="599278"/>
                    <a:pt x="1219656" y="599222"/>
                  </a:cubicBezTo>
                  <a:cubicBezTo>
                    <a:pt x="1226058" y="596695"/>
                    <a:pt x="1232011" y="592764"/>
                    <a:pt x="1236952" y="587935"/>
                  </a:cubicBezTo>
                  <a:cubicBezTo>
                    <a:pt x="1242006" y="588440"/>
                    <a:pt x="1247117" y="588328"/>
                    <a:pt x="1252283" y="587541"/>
                  </a:cubicBezTo>
                  <a:cubicBezTo>
                    <a:pt x="1252845" y="588384"/>
                    <a:pt x="1253294" y="589338"/>
                    <a:pt x="1253519" y="590349"/>
                  </a:cubicBezTo>
                  <a:cubicBezTo>
                    <a:pt x="1247285" y="607926"/>
                    <a:pt x="1239648" y="613261"/>
                    <a:pt x="1230663" y="606354"/>
                  </a:cubicBezTo>
                  <a:close/>
                  <a:moveTo>
                    <a:pt x="1248521" y="569178"/>
                  </a:moveTo>
                  <a:cubicBezTo>
                    <a:pt x="1248914" y="567774"/>
                    <a:pt x="1249251" y="566314"/>
                    <a:pt x="1249475" y="564910"/>
                  </a:cubicBezTo>
                  <a:cubicBezTo>
                    <a:pt x="1251666" y="567325"/>
                    <a:pt x="1253743" y="569852"/>
                    <a:pt x="1255597" y="572716"/>
                  </a:cubicBezTo>
                  <a:cubicBezTo>
                    <a:pt x="1253406" y="571312"/>
                    <a:pt x="1250992" y="570189"/>
                    <a:pt x="1248521" y="569234"/>
                  </a:cubicBezTo>
                  <a:close/>
                  <a:moveTo>
                    <a:pt x="1259191" y="475845"/>
                  </a:moveTo>
                  <a:cubicBezTo>
                    <a:pt x="1258910" y="476014"/>
                    <a:pt x="1258629" y="476182"/>
                    <a:pt x="1258292" y="476294"/>
                  </a:cubicBezTo>
                  <a:cubicBezTo>
                    <a:pt x="1258292" y="475957"/>
                    <a:pt x="1258404" y="475620"/>
                    <a:pt x="1258404" y="475284"/>
                  </a:cubicBezTo>
                  <a:cubicBezTo>
                    <a:pt x="1258404" y="466635"/>
                    <a:pt x="1249475" y="463210"/>
                    <a:pt x="1239873" y="463210"/>
                  </a:cubicBezTo>
                  <a:cubicBezTo>
                    <a:pt x="1231393" y="463210"/>
                    <a:pt x="1219768" y="466523"/>
                    <a:pt x="1211682" y="469162"/>
                  </a:cubicBezTo>
                  <a:cubicBezTo>
                    <a:pt x="1219937" y="457257"/>
                    <a:pt x="1231954" y="438950"/>
                    <a:pt x="1231954" y="424461"/>
                  </a:cubicBezTo>
                  <a:cubicBezTo>
                    <a:pt x="1231954" y="416599"/>
                    <a:pt x="1229034" y="410366"/>
                    <a:pt x="1222969" y="406547"/>
                  </a:cubicBezTo>
                  <a:cubicBezTo>
                    <a:pt x="1229090" y="403178"/>
                    <a:pt x="1236166" y="401605"/>
                    <a:pt x="1244253" y="402616"/>
                  </a:cubicBezTo>
                  <a:cubicBezTo>
                    <a:pt x="1256944" y="399584"/>
                    <a:pt x="1262055" y="403964"/>
                    <a:pt x="1259584" y="415757"/>
                  </a:cubicBezTo>
                  <a:cubicBezTo>
                    <a:pt x="1262055" y="422215"/>
                    <a:pt x="1261549" y="428224"/>
                    <a:pt x="1258011" y="433840"/>
                  </a:cubicBezTo>
                  <a:cubicBezTo>
                    <a:pt x="1257562" y="435131"/>
                    <a:pt x="1257001" y="436367"/>
                    <a:pt x="1256495" y="437546"/>
                  </a:cubicBezTo>
                  <a:cubicBezTo>
                    <a:pt x="1251609" y="442993"/>
                    <a:pt x="1247735" y="449957"/>
                    <a:pt x="1245881" y="456246"/>
                  </a:cubicBezTo>
                  <a:cubicBezTo>
                    <a:pt x="1243579" y="464052"/>
                    <a:pt x="1254923" y="467871"/>
                    <a:pt x="1259022" y="461525"/>
                  </a:cubicBezTo>
                  <a:cubicBezTo>
                    <a:pt x="1259977" y="460009"/>
                    <a:pt x="1260988" y="458380"/>
                    <a:pt x="1261942" y="456752"/>
                  </a:cubicBezTo>
                  <a:cubicBezTo>
                    <a:pt x="1269299" y="450968"/>
                    <a:pt x="1288898" y="458605"/>
                    <a:pt x="1259247" y="475789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1A2C44CA-428B-632F-D4B8-BECAEB658E72}"/>
                </a:ext>
              </a:extLst>
            </p:cNvPr>
            <p:cNvSpPr/>
            <p:nvPr/>
          </p:nvSpPr>
          <p:spPr>
            <a:xfrm>
              <a:off x="14848697" y="3946629"/>
              <a:ext cx="120830" cy="60523"/>
            </a:xfrm>
            <a:custGeom>
              <a:avLst/>
              <a:gdLst>
                <a:gd name="connsiteX0" fmla="*/ 120702 w 120830"/>
                <a:gd name="connsiteY0" fmla="*/ 7771 h 60523"/>
                <a:gd name="connsiteX1" fmla="*/ 103855 w 120830"/>
                <a:gd name="connsiteY1" fmla="*/ 7771 h 60523"/>
                <a:gd name="connsiteX2" fmla="*/ 75046 w 120830"/>
                <a:gd name="connsiteY2" fmla="*/ 37871 h 60523"/>
                <a:gd name="connsiteX3" fmla="*/ 58929 w 120830"/>
                <a:gd name="connsiteY3" fmla="*/ 17317 h 60523"/>
                <a:gd name="connsiteX4" fmla="*/ 43205 w 120830"/>
                <a:gd name="connsiteY4" fmla="*/ 21361 h 60523"/>
                <a:gd name="connsiteX5" fmla="*/ 16923 w 120830"/>
                <a:gd name="connsiteY5" fmla="*/ 32929 h 60523"/>
                <a:gd name="connsiteX6" fmla="*/ 694 w 120830"/>
                <a:gd name="connsiteY6" fmla="*/ 28661 h 60523"/>
                <a:gd name="connsiteX7" fmla="*/ 26414 w 120830"/>
                <a:gd name="connsiteY7" fmla="*/ 60502 h 60523"/>
                <a:gd name="connsiteX8" fmla="*/ 54717 w 120830"/>
                <a:gd name="connsiteY8" fmla="*/ 40342 h 60523"/>
                <a:gd name="connsiteX9" fmla="*/ 92848 w 120830"/>
                <a:gd name="connsiteY9" fmla="*/ 58930 h 60523"/>
                <a:gd name="connsiteX10" fmla="*/ 120758 w 120830"/>
                <a:gd name="connsiteY10" fmla="*/ 7715 h 60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30" h="60523">
                  <a:moveTo>
                    <a:pt x="120702" y="7771"/>
                  </a:moveTo>
                  <a:cubicBezTo>
                    <a:pt x="120365" y="-2562"/>
                    <a:pt x="103518" y="-2618"/>
                    <a:pt x="103855" y="7771"/>
                  </a:cubicBezTo>
                  <a:cubicBezTo>
                    <a:pt x="104360" y="23270"/>
                    <a:pt x="99699" y="52023"/>
                    <a:pt x="75046" y="37871"/>
                  </a:cubicBezTo>
                  <a:cubicBezTo>
                    <a:pt x="67577" y="33603"/>
                    <a:pt x="63197" y="24449"/>
                    <a:pt x="58929" y="17317"/>
                  </a:cubicBezTo>
                  <a:cubicBezTo>
                    <a:pt x="54436" y="9905"/>
                    <a:pt x="44216" y="13780"/>
                    <a:pt x="43205" y="21361"/>
                  </a:cubicBezTo>
                  <a:cubicBezTo>
                    <a:pt x="43317" y="38826"/>
                    <a:pt x="34501" y="42644"/>
                    <a:pt x="16923" y="32929"/>
                  </a:cubicBezTo>
                  <a:cubicBezTo>
                    <a:pt x="19114" y="22652"/>
                    <a:pt x="2828" y="18609"/>
                    <a:pt x="694" y="28661"/>
                  </a:cubicBezTo>
                  <a:cubicBezTo>
                    <a:pt x="-2956" y="45621"/>
                    <a:pt x="8107" y="61176"/>
                    <a:pt x="26414" y="60502"/>
                  </a:cubicBezTo>
                  <a:cubicBezTo>
                    <a:pt x="40510" y="59997"/>
                    <a:pt x="49438" y="51461"/>
                    <a:pt x="54717" y="40342"/>
                  </a:cubicBezTo>
                  <a:cubicBezTo>
                    <a:pt x="64208" y="52079"/>
                    <a:pt x="76506" y="61345"/>
                    <a:pt x="92848" y="58930"/>
                  </a:cubicBezTo>
                  <a:cubicBezTo>
                    <a:pt x="117838" y="55223"/>
                    <a:pt x="121432" y="28156"/>
                    <a:pt x="120758" y="771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6A021C9-9E4D-0762-71C9-7EE71DDE12BE}"/>
                </a:ext>
              </a:extLst>
            </p:cNvPr>
            <p:cNvSpPr/>
            <p:nvPr/>
          </p:nvSpPr>
          <p:spPr>
            <a:xfrm>
              <a:off x="14378956" y="3765110"/>
              <a:ext cx="130639" cy="67927"/>
            </a:xfrm>
            <a:custGeom>
              <a:avLst/>
              <a:gdLst>
                <a:gd name="connsiteX0" fmla="*/ 82390 w 130639"/>
                <a:gd name="connsiteY0" fmla="*/ 34577 h 67927"/>
                <a:gd name="connsiteX1" fmla="*/ 47179 w 130639"/>
                <a:gd name="connsiteY1" fmla="*/ 7117 h 67927"/>
                <a:gd name="connsiteX2" fmla="*/ 35892 w 130639"/>
                <a:gd name="connsiteY2" fmla="*/ 13519 h 67927"/>
                <a:gd name="connsiteX3" fmla="*/ 8992 w 130639"/>
                <a:gd name="connsiteY3" fmla="*/ 1726 h 67927"/>
                <a:gd name="connsiteX4" fmla="*/ 6634 w 130639"/>
                <a:gd name="connsiteY4" fmla="*/ 49291 h 67927"/>
                <a:gd name="connsiteX5" fmla="*/ 22863 w 130639"/>
                <a:gd name="connsiteY5" fmla="*/ 45023 h 67927"/>
                <a:gd name="connsiteX6" fmla="*/ 17641 w 130639"/>
                <a:gd name="connsiteY6" fmla="*/ 19696 h 67927"/>
                <a:gd name="connsiteX7" fmla="*/ 33589 w 130639"/>
                <a:gd name="connsiteY7" fmla="*/ 42720 h 67927"/>
                <a:gd name="connsiteX8" fmla="*/ 48976 w 130639"/>
                <a:gd name="connsiteY8" fmla="*/ 36543 h 67927"/>
                <a:gd name="connsiteX9" fmla="*/ 66778 w 130639"/>
                <a:gd name="connsiteY9" fmla="*/ 40699 h 67927"/>
                <a:gd name="connsiteX10" fmla="*/ 73685 w 130639"/>
                <a:gd name="connsiteY10" fmla="*/ 53446 h 67927"/>
                <a:gd name="connsiteX11" fmla="*/ 89073 w 130639"/>
                <a:gd name="connsiteY11" fmla="*/ 51537 h 67927"/>
                <a:gd name="connsiteX12" fmla="*/ 113557 w 130639"/>
                <a:gd name="connsiteY12" fmla="*/ 60241 h 67927"/>
                <a:gd name="connsiteX13" fmla="*/ 130404 w 130639"/>
                <a:gd name="connsiteY13" fmla="*/ 60241 h 67927"/>
                <a:gd name="connsiteX14" fmla="*/ 82334 w 130639"/>
                <a:gd name="connsiteY14" fmla="*/ 34521 h 6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639" h="67927">
                  <a:moveTo>
                    <a:pt x="82390" y="34577"/>
                  </a:moveTo>
                  <a:cubicBezTo>
                    <a:pt x="74921" y="19920"/>
                    <a:pt x="66160" y="3242"/>
                    <a:pt x="47179" y="7117"/>
                  </a:cubicBezTo>
                  <a:cubicBezTo>
                    <a:pt x="42013" y="8184"/>
                    <a:pt x="38363" y="10486"/>
                    <a:pt x="35892" y="13519"/>
                  </a:cubicBezTo>
                  <a:cubicBezTo>
                    <a:pt x="28704" y="3916"/>
                    <a:pt x="19325" y="-3497"/>
                    <a:pt x="8992" y="1726"/>
                  </a:cubicBezTo>
                  <a:cubicBezTo>
                    <a:pt x="-6507" y="9531"/>
                    <a:pt x="1692" y="37498"/>
                    <a:pt x="6634" y="49291"/>
                  </a:cubicBezTo>
                  <a:cubicBezTo>
                    <a:pt x="10565" y="58669"/>
                    <a:pt x="26963" y="54682"/>
                    <a:pt x="22863" y="45023"/>
                  </a:cubicBezTo>
                  <a:cubicBezTo>
                    <a:pt x="20842" y="40193"/>
                    <a:pt x="13485" y="24076"/>
                    <a:pt x="17641" y="19696"/>
                  </a:cubicBezTo>
                  <a:cubicBezTo>
                    <a:pt x="20673" y="16495"/>
                    <a:pt x="31512" y="38340"/>
                    <a:pt x="33589" y="42720"/>
                  </a:cubicBezTo>
                  <a:cubicBezTo>
                    <a:pt x="37689" y="51256"/>
                    <a:pt x="50886" y="45247"/>
                    <a:pt x="48976" y="36543"/>
                  </a:cubicBezTo>
                  <a:cubicBezTo>
                    <a:pt x="59141" y="29916"/>
                    <a:pt x="65093" y="31320"/>
                    <a:pt x="66778" y="40699"/>
                  </a:cubicBezTo>
                  <a:cubicBezTo>
                    <a:pt x="68575" y="45247"/>
                    <a:pt x="70878" y="49515"/>
                    <a:pt x="73685" y="53446"/>
                  </a:cubicBezTo>
                  <a:cubicBezTo>
                    <a:pt x="77729" y="59848"/>
                    <a:pt x="86377" y="57714"/>
                    <a:pt x="89073" y="51537"/>
                  </a:cubicBezTo>
                  <a:cubicBezTo>
                    <a:pt x="108278" y="43394"/>
                    <a:pt x="116421" y="46314"/>
                    <a:pt x="113557" y="60241"/>
                  </a:cubicBezTo>
                  <a:cubicBezTo>
                    <a:pt x="112434" y="70518"/>
                    <a:pt x="129281" y="70462"/>
                    <a:pt x="130404" y="60241"/>
                  </a:cubicBezTo>
                  <a:cubicBezTo>
                    <a:pt x="133717" y="29074"/>
                    <a:pt x="101315" y="18629"/>
                    <a:pt x="82334" y="3452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EBADF3F-1FE6-189A-F93A-5A2592297C40}"/>
                </a:ext>
              </a:extLst>
            </p:cNvPr>
            <p:cNvSpPr/>
            <p:nvPr/>
          </p:nvSpPr>
          <p:spPr>
            <a:xfrm>
              <a:off x="14170146" y="3622539"/>
              <a:ext cx="61496" cy="119616"/>
            </a:xfrm>
            <a:custGeom>
              <a:avLst/>
              <a:gdLst>
                <a:gd name="connsiteX0" fmla="*/ 55565 w 61496"/>
                <a:gd name="connsiteY0" fmla="*/ 103863 h 119616"/>
                <a:gd name="connsiteX1" fmla="*/ 36977 w 61496"/>
                <a:gd name="connsiteY1" fmla="*/ 94766 h 119616"/>
                <a:gd name="connsiteX2" fmla="*/ 44670 w 61496"/>
                <a:gd name="connsiteY2" fmla="*/ 78312 h 119616"/>
                <a:gd name="connsiteX3" fmla="*/ 46917 w 61496"/>
                <a:gd name="connsiteY3" fmla="*/ 62588 h 119616"/>
                <a:gd name="connsiteX4" fmla="*/ 19905 w 61496"/>
                <a:gd name="connsiteY4" fmla="*/ 32937 h 119616"/>
                <a:gd name="connsiteX5" fmla="*/ 48096 w 61496"/>
                <a:gd name="connsiteY5" fmla="*/ 14574 h 119616"/>
                <a:gd name="connsiteX6" fmla="*/ 39616 w 61496"/>
                <a:gd name="connsiteY6" fmla="*/ 759 h 119616"/>
                <a:gd name="connsiteX7" fmla="*/ 26 w 61496"/>
                <a:gd name="connsiteY7" fmla="*/ 39507 h 119616"/>
                <a:gd name="connsiteX8" fmla="*/ 21927 w 61496"/>
                <a:gd name="connsiteY8" fmla="*/ 68821 h 119616"/>
                <a:gd name="connsiteX9" fmla="*/ 12886 w 61496"/>
                <a:gd name="connsiteY9" fmla="*/ 85107 h 119616"/>
                <a:gd name="connsiteX10" fmla="*/ 51129 w 61496"/>
                <a:gd name="connsiteY10" fmla="*/ 119250 h 119616"/>
                <a:gd name="connsiteX11" fmla="*/ 55621 w 61496"/>
                <a:gd name="connsiteY11" fmla="*/ 103807 h 11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496" h="119616">
                  <a:moveTo>
                    <a:pt x="55565" y="103863"/>
                  </a:moveTo>
                  <a:cubicBezTo>
                    <a:pt x="48602" y="102403"/>
                    <a:pt x="42424" y="99371"/>
                    <a:pt x="36977" y="94766"/>
                  </a:cubicBezTo>
                  <a:cubicBezTo>
                    <a:pt x="31642" y="82467"/>
                    <a:pt x="34225" y="76964"/>
                    <a:pt x="44670" y="78312"/>
                  </a:cubicBezTo>
                  <a:cubicBezTo>
                    <a:pt x="53431" y="77582"/>
                    <a:pt x="56800" y="64834"/>
                    <a:pt x="46917" y="62588"/>
                  </a:cubicBezTo>
                  <a:cubicBezTo>
                    <a:pt x="37089" y="60398"/>
                    <a:pt x="13784" y="47257"/>
                    <a:pt x="19905" y="32937"/>
                  </a:cubicBezTo>
                  <a:cubicBezTo>
                    <a:pt x="23555" y="24345"/>
                    <a:pt x="40066" y="17999"/>
                    <a:pt x="48096" y="14574"/>
                  </a:cubicBezTo>
                  <a:cubicBezTo>
                    <a:pt x="58092" y="10306"/>
                    <a:pt x="49107" y="-3341"/>
                    <a:pt x="39616" y="759"/>
                  </a:cubicBezTo>
                  <a:cubicBezTo>
                    <a:pt x="25016" y="6992"/>
                    <a:pt x="-929" y="20582"/>
                    <a:pt x="26" y="39507"/>
                  </a:cubicBezTo>
                  <a:cubicBezTo>
                    <a:pt x="587" y="50851"/>
                    <a:pt x="10639" y="61465"/>
                    <a:pt x="21927" y="68821"/>
                  </a:cubicBezTo>
                  <a:cubicBezTo>
                    <a:pt x="16648" y="72303"/>
                    <a:pt x="12886" y="77413"/>
                    <a:pt x="12886" y="85107"/>
                  </a:cubicBezTo>
                  <a:cubicBezTo>
                    <a:pt x="12886" y="103582"/>
                    <a:pt x="36472" y="115095"/>
                    <a:pt x="51129" y="119250"/>
                  </a:cubicBezTo>
                  <a:cubicBezTo>
                    <a:pt x="61349" y="122170"/>
                    <a:pt x="66066" y="106783"/>
                    <a:pt x="55621" y="103807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0F1A1A0-75F1-F228-22EC-F58D01CC5032}"/>
                </a:ext>
              </a:extLst>
            </p:cNvPr>
            <p:cNvSpPr/>
            <p:nvPr/>
          </p:nvSpPr>
          <p:spPr>
            <a:xfrm>
              <a:off x="13991404" y="3486275"/>
              <a:ext cx="86654" cy="69897"/>
            </a:xfrm>
            <a:custGeom>
              <a:avLst/>
              <a:gdLst>
                <a:gd name="connsiteX0" fmla="*/ 85154 w 86654"/>
                <a:gd name="connsiteY0" fmla="*/ 29145 h 69897"/>
                <a:gd name="connsiteX1" fmla="*/ 42980 w 86654"/>
                <a:gd name="connsiteY1" fmla="*/ 730 h 69897"/>
                <a:gd name="connsiteX2" fmla="*/ 26133 w 86654"/>
                <a:gd name="connsiteY2" fmla="*/ 19936 h 69897"/>
                <a:gd name="connsiteX3" fmla="*/ 7264 w 86654"/>
                <a:gd name="connsiteY3" fmla="*/ 19206 h 69897"/>
                <a:gd name="connsiteX4" fmla="*/ 4513 w 86654"/>
                <a:gd name="connsiteY4" fmla="*/ 64244 h 69897"/>
                <a:gd name="connsiteX5" fmla="*/ 20742 w 86654"/>
                <a:gd name="connsiteY5" fmla="*/ 59976 h 69897"/>
                <a:gd name="connsiteX6" fmla="*/ 17485 w 86654"/>
                <a:gd name="connsiteY6" fmla="*/ 38187 h 69897"/>
                <a:gd name="connsiteX7" fmla="*/ 20181 w 86654"/>
                <a:gd name="connsiteY7" fmla="*/ 36221 h 69897"/>
                <a:gd name="connsiteX8" fmla="*/ 28773 w 86654"/>
                <a:gd name="connsiteY8" fmla="*/ 47509 h 69897"/>
                <a:gd name="connsiteX9" fmla="*/ 44160 w 86654"/>
                <a:gd name="connsiteY9" fmla="*/ 41332 h 69897"/>
                <a:gd name="connsiteX10" fmla="*/ 54942 w 86654"/>
                <a:gd name="connsiteY10" fmla="*/ 19936 h 69897"/>
                <a:gd name="connsiteX11" fmla="*/ 70610 w 86654"/>
                <a:gd name="connsiteY11" fmla="*/ 37232 h 69897"/>
                <a:gd name="connsiteX12" fmla="*/ 85154 w 86654"/>
                <a:gd name="connsiteY12" fmla="*/ 29145 h 6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654" h="69897">
                  <a:moveTo>
                    <a:pt x="85154" y="29145"/>
                  </a:moveTo>
                  <a:cubicBezTo>
                    <a:pt x="76169" y="16622"/>
                    <a:pt x="60951" y="-4156"/>
                    <a:pt x="42980" y="730"/>
                  </a:cubicBezTo>
                  <a:cubicBezTo>
                    <a:pt x="32479" y="3594"/>
                    <a:pt x="27706" y="11119"/>
                    <a:pt x="26133" y="19936"/>
                  </a:cubicBezTo>
                  <a:cubicBezTo>
                    <a:pt x="20237" y="15949"/>
                    <a:pt x="13666" y="14432"/>
                    <a:pt x="7264" y="19206"/>
                  </a:cubicBezTo>
                  <a:cubicBezTo>
                    <a:pt x="-4809" y="28191"/>
                    <a:pt x="1031" y="52507"/>
                    <a:pt x="4513" y="64244"/>
                  </a:cubicBezTo>
                  <a:cubicBezTo>
                    <a:pt x="7433" y="74071"/>
                    <a:pt x="23775" y="70084"/>
                    <a:pt x="20742" y="59976"/>
                  </a:cubicBezTo>
                  <a:cubicBezTo>
                    <a:pt x="18945" y="54023"/>
                    <a:pt x="15463" y="44252"/>
                    <a:pt x="17485" y="38187"/>
                  </a:cubicBezTo>
                  <a:cubicBezTo>
                    <a:pt x="18720" y="34537"/>
                    <a:pt x="16755" y="34705"/>
                    <a:pt x="20181" y="36221"/>
                  </a:cubicBezTo>
                  <a:cubicBezTo>
                    <a:pt x="23494" y="37681"/>
                    <a:pt x="26976" y="44701"/>
                    <a:pt x="28773" y="47509"/>
                  </a:cubicBezTo>
                  <a:cubicBezTo>
                    <a:pt x="33602" y="55090"/>
                    <a:pt x="46518" y="50541"/>
                    <a:pt x="44160" y="41332"/>
                  </a:cubicBezTo>
                  <a:cubicBezTo>
                    <a:pt x="42194" y="33694"/>
                    <a:pt x="37477" y="11119"/>
                    <a:pt x="54942" y="19936"/>
                  </a:cubicBezTo>
                  <a:cubicBezTo>
                    <a:pt x="61063" y="23024"/>
                    <a:pt x="66791" y="31953"/>
                    <a:pt x="70610" y="37232"/>
                  </a:cubicBezTo>
                  <a:cubicBezTo>
                    <a:pt x="76562" y="45487"/>
                    <a:pt x="91388" y="37850"/>
                    <a:pt x="85154" y="2914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2748EF3-1ABF-4B55-69A3-DBB2884090F5}"/>
                </a:ext>
              </a:extLst>
            </p:cNvPr>
            <p:cNvSpPr/>
            <p:nvPr/>
          </p:nvSpPr>
          <p:spPr>
            <a:xfrm>
              <a:off x="14062069" y="3526483"/>
              <a:ext cx="84572" cy="267251"/>
            </a:xfrm>
            <a:custGeom>
              <a:avLst/>
              <a:gdLst>
                <a:gd name="connsiteX0" fmla="*/ 76598 w 84572"/>
                <a:gd name="connsiteY0" fmla="*/ 31055 h 267251"/>
                <a:gd name="connsiteX1" fmla="*/ 47790 w 84572"/>
                <a:gd name="connsiteY1" fmla="*/ 0 h 267251"/>
                <a:gd name="connsiteX2" fmla="*/ 41444 w 84572"/>
                <a:gd name="connsiteY2" fmla="*/ 7357 h 267251"/>
                <a:gd name="connsiteX3" fmla="*/ 54135 w 84572"/>
                <a:gd name="connsiteY3" fmla="*/ 23867 h 267251"/>
                <a:gd name="connsiteX4" fmla="*/ 67669 w 84572"/>
                <a:gd name="connsiteY4" fmla="*/ 76767 h 267251"/>
                <a:gd name="connsiteX5" fmla="*/ 63345 w 84572"/>
                <a:gd name="connsiteY5" fmla="*/ 122759 h 267251"/>
                <a:gd name="connsiteX6" fmla="*/ 49868 w 84572"/>
                <a:gd name="connsiteY6" fmla="*/ 157689 h 267251"/>
                <a:gd name="connsiteX7" fmla="*/ 23417 w 84572"/>
                <a:gd name="connsiteY7" fmla="*/ 223617 h 267251"/>
                <a:gd name="connsiteX8" fmla="*/ 0 w 84572"/>
                <a:gd name="connsiteY8" fmla="*/ 260288 h 267251"/>
                <a:gd name="connsiteX9" fmla="*/ 8255 w 84572"/>
                <a:gd name="connsiteY9" fmla="*/ 267251 h 267251"/>
                <a:gd name="connsiteX10" fmla="*/ 30269 w 84572"/>
                <a:gd name="connsiteY10" fmla="*/ 247428 h 267251"/>
                <a:gd name="connsiteX11" fmla="*/ 65648 w 84572"/>
                <a:gd name="connsiteY11" fmla="*/ 163642 h 267251"/>
                <a:gd name="connsiteX12" fmla="*/ 79350 w 84572"/>
                <a:gd name="connsiteY12" fmla="*/ 128263 h 267251"/>
                <a:gd name="connsiteX13" fmla="*/ 79912 w 84572"/>
                <a:gd name="connsiteY13" fmla="*/ 126297 h 267251"/>
                <a:gd name="connsiteX14" fmla="*/ 84573 w 84572"/>
                <a:gd name="connsiteY14" fmla="*/ 76767 h 267251"/>
                <a:gd name="connsiteX15" fmla="*/ 76711 w 84572"/>
                <a:gd name="connsiteY15" fmla="*/ 30999 h 2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572" h="267251">
                  <a:moveTo>
                    <a:pt x="76598" y="31055"/>
                  </a:moveTo>
                  <a:cubicBezTo>
                    <a:pt x="71263" y="18869"/>
                    <a:pt x="60987" y="0"/>
                    <a:pt x="47790" y="0"/>
                  </a:cubicBezTo>
                  <a:cubicBezTo>
                    <a:pt x="43353" y="0"/>
                    <a:pt x="41444" y="3426"/>
                    <a:pt x="41444" y="7357"/>
                  </a:cubicBezTo>
                  <a:cubicBezTo>
                    <a:pt x="41444" y="16173"/>
                    <a:pt x="48520" y="19487"/>
                    <a:pt x="54135" y="23867"/>
                  </a:cubicBezTo>
                  <a:cubicBezTo>
                    <a:pt x="62166" y="34087"/>
                    <a:pt x="67669" y="56606"/>
                    <a:pt x="67669" y="76767"/>
                  </a:cubicBezTo>
                  <a:cubicBezTo>
                    <a:pt x="67669" y="92603"/>
                    <a:pt x="65479" y="108776"/>
                    <a:pt x="63345" y="122759"/>
                  </a:cubicBezTo>
                  <a:cubicBezTo>
                    <a:pt x="59302" y="132587"/>
                    <a:pt x="54697" y="144829"/>
                    <a:pt x="49868" y="157689"/>
                  </a:cubicBezTo>
                  <a:cubicBezTo>
                    <a:pt x="42006" y="178636"/>
                    <a:pt x="32347" y="204187"/>
                    <a:pt x="23417" y="223617"/>
                  </a:cubicBezTo>
                  <a:cubicBezTo>
                    <a:pt x="16623" y="245350"/>
                    <a:pt x="0" y="257592"/>
                    <a:pt x="0" y="260288"/>
                  </a:cubicBezTo>
                  <a:cubicBezTo>
                    <a:pt x="0" y="265005"/>
                    <a:pt x="4043" y="267251"/>
                    <a:pt x="8255" y="267251"/>
                  </a:cubicBezTo>
                  <a:cubicBezTo>
                    <a:pt x="17296" y="267251"/>
                    <a:pt x="26338" y="255627"/>
                    <a:pt x="30269" y="247428"/>
                  </a:cubicBezTo>
                  <a:cubicBezTo>
                    <a:pt x="40545" y="229177"/>
                    <a:pt x="51945" y="199975"/>
                    <a:pt x="65648" y="163642"/>
                  </a:cubicBezTo>
                  <a:cubicBezTo>
                    <a:pt x="70589" y="150445"/>
                    <a:pt x="75307" y="138034"/>
                    <a:pt x="79350" y="128263"/>
                  </a:cubicBezTo>
                  <a:cubicBezTo>
                    <a:pt x="79631" y="127645"/>
                    <a:pt x="79799" y="126971"/>
                    <a:pt x="79912" y="126297"/>
                  </a:cubicBezTo>
                  <a:cubicBezTo>
                    <a:pt x="82158" y="111416"/>
                    <a:pt x="84573" y="94119"/>
                    <a:pt x="84573" y="76767"/>
                  </a:cubicBezTo>
                  <a:cubicBezTo>
                    <a:pt x="84573" y="63064"/>
                    <a:pt x="82214" y="45656"/>
                    <a:pt x="76711" y="3099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77B4F341-AFF3-C6C7-0C01-92BC8E40F81F}"/>
                </a:ext>
              </a:extLst>
            </p:cNvPr>
            <p:cNvSpPr/>
            <p:nvPr/>
          </p:nvSpPr>
          <p:spPr>
            <a:xfrm>
              <a:off x="13946830" y="3814288"/>
              <a:ext cx="258107" cy="249512"/>
            </a:xfrm>
            <a:custGeom>
              <a:avLst/>
              <a:gdLst>
                <a:gd name="connsiteX0" fmla="*/ 135400 w 258107"/>
                <a:gd name="connsiteY0" fmla="*/ 0 h 249512"/>
                <a:gd name="connsiteX1" fmla="*/ 5 w 258107"/>
                <a:gd name="connsiteY1" fmla="*/ 138034 h 249512"/>
                <a:gd name="connsiteX2" fmla="*/ 115071 w 258107"/>
                <a:gd name="connsiteY2" fmla="*/ 249506 h 249512"/>
                <a:gd name="connsiteX3" fmla="*/ 258103 w 258107"/>
                <a:gd name="connsiteY3" fmla="*/ 117705 h 249512"/>
                <a:gd name="connsiteX4" fmla="*/ 165500 w 258107"/>
                <a:gd name="connsiteY4" fmla="*/ 3145 h 249512"/>
                <a:gd name="connsiteX5" fmla="*/ 135456 w 258107"/>
                <a:gd name="connsiteY5" fmla="*/ 0 h 24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107" h="249512">
                  <a:moveTo>
                    <a:pt x="135400" y="0"/>
                  </a:moveTo>
                  <a:cubicBezTo>
                    <a:pt x="55601" y="15499"/>
                    <a:pt x="-613" y="57112"/>
                    <a:pt x="5" y="138034"/>
                  </a:cubicBezTo>
                  <a:cubicBezTo>
                    <a:pt x="510" y="206658"/>
                    <a:pt x="39427" y="250123"/>
                    <a:pt x="115071" y="249506"/>
                  </a:cubicBezTo>
                  <a:cubicBezTo>
                    <a:pt x="195656" y="248888"/>
                    <a:pt x="258721" y="201997"/>
                    <a:pt x="258103" y="117705"/>
                  </a:cubicBezTo>
                  <a:cubicBezTo>
                    <a:pt x="257766" y="72611"/>
                    <a:pt x="212054" y="17072"/>
                    <a:pt x="165500" y="3145"/>
                  </a:cubicBezTo>
                  <a:cubicBezTo>
                    <a:pt x="155841" y="281"/>
                    <a:pt x="145452" y="281"/>
                    <a:pt x="13545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D77F9EB-6F69-B43F-33CA-0582BEB2F834}"/>
                </a:ext>
              </a:extLst>
            </p:cNvPr>
            <p:cNvSpPr/>
            <p:nvPr/>
          </p:nvSpPr>
          <p:spPr>
            <a:xfrm>
              <a:off x="14038652" y="3771608"/>
              <a:ext cx="79743" cy="63795"/>
            </a:xfrm>
            <a:custGeom>
              <a:avLst/>
              <a:gdLst>
                <a:gd name="connsiteX0" fmla="*/ 21396 w 79743"/>
                <a:gd name="connsiteY0" fmla="*/ 1461 h 63795"/>
                <a:gd name="connsiteX1" fmla="*/ 3033 w 79743"/>
                <a:gd name="connsiteY1" fmla="*/ 26171 h 63795"/>
                <a:gd name="connsiteX2" fmla="*/ 0 w 79743"/>
                <a:gd name="connsiteY2" fmla="*/ 48746 h 63795"/>
                <a:gd name="connsiteX3" fmla="*/ 2302 w 79743"/>
                <a:gd name="connsiteY3" fmla="*/ 55934 h 63795"/>
                <a:gd name="connsiteX4" fmla="*/ 6233 w 79743"/>
                <a:gd name="connsiteY4" fmla="*/ 56158 h 63795"/>
                <a:gd name="connsiteX5" fmla="*/ 19823 w 79743"/>
                <a:gd name="connsiteY5" fmla="*/ 52677 h 63795"/>
                <a:gd name="connsiteX6" fmla="*/ 37007 w 79743"/>
                <a:gd name="connsiteY6" fmla="*/ 63122 h 63795"/>
                <a:gd name="connsiteX7" fmla="*/ 49980 w 79743"/>
                <a:gd name="connsiteY7" fmla="*/ 56046 h 63795"/>
                <a:gd name="connsiteX8" fmla="*/ 65535 w 79743"/>
                <a:gd name="connsiteY8" fmla="*/ 63796 h 63795"/>
                <a:gd name="connsiteX9" fmla="*/ 66153 w 79743"/>
                <a:gd name="connsiteY9" fmla="*/ 63796 h 63795"/>
                <a:gd name="connsiteX10" fmla="*/ 79743 w 79743"/>
                <a:gd name="connsiteY10" fmla="*/ 42849 h 63795"/>
                <a:gd name="connsiteX11" fmla="*/ 33020 w 79743"/>
                <a:gd name="connsiteY11" fmla="*/ 1 h 63795"/>
                <a:gd name="connsiteX12" fmla="*/ 21396 w 79743"/>
                <a:gd name="connsiteY12" fmla="*/ 1461 h 6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743" h="63795">
                  <a:moveTo>
                    <a:pt x="21396" y="1461"/>
                  </a:moveTo>
                  <a:cubicBezTo>
                    <a:pt x="11231" y="6347"/>
                    <a:pt x="5953" y="15557"/>
                    <a:pt x="3033" y="26171"/>
                  </a:cubicBezTo>
                  <a:cubicBezTo>
                    <a:pt x="1011" y="37065"/>
                    <a:pt x="0" y="46836"/>
                    <a:pt x="0" y="48746"/>
                  </a:cubicBezTo>
                  <a:cubicBezTo>
                    <a:pt x="0" y="51160"/>
                    <a:pt x="562" y="53463"/>
                    <a:pt x="2302" y="55934"/>
                  </a:cubicBezTo>
                  <a:cubicBezTo>
                    <a:pt x="3706" y="56102"/>
                    <a:pt x="4998" y="56158"/>
                    <a:pt x="6233" y="56158"/>
                  </a:cubicBezTo>
                  <a:cubicBezTo>
                    <a:pt x="11007" y="56158"/>
                    <a:pt x="14769" y="54867"/>
                    <a:pt x="19823" y="52677"/>
                  </a:cubicBezTo>
                  <a:cubicBezTo>
                    <a:pt x="25383" y="57506"/>
                    <a:pt x="30493" y="63178"/>
                    <a:pt x="37007" y="63122"/>
                  </a:cubicBezTo>
                  <a:cubicBezTo>
                    <a:pt x="43353" y="63122"/>
                    <a:pt x="47284" y="58068"/>
                    <a:pt x="49980" y="56046"/>
                  </a:cubicBezTo>
                  <a:cubicBezTo>
                    <a:pt x="53855" y="57731"/>
                    <a:pt x="60650" y="63796"/>
                    <a:pt x="65535" y="63796"/>
                  </a:cubicBezTo>
                  <a:cubicBezTo>
                    <a:pt x="65760" y="63796"/>
                    <a:pt x="65985" y="63796"/>
                    <a:pt x="66153" y="63796"/>
                  </a:cubicBezTo>
                  <a:cubicBezTo>
                    <a:pt x="76486" y="62504"/>
                    <a:pt x="79799" y="52733"/>
                    <a:pt x="79743" y="42849"/>
                  </a:cubicBezTo>
                  <a:cubicBezTo>
                    <a:pt x="79518" y="15501"/>
                    <a:pt x="56775" y="-167"/>
                    <a:pt x="33020" y="1"/>
                  </a:cubicBezTo>
                  <a:cubicBezTo>
                    <a:pt x="29089" y="1"/>
                    <a:pt x="25158" y="507"/>
                    <a:pt x="21396" y="146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52CD80C0-8EDA-9D5B-4EB8-6B514E15E97C}"/>
                </a:ext>
              </a:extLst>
            </p:cNvPr>
            <p:cNvSpPr/>
            <p:nvPr/>
          </p:nvSpPr>
          <p:spPr>
            <a:xfrm>
              <a:off x="14103752" y="3853373"/>
              <a:ext cx="67001" cy="109033"/>
            </a:xfrm>
            <a:custGeom>
              <a:avLst/>
              <a:gdLst>
                <a:gd name="connsiteX0" fmla="*/ 10094 w 67001"/>
                <a:gd name="connsiteY0" fmla="*/ 619 h 109033"/>
                <a:gd name="connsiteX1" fmla="*/ 5602 w 67001"/>
                <a:gd name="connsiteY1" fmla="*/ 16062 h 109033"/>
                <a:gd name="connsiteX2" fmla="*/ 48169 w 67001"/>
                <a:gd name="connsiteY2" fmla="*/ 99006 h 109033"/>
                <a:gd name="connsiteX3" fmla="*/ 64398 w 67001"/>
                <a:gd name="connsiteY3" fmla="*/ 103274 h 109033"/>
                <a:gd name="connsiteX4" fmla="*/ 10038 w 67001"/>
                <a:gd name="connsiteY4" fmla="*/ 619 h 10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01" h="109033">
                  <a:moveTo>
                    <a:pt x="10094" y="619"/>
                  </a:moveTo>
                  <a:cubicBezTo>
                    <a:pt x="154" y="-3256"/>
                    <a:pt x="-4394" y="12187"/>
                    <a:pt x="5602" y="16062"/>
                  </a:cubicBezTo>
                  <a:cubicBezTo>
                    <a:pt x="39577" y="29259"/>
                    <a:pt x="56592" y="63851"/>
                    <a:pt x="48169" y="99006"/>
                  </a:cubicBezTo>
                  <a:cubicBezTo>
                    <a:pt x="45754" y="109226"/>
                    <a:pt x="62040" y="113270"/>
                    <a:pt x="64398" y="103274"/>
                  </a:cubicBezTo>
                  <a:cubicBezTo>
                    <a:pt x="75012" y="58685"/>
                    <a:pt x="52437" y="17129"/>
                    <a:pt x="10038" y="6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02E7CF2-82AA-D42C-D1DC-D5D332AD35D0}"/>
                </a:ext>
              </a:extLst>
            </p:cNvPr>
            <p:cNvSpPr/>
            <p:nvPr/>
          </p:nvSpPr>
          <p:spPr>
            <a:xfrm>
              <a:off x="14132877" y="3989588"/>
              <a:ext cx="27933" cy="30960"/>
            </a:xfrm>
            <a:custGeom>
              <a:avLst/>
              <a:gdLst>
                <a:gd name="connsiteX0" fmla="*/ 22020 w 27933"/>
                <a:gd name="connsiteY0" fmla="*/ 247 h 30960"/>
                <a:gd name="connsiteX1" fmla="*/ 11631 w 27933"/>
                <a:gd name="connsiteY1" fmla="*/ 5863 h 30960"/>
                <a:gd name="connsiteX2" fmla="*/ 10676 w 27933"/>
                <a:gd name="connsiteY2" fmla="*/ 9794 h 30960"/>
                <a:gd name="connsiteX3" fmla="*/ 10171 w 27933"/>
                <a:gd name="connsiteY3" fmla="*/ 10861 h 30960"/>
                <a:gd name="connsiteX4" fmla="*/ 9104 w 27933"/>
                <a:gd name="connsiteY4" fmla="*/ 12545 h 30960"/>
                <a:gd name="connsiteX5" fmla="*/ 8711 w 27933"/>
                <a:gd name="connsiteY5" fmla="*/ 12995 h 30960"/>
                <a:gd name="connsiteX6" fmla="*/ 7138 w 27933"/>
                <a:gd name="connsiteY6" fmla="*/ 14455 h 30960"/>
                <a:gd name="connsiteX7" fmla="*/ 7138 w 27933"/>
                <a:gd name="connsiteY7" fmla="*/ 14511 h 30960"/>
                <a:gd name="connsiteX8" fmla="*/ 6408 w 27933"/>
                <a:gd name="connsiteY8" fmla="*/ 14960 h 30960"/>
                <a:gd name="connsiteX9" fmla="*/ 4106 w 27933"/>
                <a:gd name="connsiteY9" fmla="*/ 16140 h 30960"/>
                <a:gd name="connsiteX10" fmla="*/ 1073 w 27933"/>
                <a:gd name="connsiteY10" fmla="*/ 27090 h 30960"/>
                <a:gd name="connsiteX11" fmla="*/ 12586 w 27933"/>
                <a:gd name="connsiteY11" fmla="*/ 29954 h 30960"/>
                <a:gd name="connsiteX12" fmla="*/ 27804 w 27933"/>
                <a:gd name="connsiteY12" fmla="*/ 10018 h 30960"/>
                <a:gd name="connsiteX13" fmla="*/ 21908 w 27933"/>
                <a:gd name="connsiteY13" fmla="*/ 191 h 3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933" h="30960">
                  <a:moveTo>
                    <a:pt x="22020" y="247"/>
                  </a:moveTo>
                  <a:cubicBezTo>
                    <a:pt x="18201" y="-764"/>
                    <a:pt x="12361" y="1370"/>
                    <a:pt x="11631" y="5863"/>
                  </a:cubicBezTo>
                  <a:cubicBezTo>
                    <a:pt x="11406" y="7211"/>
                    <a:pt x="11125" y="8502"/>
                    <a:pt x="10676" y="9794"/>
                  </a:cubicBezTo>
                  <a:cubicBezTo>
                    <a:pt x="10564" y="9962"/>
                    <a:pt x="10283" y="10636"/>
                    <a:pt x="10171" y="10861"/>
                  </a:cubicBezTo>
                  <a:cubicBezTo>
                    <a:pt x="9834" y="11422"/>
                    <a:pt x="9497" y="12040"/>
                    <a:pt x="9104" y="12545"/>
                  </a:cubicBezTo>
                  <a:cubicBezTo>
                    <a:pt x="8991" y="12714"/>
                    <a:pt x="8823" y="12939"/>
                    <a:pt x="8711" y="12995"/>
                  </a:cubicBezTo>
                  <a:cubicBezTo>
                    <a:pt x="8205" y="13500"/>
                    <a:pt x="7700" y="14006"/>
                    <a:pt x="7138" y="14455"/>
                  </a:cubicBezTo>
                  <a:cubicBezTo>
                    <a:pt x="6689" y="14792"/>
                    <a:pt x="6689" y="14848"/>
                    <a:pt x="7138" y="14511"/>
                  </a:cubicBezTo>
                  <a:cubicBezTo>
                    <a:pt x="6914" y="14679"/>
                    <a:pt x="6633" y="14848"/>
                    <a:pt x="6408" y="14960"/>
                  </a:cubicBezTo>
                  <a:cubicBezTo>
                    <a:pt x="5678" y="15410"/>
                    <a:pt x="4892" y="15803"/>
                    <a:pt x="4106" y="16140"/>
                  </a:cubicBezTo>
                  <a:cubicBezTo>
                    <a:pt x="119" y="17993"/>
                    <a:pt x="-1117" y="23496"/>
                    <a:pt x="1073" y="27090"/>
                  </a:cubicBezTo>
                  <a:cubicBezTo>
                    <a:pt x="3544" y="31133"/>
                    <a:pt x="8598" y="31863"/>
                    <a:pt x="12586" y="29954"/>
                  </a:cubicBezTo>
                  <a:cubicBezTo>
                    <a:pt x="20335" y="26304"/>
                    <a:pt x="26456" y="18554"/>
                    <a:pt x="27804" y="10018"/>
                  </a:cubicBezTo>
                  <a:cubicBezTo>
                    <a:pt x="28478" y="5582"/>
                    <a:pt x="26512" y="1370"/>
                    <a:pt x="21908" y="1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6D1151B5-8806-2509-BBA9-E81FEACF9D9C}"/>
                </a:ext>
              </a:extLst>
            </p:cNvPr>
            <p:cNvSpPr/>
            <p:nvPr/>
          </p:nvSpPr>
          <p:spPr>
            <a:xfrm>
              <a:off x="13732910" y="4244227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DA4ED007-BEEB-1467-03A7-A723BDACB286}"/>
                </a:ext>
              </a:extLst>
            </p:cNvPr>
            <p:cNvSpPr/>
            <p:nvPr/>
          </p:nvSpPr>
          <p:spPr>
            <a:xfrm>
              <a:off x="13759645" y="4175829"/>
              <a:ext cx="66757" cy="62765"/>
            </a:xfrm>
            <a:custGeom>
              <a:avLst/>
              <a:gdLst>
                <a:gd name="connsiteX0" fmla="*/ 57186 w 66757"/>
                <a:gd name="connsiteY0" fmla="*/ 9264 h 62765"/>
                <a:gd name="connsiteX1" fmla="*/ 33937 w 66757"/>
                <a:gd name="connsiteY1" fmla="*/ 111 h 62765"/>
                <a:gd name="connsiteX2" fmla="*/ 32814 w 66757"/>
                <a:gd name="connsiteY2" fmla="*/ 223 h 62765"/>
                <a:gd name="connsiteX3" fmla="*/ 20179 w 66757"/>
                <a:gd name="connsiteY3" fmla="*/ 2918 h 62765"/>
                <a:gd name="connsiteX4" fmla="*/ 9621 w 66757"/>
                <a:gd name="connsiteY4" fmla="*/ 9376 h 62765"/>
                <a:gd name="connsiteX5" fmla="*/ 18 w 66757"/>
                <a:gd name="connsiteY5" fmla="*/ 31390 h 62765"/>
                <a:gd name="connsiteX6" fmla="*/ 9621 w 66757"/>
                <a:gd name="connsiteY6" fmla="*/ 53404 h 62765"/>
                <a:gd name="connsiteX7" fmla="*/ 16248 w 66757"/>
                <a:gd name="connsiteY7" fmla="*/ 58289 h 62765"/>
                <a:gd name="connsiteX8" fmla="*/ 32758 w 66757"/>
                <a:gd name="connsiteY8" fmla="*/ 62557 h 62765"/>
                <a:gd name="connsiteX9" fmla="*/ 33881 w 66757"/>
                <a:gd name="connsiteY9" fmla="*/ 62669 h 62765"/>
                <a:gd name="connsiteX10" fmla="*/ 57130 w 66757"/>
                <a:gd name="connsiteY10" fmla="*/ 53516 h 62765"/>
                <a:gd name="connsiteX11" fmla="*/ 66733 w 66757"/>
                <a:gd name="connsiteY11" fmla="*/ 31446 h 62765"/>
                <a:gd name="connsiteX12" fmla="*/ 57130 w 66757"/>
                <a:gd name="connsiteY12" fmla="*/ 9376 h 6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757" h="62765">
                  <a:moveTo>
                    <a:pt x="57186" y="9264"/>
                  </a:moveTo>
                  <a:cubicBezTo>
                    <a:pt x="51065" y="3929"/>
                    <a:pt x="42304" y="-788"/>
                    <a:pt x="33937" y="111"/>
                  </a:cubicBezTo>
                  <a:cubicBezTo>
                    <a:pt x="33544" y="111"/>
                    <a:pt x="33207" y="167"/>
                    <a:pt x="32814" y="223"/>
                  </a:cubicBezTo>
                  <a:cubicBezTo>
                    <a:pt x="28321" y="54"/>
                    <a:pt x="24110" y="953"/>
                    <a:pt x="20179" y="2918"/>
                  </a:cubicBezTo>
                  <a:cubicBezTo>
                    <a:pt x="16135" y="4154"/>
                    <a:pt x="12654" y="6288"/>
                    <a:pt x="9621" y="9376"/>
                  </a:cubicBezTo>
                  <a:cubicBezTo>
                    <a:pt x="4062" y="14655"/>
                    <a:pt x="-319" y="23528"/>
                    <a:pt x="18" y="31390"/>
                  </a:cubicBezTo>
                  <a:cubicBezTo>
                    <a:pt x="411" y="39533"/>
                    <a:pt x="3275" y="47844"/>
                    <a:pt x="9621" y="53404"/>
                  </a:cubicBezTo>
                  <a:cubicBezTo>
                    <a:pt x="11811" y="55032"/>
                    <a:pt x="14057" y="56661"/>
                    <a:pt x="16248" y="58289"/>
                  </a:cubicBezTo>
                  <a:cubicBezTo>
                    <a:pt x="21414" y="61097"/>
                    <a:pt x="26917" y="62501"/>
                    <a:pt x="32758" y="62557"/>
                  </a:cubicBezTo>
                  <a:cubicBezTo>
                    <a:pt x="33151" y="62557"/>
                    <a:pt x="33488" y="62613"/>
                    <a:pt x="33881" y="62669"/>
                  </a:cubicBezTo>
                  <a:cubicBezTo>
                    <a:pt x="41574" y="63512"/>
                    <a:pt x="51683" y="58682"/>
                    <a:pt x="57130" y="53516"/>
                  </a:cubicBezTo>
                  <a:cubicBezTo>
                    <a:pt x="62746" y="48181"/>
                    <a:pt x="67126" y="39308"/>
                    <a:pt x="66733" y="31446"/>
                  </a:cubicBezTo>
                  <a:cubicBezTo>
                    <a:pt x="66340" y="23247"/>
                    <a:pt x="63476" y="14936"/>
                    <a:pt x="57130" y="937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12B5D8B-AF5E-5F72-C562-98197C11F5FB}"/>
                </a:ext>
              </a:extLst>
            </p:cNvPr>
            <p:cNvSpPr/>
            <p:nvPr/>
          </p:nvSpPr>
          <p:spPr>
            <a:xfrm>
              <a:off x="13827822" y="4117518"/>
              <a:ext cx="78018" cy="72534"/>
            </a:xfrm>
            <a:custGeom>
              <a:avLst/>
              <a:gdLst>
                <a:gd name="connsiteX0" fmla="*/ 73638 w 78018"/>
                <a:gd name="connsiteY0" fmla="*/ 21301 h 72534"/>
                <a:gd name="connsiteX1" fmla="*/ 71168 w 78018"/>
                <a:gd name="connsiteY1" fmla="*/ 17988 h 72534"/>
                <a:gd name="connsiteX2" fmla="*/ 61340 w 78018"/>
                <a:gd name="connsiteY2" fmla="*/ 7824 h 72534"/>
                <a:gd name="connsiteX3" fmla="*/ 52916 w 78018"/>
                <a:gd name="connsiteY3" fmla="*/ 3163 h 72534"/>
                <a:gd name="connsiteX4" fmla="*/ 38203 w 78018"/>
                <a:gd name="connsiteY4" fmla="*/ 18 h 72534"/>
                <a:gd name="connsiteX5" fmla="*/ 28039 w 78018"/>
                <a:gd name="connsiteY5" fmla="*/ 1310 h 72534"/>
                <a:gd name="connsiteX6" fmla="*/ 18941 w 78018"/>
                <a:gd name="connsiteY6" fmla="*/ 4960 h 72534"/>
                <a:gd name="connsiteX7" fmla="*/ 8215 w 78018"/>
                <a:gd name="connsiteY7" fmla="*/ 14282 h 72534"/>
                <a:gd name="connsiteX8" fmla="*/ 3330 w 78018"/>
                <a:gd name="connsiteY8" fmla="*/ 22256 h 72534"/>
                <a:gd name="connsiteX9" fmla="*/ 16 w 78018"/>
                <a:gd name="connsiteY9" fmla="*/ 36239 h 72534"/>
                <a:gd name="connsiteX10" fmla="*/ 5239 w 78018"/>
                <a:gd name="connsiteY10" fmla="*/ 54546 h 72534"/>
                <a:gd name="connsiteX11" fmla="*/ 15067 w 78018"/>
                <a:gd name="connsiteY11" fmla="*/ 64711 h 72534"/>
                <a:gd name="connsiteX12" fmla="*/ 23490 w 78018"/>
                <a:gd name="connsiteY12" fmla="*/ 69372 h 72534"/>
                <a:gd name="connsiteX13" fmla="*/ 38203 w 78018"/>
                <a:gd name="connsiteY13" fmla="*/ 72517 h 72534"/>
                <a:gd name="connsiteX14" fmla="*/ 48368 w 78018"/>
                <a:gd name="connsiteY14" fmla="*/ 71225 h 72534"/>
                <a:gd name="connsiteX15" fmla="*/ 57465 w 78018"/>
                <a:gd name="connsiteY15" fmla="*/ 67575 h 72534"/>
                <a:gd name="connsiteX16" fmla="*/ 71168 w 78018"/>
                <a:gd name="connsiteY16" fmla="*/ 54546 h 72534"/>
                <a:gd name="connsiteX17" fmla="*/ 73638 w 78018"/>
                <a:gd name="connsiteY17" fmla="*/ 51233 h 72534"/>
                <a:gd name="connsiteX18" fmla="*/ 73638 w 78018"/>
                <a:gd name="connsiteY18" fmla="*/ 21245 h 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018" h="72534">
                  <a:moveTo>
                    <a:pt x="73638" y="21301"/>
                  </a:moveTo>
                  <a:cubicBezTo>
                    <a:pt x="72796" y="20178"/>
                    <a:pt x="72010" y="19111"/>
                    <a:pt x="71168" y="17988"/>
                  </a:cubicBezTo>
                  <a:cubicBezTo>
                    <a:pt x="68697" y="13720"/>
                    <a:pt x="65439" y="10351"/>
                    <a:pt x="61340" y="7824"/>
                  </a:cubicBezTo>
                  <a:cubicBezTo>
                    <a:pt x="58925" y="5578"/>
                    <a:pt x="56117" y="4005"/>
                    <a:pt x="52916" y="3163"/>
                  </a:cubicBezTo>
                  <a:cubicBezTo>
                    <a:pt x="48312" y="860"/>
                    <a:pt x="43426" y="-150"/>
                    <a:pt x="38203" y="18"/>
                  </a:cubicBezTo>
                  <a:lnTo>
                    <a:pt x="28039" y="1310"/>
                  </a:lnTo>
                  <a:lnTo>
                    <a:pt x="18941" y="4960"/>
                  </a:lnTo>
                  <a:cubicBezTo>
                    <a:pt x="14561" y="7206"/>
                    <a:pt x="10967" y="10295"/>
                    <a:pt x="8215" y="14282"/>
                  </a:cubicBezTo>
                  <a:cubicBezTo>
                    <a:pt x="5857" y="16528"/>
                    <a:pt x="4228" y="19168"/>
                    <a:pt x="3330" y="22256"/>
                  </a:cubicBezTo>
                  <a:cubicBezTo>
                    <a:pt x="971" y="26524"/>
                    <a:pt x="-152" y="31185"/>
                    <a:pt x="16" y="36239"/>
                  </a:cubicBezTo>
                  <a:cubicBezTo>
                    <a:pt x="297" y="42697"/>
                    <a:pt x="2094" y="48875"/>
                    <a:pt x="5239" y="54546"/>
                  </a:cubicBezTo>
                  <a:cubicBezTo>
                    <a:pt x="7710" y="58814"/>
                    <a:pt x="10967" y="62184"/>
                    <a:pt x="15067" y="64711"/>
                  </a:cubicBezTo>
                  <a:cubicBezTo>
                    <a:pt x="17481" y="66957"/>
                    <a:pt x="20289" y="68530"/>
                    <a:pt x="23490" y="69372"/>
                  </a:cubicBezTo>
                  <a:cubicBezTo>
                    <a:pt x="28095" y="71674"/>
                    <a:pt x="32981" y="72685"/>
                    <a:pt x="38203" y="72517"/>
                  </a:cubicBezTo>
                  <a:cubicBezTo>
                    <a:pt x="41573" y="72067"/>
                    <a:pt x="44942" y="71674"/>
                    <a:pt x="48368" y="71225"/>
                  </a:cubicBezTo>
                  <a:lnTo>
                    <a:pt x="57465" y="67575"/>
                  </a:lnTo>
                  <a:cubicBezTo>
                    <a:pt x="63137" y="64430"/>
                    <a:pt x="67686" y="60050"/>
                    <a:pt x="71168" y="54546"/>
                  </a:cubicBezTo>
                  <a:cubicBezTo>
                    <a:pt x="72010" y="53423"/>
                    <a:pt x="72796" y="52356"/>
                    <a:pt x="73638" y="51233"/>
                  </a:cubicBezTo>
                  <a:cubicBezTo>
                    <a:pt x="79479" y="43315"/>
                    <a:pt x="79479" y="29164"/>
                    <a:pt x="73638" y="212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A5ACFDF-5DCE-CE9C-DD64-B3AD7B1B6A79}"/>
                </a:ext>
              </a:extLst>
            </p:cNvPr>
            <p:cNvSpPr/>
            <p:nvPr/>
          </p:nvSpPr>
          <p:spPr>
            <a:xfrm>
              <a:off x="13925608" y="4111317"/>
              <a:ext cx="73364" cy="68146"/>
            </a:xfrm>
            <a:custGeom>
              <a:avLst/>
              <a:gdLst>
                <a:gd name="connsiteX0" fmla="*/ 68455 w 73364"/>
                <a:gd name="connsiteY0" fmla="*/ 17058 h 68146"/>
                <a:gd name="connsiteX1" fmla="*/ 59302 w 73364"/>
                <a:gd name="connsiteY1" fmla="*/ 7567 h 68146"/>
                <a:gd name="connsiteX2" fmla="*/ 47228 w 73364"/>
                <a:gd name="connsiteY2" fmla="*/ 1502 h 68146"/>
                <a:gd name="connsiteX3" fmla="*/ 45431 w 73364"/>
                <a:gd name="connsiteY3" fmla="*/ 1221 h 68146"/>
                <a:gd name="connsiteX4" fmla="*/ 26338 w 73364"/>
                <a:gd name="connsiteY4" fmla="*/ 1221 h 68146"/>
                <a:gd name="connsiteX5" fmla="*/ 10501 w 73364"/>
                <a:gd name="connsiteY5" fmla="*/ 9982 h 68146"/>
                <a:gd name="connsiteX6" fmla="*/ 0 w 73364"/>
                <a:gd name="connsiteY6" fmla="*/ 34073 h 68146"/>
                <a:gd name="connsiteX7" fmla="*/ 10501 w 73364"/>
                <a:gd name="connsiteY7" fmla="*/ 58165 h 68146"/>
                <a:gd name="connsiteX8" fmla="*/ 26338 w 73364"/>
                <a:gd name="connsiteY8" fmla="*/ 66925 h 68146"/>
                <a:gd name="connsiteX9" fmla="*/ 45431 w 73364"/>
                <a:gd name="connsiteY9" fmla="*/ 66925 h 68146"/>
                <a:gd name="connsiteX10" fmla="*/ 47228 w 73364"/>
                <a:gd name="connsiteY10" fmla="*/ 66644 h 68146"/>
                <a:gd name="connsiteX11" fmla="*/ 55708 w 73364"/>
                <a:gd name="connsiteY11" fmla="*/ 63219 h 68146"/>
                <a:gd name="connsiteX12" fmla="*/ 65704 w 73364"/>
                <a:gd name="connsiteY12" fmla="*/ 54514 h 68146"/>
                <a:gd name="connsiteX13" fmla="*/ 73341 w 73364"/>
                <a:gd name="connsiteY13" fmla="*/ 34073 h 68146"/>
                <a:gd name="connsiteX14" fmla="*/ 68512 w 73364"/>
                <a:gd name="connsiteY14" fmla="*/ 17058 h 6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364" h="68146">
                  <a:moveTo>
                    <a:pt x="68455" y="17058"/>
                  </a:moveTo>
                  <a:cubicBezTo>
                    <a:pt x="66153" y="13071"/>
                    <a:pt x="63121" y="9926"/>
                    <a:pt x="59302" y="7567"/>
                  </a:cubicBezTo>
                  <a:cubicBezTo>
                    <a:pt x="55820" y="4535"/>
                    <a:pt x="51777" y="2569"/>
                    <a:pt x="47228" y="1502"/>
                  </a:cubicBezTo>
                  <a:cubicBezTo>
                    <a:pt x="46610" y="1390"/>
                    <a:pt x="46049" y="1278"/>
                    <a:pt x="45431" y="1221"/>
                  </a:cubicBezTo>
                  <a:cubicBezTo>
                    <a:pt x="39085" y="-407"/>
                    <a:pt x="32740" y="-407"/>
                    <a:pt x="26338" y="1221"/>
                  </a:cubicBezTo>
                  <a:cubicBezTo>
                    <a:pt x="20329" y="2794"/>
                    <a:pt x="15050" y="5714"/>
                    <a:pt x="10501" y="9982"/>
                  </a:cubicBezTo>
                  <a:cubicBezTo>
                    <a:pt x="4156" y="16552"/>
                    <a:pt x="0" y="24695"/>
                    <a:pt x="0" y="34073"/>
                  </a:cubicBezTo>
                  <a:cubicBezTo>
                    <a:pt x="0" y="42946"/>
                    <a:pt x="4100" y="52100"/>
                    <a:pt x="10501" y="58165"/>
                  </a:cubicBezTo>
                  <a:cubicBezTo>
                    <a:pt x="15050" y="62433"/>
                    <a:pt x="20329" y="65353"/>
                    <a:pt x="26338" y="66925"/>
                  </a:cubicBezTo>
                  <a:cubicBezTo>
                    <a:pt x="32683" y="68554"/>
                    <a:pt x="39029" y="68554"/>
                    <a:pt x="45431" y="66925"/>
                  </a:cubicBezTo>
                  <a:cubicBezTo>
                    <a:pt x="46049" y="66813"/>
                    <a:pt x="46610" y="66701"/>
                    <a:pt x="47228" y="66644"/>
                  </a:cubicBezTo>
                  <a:lnTo>
                    <a:pt x="55708" y="63219"/>
                  </a:lnTo>
                  <a:cubicBezTo>
                    <a:pt x="59807" y="61141"/>
                    <a:pt x="63121" y="58221"/>
                    <a:pt x="65704" y="54514"/>
                  </a:cubicBezTo>
                  <a:cubicBezTo>
                    <a:pt x="70253" y="48899"/>
                    <a:pt x="73678" y="41542"/>
                    <a:pt x="73341" y="34073"/>
                  </a:cubicBezTo>
                  <a:cubicBezTo>
                    <a:pt x="73060" y="28065"/>
                    <a:pt x="71432" y="22337"/>
                    <a:pt x="68512" y="1705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94E316C-0B11-FC6E-4F75-BAB52AEF96A1}"/>
                </a:ext>
              </a:extLst>
            </p:cNvPr>
            <p:cNvSpPr/>
            <p:nvPr/>
          </p:nvSpPr>
          <p:spPr>
            <a:xfrm>
              <a:off x="14020994" y="4119390"/>
              <a:ext cx="66426" cy="63232"/>
            </a:xfrm>
            <a:custGeom>
              <a:avLst/>
              <a:gdLst>
                <a:gd name="connsiteX0" fmla="*/ 56687 w 66426"/>
                <a:gd name="connsiteY0" fmla="*/ 9266 h 63232"/>
                <a:gd name="connsiteX1" fmla="*/ 33213 w 66426"/>
                <a:gd name="connsiteY1" fmla="*/ 0 h 63232"/>
                <a:gd name="connsiteX2" fmla="*/ 9739 w 66426"/>
                <a:gd name="connsiteY2" fmla="*/ 9266 h 63232"/>
                <a:gd name="connsiteX3" fmla="*/ 24 w 66426"/>
                <a:gd name="connsiteY3" fmla="*/ 31616 h 63232"/>
                <a:gd name="connsiteX4" fmla="*/ 9739 w 66426"/>
                <a:gd name="connsiteY4" fmla="*/ 53967 h 63232"/>
                <a:gd name="connsiteX5" fmla="*/ 33213 w 66426"/>
                <a:gd name="connsiteY5" fmla="*/ 63233 h 63232"/>
                <a:gd name="connsiteX6" fmla="*/ 56687 w 66426"/>
                <a:gd name="connsiteY6" fmla="*/ 53967 h 63232"/>
                <a:gd name="connsiteX7" fmla="*/ 66402 w 66426"/>
                <a:gd name="connsiteY7" fmla="*/ 31616 h 63232"/>
                <a:gd name="connsiteX8" fmla="*/ 56687 w 66426"/>
                <a:gd name="connsiteY8" fmla="*/ 9266 h 6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26" h="63232">
                  <a:moveTo>
                    <a:pt x="56687" y="9266"/>
                  </a:moveTo>
                  <a:cubicBezTo>
                    <a:pt x="50116" y="3482"/>
                    <a:pt x="42086" y="0"/>
                    <a:pt x="33213" y="0"/>
                  </a:cubicBezTo>
                  <a:cubicBezTo>
                    <a:pt x="24790" y="0"/>
                    <a:pt x="15804" y="3426"/>
                    <a:pt x="9739" y="9266"/>
                  </a:cubicBezTo>
                  <a:cubicBezTo>
                    <a:pt x="4068" y="14657"/>
                    <a:pt x="-369" y="23586"/>
                    <a:pt x="24" y="31616"/>
                  </a:cubicBezTo>
                  <a:cubicBezTo>
                    <a:pt x="417" y="39872"/>
                    <a:pt x="3337" y="48351"/>
                    <a:pt x="9739" y="53967"/>
                  </a:cubicBezTo>
                  <a:cubicBezTo>
                    <a:pt x="16310" y="59751"/>
                    <a:pt x="24340" y="63233"/>
                    <a:pt x="33213" y="63233"/>
                  </a:cubicBezTo>
                  <a:cubicBezTo>
                    <a:pt x="41637" y="63233"/>
                    <a:pt x="50622" y="59807"/>
                    <a:pt x="56687" y="53967"/>
                  </a:cubicBezTo>
                  <a:cubicBezTo>
                    <a:pt x="62359" y="48576"/>
                    <a:pt x="66795" y="39647"/>
                    <a:pt x="66402" y="31616"/>
                  </a:cubicBezTo>
                  <a:cubicBezTo>
                    <a:pt x="66009" y="23361"/>
                    <a:pt x="63089" y="14882"/>
                    <a:pt x="56687" y="92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8E611587-41BB-B963-10BB-CF919469EB20}"/>
                </a:ext>
              </a:extLst>
            </p:cNvPr>
            <p:cNvSpPr/>
            <p:nvPr/>
          </p:nvSpPr>
          <p:spPr>
            <a:xfrm>
              <a:off x="14125672" y="4123208"/>
              <a:ext cx="70466" cy="66827"/>
            </a:xfrm>
            <a:custGeom>
              <a:avLst/>
              <a:gdLst>
                <a:gd name="connsiteX0" fmla="*/ 60111 w 70466"/>
                <a:gd name="connsiteY0" fmla="*/ 9771 h 66827"/>
                <a:gd name="connsiteX1" fmla="*/ 35233 w 70466"/>
                <a:gd name="connsiteY1" fmla="*/ 0 h 66827"/>
                <a:gd name="connsiteX2" fmla="*/ 10356 w 70466"/>
                <a:gd name="connsiteY2" fmla="*/ 9771 h 66827"/>
                <a:gd name="connsiteX3" fmla="*/ 23 w 70466"/>
                <a:gd name="connsiteY3" fmla="*/ 33414 h 66827"/>
                <a:gd name="connsiteX4" fmla="*/ 10356 w 70466"/>
                <a:gd name="connsiteY4" fmla="*/ 57056 h 66827"/>
                <a:gd name="connsiteX5" fmla="*/ 35233 w 70466"/>
                <a:gd name="connsiteY5" fmla="*/ 66827 h 66827"/>
                <a:gd name="connsiteX6" fmla="*/ 60111 w 70466"/>
                <a:gd name="connsiteY6" fmla="*/ 57056 h 66827"/>
                <a:gd name="connsiteX7" fmla="*/ 70444 w 70466"/>
                <a:gd name="connsiteY7" fmla="*/ 33414 h 66827"/>
                <a:gd name="connsiteX8" fmla="*/ 60111 w 70466"/>
                <a:gd name="connsiteY8" fmla="*/ 9771 h 6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66" h="66827">
                  <a:moveTo>
                    <a:pt x="60111" y="9771"/>
                  </a:moveTo>
                  <a:cubicBezTo>
                    <a:pt x="53148" y="3650"/>
                    <a:pt x="44612" y="0"/>
                    <a:pt x="35233" y="0"/>
                  </a:cubicBezTo>
                  <a:cubicBezTo>
                    <a:pt x="26304" y="0"/>
                    <a:pt x="16814" y="3650"/>
                    <a:pt x="10356" y="9771"/>
                  </a:cubicBezTo>
                  <a:cubicBezTo>
                    <a:pt x="4347" y="15499"/>
                    <a:pt x="-370" y="24990"/>
                    <a:pt x="23" y="33414"/>
                  </a:cubicBezTo>
                  <a:cubicBezTo>
                    <a:pt x="416" y="42174"/>
                    <a:pt x="3561" y="51103"/>
                    <a:pt x="10356" y="57056"/>
                  </a:cubicBezTo>
                  <a:cubicBezTo>
                    <a:pt x="17319" y="63177"/>
                    <a:pt x="25855" y="66827"/>
                    <a:pt x="35233" y="66827"/>
                  </a:cubicBezTo>
                  <a:cubicBezTo>
                    <a:pt x="44162" y="66827"/>
                    <a:pt x="53653" y="63177"/>
                    <a:pt x="60111" y="57056"/>
                  </a:cubicBezTo>
                  <a:cubicBezTo>
                    <a:pt x="66120" y="51328"/>
                    <a:pt x="70837" y="41837"/>
                    <a:pt x="70444" y="33414"/>
                  </a:cubicBezTo>
                  <a:cubicBezTo>
                    <a:pt x="70051" y="24653"/>
                    <a:pt x="66906" y="15724"/>
                    <a:pt x="60111" y="977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0BB1B01-23E1-9218-E4CA-808E29A5D0DF}"/>
                </a:ext>
              </a:extLst>
            </p:cNvPr>
            <p:cNvSpPr/>
            <p:nvPr/>
          </p:nvSpPr>
          <p:spPr>
            <a:xfrm>
              <a:off x="14225851" y="4070421"/>
              <a:ext cx="83435" cy="82550"/>
            </a:xfrm>
            <a:custGeom>
              <a:avLst/>
              <a:gdLst>
                <a:gd name="connsiteX0" fmla="*/ 41697 w 83435"/>
                <a:gd name="connsiteY0" fmla="*/ 0 h 82550"/>
                <a:gd name="connsiteX1" fmla="*/ 41697 w 83435"/>
                <a:gd name="connsiteY1" fmla="*/ 82551 h 82550"/>
                <a:gd name="connsiteX2" fmla="*/ 41697 w 83435"/>
                <a:gd name="connsiteY2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435" h="82550">
                  <a:moveTo>
                    <a:pt x="41697" y="0"/>
                  </a:moveTo>
                  <a:cubicBezTo>
                    <a:pt x="-13843" y="0"/>
                    <a:pt x="-13955" y="82551"/>
                    <a:pt x="41697" y="82551"/>
                  </a:cubicBezTo>
                  <a:cubicBezTo>
                    <a:pt x="97348" y="82551"/>
                    <a:pt x="97348" y="0"/>
                    <a:pt x="4169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8CD34D9-AE36-2CD7-38AC-15992046AE51}"/>
                </a:ext>
              </a:extLst>
            </p:cNvPr>
            <p:cNvSpPr/>
            <p:nvPr/>
          </p:nvSpPr>
          <p:spPr>
            <a:xfrm>
              <a:off x="14347222" y="4046442"/>
              <a:ext cx="42816" cy="40657"/>
            </a:xfrm>
            <a:custGeom>
              <a:avLst/>
              <a:gdLst>
                <a:gd name="connsiteX0" fmla="*/ 21408 w 42816"/>
                <a:gd name="connsiteY0" fmla="*/ 0 h 40657"/>
                <a:gd name="connsiteX1" fmla="*/ 6302 w 42816"/>
                <a:gd name="connsiteY1" fmla="*/ 5953 h 40657"/>
                <a:gd name="connsiteX2" fmla="*/ 12 w 42816"/>
                <a:gd name="connsiteY2" fmla="*/ 20329 h 40657"/>
                <a:gd name="connsiteX3" fmla="*/ 21408 w 42816"/>
                <a:gd name="connsiteY3" fmla="*/ 40658 h 40657"/>
                <a:gd name="connsiteX4" fmla="*/ 36514 w 42816"/>
                <a:gd name="connsiteY4" fmla="*/ 34705 h 40657"/>
                <a:gd name="connsiteX5" fmla="*/ 42804 w 42816"/>
                <a:gd name="connsiteY5" fmla="*/ 20329 h 40657"/>
                <a:gd name="connsiteX6" fmla="*/ 21408 w 42816"/>
                <a:gd name="connsiteY6" fmla="*/ 0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16" h="40657">
                  <a:moveTo>
                    <a:pt x="21408" y="0"/>
                  </a:moveTo>
                  <a:cubicBezTo>
                    <a:pt x="16017" y="0"/>
                    <a:pt x="10233" y="2190"/>
                    <a:pt x="6302" y="5953"/>
                  </a:cubicBezTo>
                  <a:cubicBezTo>
                    <a:pt x="2652" y="9434"/>
                    <a:pt x="-212" y="15162"/>
                    <a:pt x="12" y="20329"/>
                  </a:cubicBezTo>
                  <a:cubicBezTo>
                    <a:pt x="574" y="31785"/>
                    <a:pt x="9840" y="40658"/>
                    <a:pt x="21408" y="40658"/>
                  </a:cubicBezTo>
                  <a:cubicBezTo>
                    <a:pt x="26799" y="40658"/>
                    <a:pt x="32583" y="38468"/>
                    <a:pt x="36514" y="34705"/>
                  </a:cubicBezTo>
                  <a:cubicBezTo>
                    <a:pt x="40165" y="31223"/>
                    <a:pt x="43029" y="25495"/>
                    <a:pt x="42804" y="20329"/>
                  </a:cubicBezTo>
                  <a:cubicBezTo>
                    <a:pt x="42242" y="8873"/>
                    <a:pt x="32977" y="0"/>
                    <a:pt x="2140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315FC11-AE29-0189-B44C-F99AE30FF017}"/>
                </a:ext>
              </a:extLst>
            </p:cNvPr>
            <p:cNvSpPr/>
            <p:nvPr/>
          </p:nvSpPr>
          <p:spPr>
            <a:xfrm>
              <a:off x="14391589" y="3982895"/>
              <a:ext cx="62962" cy="58352"/>
            </a:xfrm>
            <a:custGeom>
              <a:avLst/>
              <a:gdLst>
                <a:gd name="connsiteX0" fmla="*/ 47856 w 62962"/>
                <a:gd name="connsiteY0" fmla="*/ 4301 h 58352"/>
                <a:gd name="connsiteX1" fmla="*/ 8097 w 62962"/>
                <a:gd name="connsiteY1" fmla="*/ 9187 h 58352"/>
                <a:gd name="connsiteX2" fmla="*/ 965 w 62962"/>
                <a:gd name="connsiteY2" fmla="*/ 34738 h 58352"/>
                <a:gd name="connsiteX3" fmla="*/ 6412 w 62962"/>
                <a:gd name="connsiteY3" fmla="*/ 44454 h 58352"/>
                <a:gd name="connsiteX4" fmla="*/ 10848 w 62962"/>
                <a:gd name="connsiteY4" fmla="*/ 49845 h 58352"/>
                <a:gd name="connsiteX5" fmla="*/ 24326 w 62962"/>
                <a:gd name="connsiteY5" fmla="*/ 57314 h 58352"/>
                <a:gd name="connsiteX6" fmla="*/ 50944 w 62962"/>
                <a:gd name="connsiteY6" fmla="*/ 52147 h 58352"/>
                <a:gd name="connsiteX7" fmla="*/ 62962 w 62962"/>
                <a:gd name="connsiteY7" fmla="*/ 29347 h 58352"/>
                <a:gd name="connsiteX8" fmla="*/ 47856 w 62962"/>
                <a:gd name="connsiteY8" fmla="*/ 4301 h 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62" h="58352">
                  <a:moveTo>
                    <a:pt x="47856" y="4301"/>
                  </a:moveTo>
                  <a:cubicBezTo>
                    <a:pt x="35782" y="-2550"/>
                    <a:pt x="17868" y="-1427"/>
                    <a:pt x="8097" y="9187"/>
                  </a:cubicBezTo>
                  <a:cubicBezTo>
                    <a:pt x="1582" y="16263"/>
                    <a:pt x="-1787" y="25136"/>
                    <a:pt x="965" y="34738"/>
                  </a:cubicBezTo>
                  <a:cubicBezTo>
                    <a:pt x="2088" y="38557"/>
                    <a:pt x="3997" y="41758"/>
                    <a:pt x="6412" y="44454"/>
                  </a:cubicBezTo>
                  <a:cubicBezTo>
                    <a:pt x="7647" y="46419"/>
                    <a:pt x="9107" y="48216"/>
                    <a:pt x="10848" y="49845"/>
                  </a:cubicBezTo>
                  <a:cubicBezTo>
                    <a:pt x="14723" y="53495"/>
                    <a:pt x="19216" y="55966"/>
                    <a:pt x="24326" y="57314"/>
                  </a:cubicBezTo>
                  <a:cubicBezTo>
                    <a:pt x="33704" y="59784"/>
                    <a:pt x="43251" y="57763"/>
                    <a:pt x="50944" y="52147"/>
                  </a:cubicBezTo>
                  <a:cubicBezTo>
                    <a:pt x="58301" y="46756"/>
                    <a:pt x="62962" y="38726"/>
                    <a:pt x="62962" y="29347"/>
                  </a:cubicBezTo>
                  <a:cubicBezTo>
                    <a:pt x="62962" y="18846"/>
                    <a:pt x="56897" y="9412"/>
                    <a:pt x="47856" y="430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80BB8A0-BEC9-9154-6C88-FA7A5E91DF4D}"/>
                </a:ext>
              </a:extLst>
            </p:cNvPr>
            <p:cNvSpPr/>
            <p:nvPr/>
          </p:nvSpPr>
          <p:spPr>
            <a:xfrm>
              <a:off x="14468791" y="3930052"/>
              <a:ext cx="69447" cy="65655"/>
            </a:xfrm>
            <a:custGeom>
              <a:avLst/>
              <a:gdLst>
                <a:gd name="connsiteX0" fmla="*/ 64941 w 69447"/>
                <a:gd name="connsiteY0" fmla="*/ 17048 h 65655"/>
                <a:gd name="connsiteX1" fmla="*/ 64436 w 69447"/>
                <a:gd name="connsiteY1" fmla="*/ 16262 h 65655"/>
                <a:gd name="connsiteX2" fmla="*/ 47926 w 69447"/>
                <a:gd name="connsiteY2" fmla="*/ 2840 h 65655"/>
                <a:gd name="connsiteX3" fmla="*/ 34616 w 69447"/>
                <a:gd name="connsiteY3" fmla="*/ 32 h 65655"/>
                <a:gd name="connsiteX4" fmla="*/ 25407 w 69447"/>
                <a:gd name="connsiteY4" fmla="*/ 1211 h 65655"/>
                <a:gd name="connsiteX5" fmla="*/ 7436 w 69447"/>
                <a:gd name="connsiteY5" fmla="*/ 12948 h 65655"/>
                <a:gd name="connsiteX6" fmla="*/ 24 w 69447"/>
                <a:gd name="connsiteY6" fmla="*/ 32828 h 65655"/>
                <a:gd name="connsiteX7" fmla="*/ 4741 w 69447"/>
                <a:gd name="connsiteY7" fmla="*/ 49394 h 65655"/>
                <a:gd name="connsiteX8" fmla="*/ 21251 w 69447"/>
                <a:gd name="connsiteY8" fmla="*/ 62816 h 65655"/>
                <a:gd name="connsiteX9" fmla="*/ 34560 w 69447"/>
                <a:gd name="connsiteY9" fmla="*/ 65624 h 65655"/>
                <a:gd name="connsiteX10" fmla="*/ 43770 w 69447"/>
                <a:gd name="connsiteY10" fmla="*/ 64444 h 65655"/>
                <a:gd name="connsiteX11" fmla="*/ 64436 w 69447"/>
                <a:gd name="connsiteY11" fmla="*/ 49338 h 65655"/>
                <a:gd name="connsiteX12" fmla="*/ 64941 w 69447"/>
                <a:gd name="connsiteY12" fmla="*/ 48552 h 65655"/>
                <a:gd name="connsiteX13" fmla="*/ 64941 w 69447"/>
                <a:gd name="connsiteY13" fmla="*/ 16935 h 6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447" h="65655">
                  <a:moveTo>
                    <a:pt x="64941" y="17048"/>
                  </a:moveTo>
                  <a:cubicBezTo>
                    <a:pt x="64941" y="17048"/>
                    <a:pt x="64604" y="16542"/>
                    <a:pt x="64436" y="16262"/>
                  </a:cubicBezTo>
                  <a:cubicBezTo>
                    <a:pt x="60280" y="9916"/>
                    <a:pt x="54833" y="5592"/>
                    <a:pt x="47926" y="2840"/>
                  </a:cubicBezTo>
                  <a:cubicBezTo>
                    <a:pt x="43770" y="762"/>
                    <a:pt x="39334" y="-193"/>
                    <a:pt x="34616" y="32"/>
                  </a:cubicBezTo>
                  <a:cubicBezTo>
                    <a:pt x="31528" y="425"/>
                    <a:pt x="28495" y="818"/>
                    <a:pt x="25407" y="1211"/>
                  </a:cubicBezTo>
                  <a:cubicBezTo>
                    <a:pt x="18218" y="3121"/>
                    <a:pt x="12097" y="7276"/>
                    <a:pt x="7436" y="12948"/>
                  </a:cubicBezTo>
                  <a:cubicBezTo>
                    <a:pt x="3000" y="18395"/>
                    <a:pt x="-313" y="25584"/>
                    <a:pt x="24" y="32828"/>
                  </a:cubicBezTo>
                  <a:cubicBezTo>
                    <a:pt x="304" y="38668"/>
                    <a:pt x="1877" y="44284"/>
                    <a:pt x="4741" y="49394"/>
                  </a:cubicBezTo>
                  <a:cubicBezTo>
                    <a:pt x="8222" y="55740"/>
                    <a:pt x="14737" y="60233"/>
                    <a:pt x="21251" y="62816"/>
                  </a:cubicBezTo>
                  <a:cubicBezTo>
                    <a:pt x="25407" y="64893"/>
                    <a:pt x="29843" y="65848"/>
                    <a:pt x="34560" y="65624"/>
                  </a:cubicBezTo>
                  <a:lnTo>
                    <a:pt x="43770" y="64444"/>
                  </a:lnTo>
                  <a:cubicBezTo>
                    <a:pt x="52306" y="62198"/>
                    <a:pt x="59606" y="56695"/>
                    <a:pt x="64436" y="49338"/>
                  </a:cubicBezTo>
                  <a:cubicBezTo>
                    <a:pt x="64604" y="49057"/>
                    <a:pt x="64773" y="48833"/>
                    <a:pt x="64941" y="48552"/>
                  </a:cubicBezTo>
                  <a:cubicBezTo>
                    <a:pt x="70950" y="39342"/>
                    <a:pt x="70950" y="26145"/>
                    <a:pt x="64941" y="169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571E79-6824-41E9-C7A8-C12FE7E36675}"/>
                </a:ext>
              </a:extLst>
            </p:cNvPr>
            <p:cNvSpPr/>
            <p:nvPr/>
          </p:nvSpPr>
          <p:spPr>
            <a:xfrm>
              <a:off x="14552629" y="3873428"/>
              <a:ext cx="64608" cy="61247"/>
            </a:xfrm>
            <a:custGeom>
              <a:avLst/>
              <a:gdLst>
                <a:gd name="connsiteX0" fmla="*/ 64496 w 64608"/>
                <a:gd name="connsiteY0" fmla="*/ 30487 h 61247"/>
                <a:gd name="connsiteX1" fmla="*/ 60116 w 64608"/>
                <a:gd name="connsiteY1" fmla="*/ 15044 h 61247"/>
                <a:gd name="connsiteX2" fmla="*/ 48548 w 64608"/>
                <a:gd name="connsiteY2" fmla="*/ 4037 h 61247"/>
                <a:gd name="connsiteX3" fmla="*/ 12720 w 64608"/>
                <a:gd name="connsiteY3" fmla="*/ 6452 h 61247"/>
                <a:gd name="connsiteX4" fmla="*/ 2780 w 64608"/>
                <a:gd name="connsiteY4" fmla="*/ 18694 h 61247"/>
                <a:gd name="connsiteX5" fmla="*/ 590 w 64608"/>
                <a:gd name="connsiteY5" fmla="*/ 26444 h 61247"/>
                <a:gd name="connsiteX6" fmla="*/ 590 w 64608"/>
                <a:gd name="connsiteY6" fmla="*/ 34587 h 61247"/>
                <a:gd name="connsiteX7" fmla="*/ 2780 w 64608"/>
                <a:gd name="connsiteY7" fmla="*/ 42336 h 61247"/>
                <a:gd name="connsiteX8" fmla="*/ 6935 w 64608"/>
                <a:gd name="connsiteY8" fmla="*/ 49075 h 61247"/>
                <a:gd name="connsiteX9" fmla="*/ 23670 w 64608"/>
                <a:gd name="connsiteY9" fmla="*/ 60026 h 61247"/>
                <a:gd name="connsiteX10" fmla="*/ 24513 w 64608"/>
                <a:gd name="connsiteY10" fmla="*/ 60194 h 61247"/>
                <a:gd name="connsiteX11" fmla="*/ 41360 w 64608"/>
                <a:gd name="connsiteY11" fmla="*/ 60194 h 61247"/>
                <a:gd name="connsiteX12" fmla="*/ 52142 w 64608"/>
                <a:gd name="connsiteY12" fmla="*/ 54803 h 61247"/>
                <a:gd name="connsiteX13" fmla="*/ 60285 w 64608"/>
                <a:gd name="connsiteY13" fmla="*/ 46380 h 61247"/>
                <a:gd name="connsiteX14" fmla="*/ 64609 w 64608"/>
                <a:gd name="connsiteY14" fmla="*/ 31217 h 61247"/>
                <a:gd name="connsiteX15" fmla="*/ 64496 w 64608"/>
                <a:gd name="connsiteY15" fmla="*/ 30543 h 6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08" h="61247">
                  <a:moveTo>
                    <a:pt x="64496" y="30487"/>
                  </a:moveTo>
                  <a:cubicBezTo>
                    <a:pt x="63766" y="25040"/>
                    <a:pt x="63036" y="19817"/>
                    <a:pt x="60116" y="15044"/>
                  </a:cubicBezTo>
                  <a:cubicBezTo>
                    <a:pt x="57421" y="10664"/>
                    <a:pt x="53040" y="6564"/>
                    <a:pt x="48548" y="4037"/>
                  </a:cubicBezTo>
                  <a:cubicBezTo>
                    <a:pt x="37316" y="-2196"/>
                    <a:pt x="22940" y="-1073"/>
                    <a:pt x="12720" y="6452"/>
                  </a:cubicBezTo>
                  <a:cubicBezTo>
                    <a:pt x="8227" y="9765"/>
                    <a:pt x="5082" y="13584"/>
                    <a:pt x="2780" y="18694"/>
                  </a:cubicBezTo>
                  <a:cubicBezTo>
                    <a:pt x="1320" y="21053"/>
                    <a:pt x="590" y="23636"/>
                    <a:pt x="590" y="26444"/>
                  </a:cubicBezTo>
                  <a:cubicBezTo>
                    <a:pt x="-197" y="29139"/>
                    <a:pt x="-197" y="31891"/>
                    <a:pt x="590" y="34587"/>
                  </a:cubicBezTo>
                  <a:cubicBezTo>
                    <a:pt x="590" y="37394"/>
                    <a:pt x="1320" y="39921"/>
                    <a:pt x="2780" y="42336"/>
                  </a:cubicBezTo>
                  <a:cubicBezTo>
                    <a:pt x="3566" y="44976"/>
                    <a:pt x="4970" y="47222"/>
                    <a:pt x="6935" y="49075"/>
                  </a:cubicBezTo>
                  <a:cubicBezTo>
                    <a:pt x="10979" y="54017"/>
                    <a:pt x="17156" y="58959"/>
                    <a:pt x="23670" y="60026"/>
                  </a:cubicBezTo>
                  <a:cubicBezTo>
                    <a:pt x="23951" y="60026"/>
                    <a:pt x="24232" y="60138"/>
                    <a:pt x="24513" y="60194"/>
                  </a:cubicBezTo>
                  <a:cubicBezTo>
                    <a:pt x="30128" y="61598"/>
                    <a:pt x="35744" y="61598"/>
                    <a:pt x="41360" y="60194"/>
                  </a:cubicBezTo>
                  <a:cubicBezTo>
                    <a:pt x="45459" y="59296"/>
                    <a:pt x="48997" y="57499"/>
                    <a:pt x="52142" y="54803"/>
                  </a:cubicBezTo>
                  <a:cubicBezTo>
                    <a:pt x="55567" y="52725"/>
                    <a:pt x="58263" y="49917"/>
                    <a:pt x="60285" y="46380"/>
                  </a:cubicBezTo>
                  <a:cubicBezTo>
                    <a:pt x="63149" y="41718"/>
                    <a:pt x="64553" y="36664"/>
                    <a:pt x="64609" y="31217"/>
                  </a:cubicBezTo>
                  <a:cubicBezTo>
                    <a:pt x="64609" y="30992"/>
                    <a:pt x="64553" y="30768"/>
                    <a:pt x="64496" y="3054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FB19996B-A936-A52F-6EB3-DB2EB30A18DC}"/>
                </a:ext>
              </a:extLst>
            </p:cNvPr>
            <p:cNvSpPr/>
            <p:nvPr/>
          </p:nvSpPr>
          <p:spPr>
            <a:xfrm>
              <a:off x="14635342" y="3828384"/>
              <a:ext cx="56248" cy="55651"/>
            </a:xfrm>
            <a:custGeom>
              <a:avLst/>
              <a:gdLst>
                <a:gd name="connsiteX0" fmla="*/ 28114 w 56248"/>
                <a:gd name="connsiteY0" fmla="*/ 0 h 55651"/>
                <a:gd name="connsiteX1" fmla="*/ 28114 w 56248"/>
                <a:gd name="connsiteY1" fmla="*/ 55652 h 55651"/>
                <a:gd name="connsiteX2" fmla="*/ 28114 w 56248"/>
                <a:gd name="connsiteY2" fmla="*/ 0 h 5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48" h="55651">
                  <a:moveTo>
                    <a:pt x="28114" y="0"/>
                  </a:moveTo>
                  <a:cubicBezTo>
                    <a:pt x="-9343" y="0"/>
                    <a:pt x="-9399" y="55652"/>
                    <a:pt x="28114" y="55652"/>
                  </a:cubicBezTo>
                  <a:cubicBezTo>
                    <a:pt x="65626" y="55652"/>
                    <a:pt x="65626" y="0"/>
                    <a:pt x="2811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0407FB56-9F8A-EFFD-178C-A9162A6795B7}"/>
                </a:ext>
              </a:extLst>
            </p:cNvPr>
            <p:cNvSpPr/>
            <p:nvPr/>
          </p:nvSpPr>
          <p:spPr>
            <a:xfrm>
              <a:off x="14725548" y="3765290"/>
              <a:ext cx="80675" cy="75113"/>
            </a:xfrm>
            <a:custGeom>
              <a:avLst/>
              <a:gdLst>
                <a:gd name="connsiteX0" fmla="*/ 75492 w 80675"/>
                <a:gd name="connsiteY0" fmla="*/ 21032 h 75113"/>
                <a:gd name="connsiteX1" fmla="*/ 71111 w 80675"/>
                <a:gd name="connsiteY1" fmla="*/ 15023 h 75113"/>
                <a:gd name="connsiteX2" fmla="*/ 60048 w 80675"/>
                <a:gd name="connsiteY2" fmla="*/ 5364 h 75113"/>
                <a:gd name="connsiteX3" fmla="*/ 49603 w 80675"/>
                <a:gd name="connsiteY3" fmla="*/ 1377 h 75113"/>
                <a:gd name="connsiteX4" fmla="*/ 39214 w 80675"/>
                <a:gd name="connsiteY4" fmla="*/ 29 h 75113"/>
                <a:gd name="connsiteX5" fmla="*/ 24108 w 80675"/>
                <a:gd name="connsiteY5" fmla="*/ 3230 h 75113"/>
                <a:gd name="connsiteX6" fmla="*/ 15460 w 80675"/>
                <a:gd name="connsiteY6" fmla="*/ 8004 h 75113"/>
                <a:gd name="connsiteX7" fmla="*/ 5351 w 80675"/>
                <a:gd name="connsiteY7" fmla="*/ 18449 h 75113"/>
                <a:gd name="connsiteX8" fmla="*/ 16 w 80675"/>
                <a:gd name="connsiteY8" fmla="*/ 37205 h 75113"/>
                <a:gd name="connsiteX9" fmla="*/ 3386 w 80675"/>
                <a:gd name="connsiteY9" fmla="*/ 51525 h 75113"/>
                <a:gd name="connsiteX10" fmla="*/ 11473 w 80675"/>
                <a:gd name="connsiteY10" fmla="*/ 63487 h 75113"/>
                <a:gd name="connsiteX11" fmla="*/ 40113 w 80675"/>
                <a:gd name="connsiteY11" fmla="*/ 75111 h 75113"/>
                <a:gd name="connsiteX12" fmla="*/ 52917 w 80675"/>
                <a:gd name="connsiteY12" fmla="*/ 73651 h 75113"/>
                <a:gd name="connsiteX13" fmla="*/ 69595 w 80675"/>
                <a:gd name="connsiteY13" fmla="*/ 64441 h 75113"/>
                <a:gd name="connsiteX14" fmla="*/ 77401 w 80675"/>
                <a:gd name="connsiteY14" fmla="*/ 52929 h 75113"/>
                <a:gd name="connsiteX15" fmla="*/ 80658 w 80675"/>
                <a:gd name="connsiteY15" fmla="*/ 39115 h 75113"/>
                <a:gd name="connsiteX16" fmla="*/ 75492 w 80675"/>
                <a:gd name="connsiteY16" fmla="*/ 21032 h 7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675" h="75113">
                  <a:moveTo>
                    <a:pt x="75492" y="21032"/>
                  </a:moveTo>
                  <a:cubicBezTo>
                    <a:pt x="74425" y="18673"/>
                    <a:pt x="72740" y="17045"/>
                    <a:pt x="71111" y="15023"/>
                  </a:cubicBezTo>
                  <a:cubicBezTo>
                    <a:pt x="68303" y="10924"/>
                    <a:pt x="64597" y="7667"/>
                    <a:pt x="60048" y="5364"/>
                  </a:cubicBezTo>
                  <a:cubicBezTo>
                    <a:pt x="56735" y="3399"/>
                    <a:pt x="53310" y="2107"/>
                    <a:pt x="49603" y="1377"/>
                  </a:cubicBezTo>
                  <a:lnTo>
                    <a:pt x="39214" y="29"/>
                  </a:lnTo>
                  <a:cubicBezTo>
                    <a:pt x="33879" y="-195"/>
                    <a:pt x="28825" y="872"/>
                    <a:pt x="24108" y="3230"/>
                  </a:cubicBezTo>
                  <a:cubicBezTo>
                    <a:pt x="20851" y="4073"/>
                    <a:pt x="17931" y="5701"/>
                    <a:pt x="15460" y="8004"/>
                  </a:cubicBezTo>
                  <a:cubicBezTo>
                    <a:pt x="11248" y="10587"/>
                    <a:pt x="7879" y="14069"/>
                    <a:pt x="5351" y="18449"/>
                  </a:cubicBezTo>
                  <a:cubicBezTo>
                    <a:pt x="2150" y="24289"/>
                    <a:pt x="297" y="30579"/>
                    <a:pt x="16" y="37205"/>
                  </a:cubicBezTo>
                  <a:cubicBezTo>
                    <a:pt x="-152" y="42372"/>
                    <a:pt x="971" y="47145"/>
                    <a:pt x="3386" y="51525"/>
                  </a:cubicBezTo>
                  <a:cubicBezTo>
                    <a:pt x="5015" y="56186"/>
                    <a:pt x="7710" y="60174"/>
                    <a:pt x="11473" y="63487"/>
                  </a:cubicBezTo>
                  <a:cubicBezTo>
                    <a:pt x="19391" y="70787"/>
                    <a:pt x="29162" y="75224"/>
                    <a:pt x="40113" y="75111"/>
                  </a:cubicBezTo>
                  <a:cubicBezTo>
                    <a:pt x="44437" y="75111"/>
                    <a:pt x="48705" y="74381"/>
                    <a:pt x="52917" y="73651"/>
                  </a:cubicBezTo>
                  <a:cubicBezTo>
                    <a:pt x="59262" y="71967"/>
                    <a:pt x="64822" y="68934"/>
                    <a:pt x="69595" y="64441"/>
                  </a:cubicBezTo>
                  <a:cubicBezTo>
                    <a:pt x="73245" y="61241"/>
                    <a:pt x="75829" y="57422"/>
                    <a:pt x="77401" y="52929"/>
                  </a:cubicBezTo>
                  <a:cubicBezTo>
                    <a:pt x="79760" y="48661"/>
                    <a:pt x="80827" y="44113"/>
                    <a:pt x="80658" y="39115"/>
                  </a:cubicBezTo>
                  <a:cubicBezTo>
                    <a:pt x="80658" y="32600"/>
                    <a:pt x="78917" y="26592"/>
                    <a:pt x="75492" y="2103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A05FE9E-CCF5-9066-3710-164621156B52}"/>
                </a:ext>
              </a:extLst>
            </p:cNvPr>
            <p:cNvSpPr/>
            <p:nvPr/>
          </p:nvSpPr>
          <p:spPr>
            <a:xfrm>
              <a:off x="14839964" y="3746619"/>
              <a:ext cx="62565" cy="61885"/>
            </a:xfrm>
            <a:custGeom>
              <a:avLst/>
              <a:gdLst>
                <a:gd name="connsiteX0" fmla="*/ 31272 w 62565"/>
                <a:gd name="connsiteY0" fmla="*/ 0 h 61885"/>
                <a:gd name="connsiteX1" fmla="*/ 31272 w 62565"/>
                <a:gd name="connsiteY1" fmla="*/ 61885 h 61885"/>
                <a:gd name="connsiteX2" fmla="*/ 31272 w 62565"/>
                <a:gd name="connsiteY2" fmla="*/ 0 h 6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565" h="61885">
                  <a:moveTo>
                    <a:pt x="31272" y="0"/>
                  </a:moveTo>
                  <a:cubicBezTo>
                    <a:pt x="-10396" y="0"/>
                    <a:pt x="-10452" y="61885"/>
                    <a:pt x="31272" y="61885"/>
                  </a:cubicBezTo>
                  <a:cubicBezTo>
                    <a:pt x="72997" y="61885"/>
                    <a:pt x="72997" y="0"/>
                    <a:pt x="3127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1137AFA-A217-FE93-166F-A8647BEF3425}"/>
                </a:ext>
              </a:extLst>
            </p:cNvPr>
            <p:cNvSpPr/>
            <p:nvPr/>
          </p:nvSpPr>
          <p:spPr>
            <a:xfrm>
              <a:off x="14944353" y="3737230"/>
              <a:ext cx="67931" cy="64478"/>
            </a:xfrm>
            <a:custGeom>
              <a:avLst/>
              <a:gdLst>
                <a:gd name="connsiteX0" fmla="*/ 66658 w 67931"/>
                <a:gd name="connsiteY0" fmla="*/ 25001 h 64478"/>
                <a:gd name="connsiteX1" fmla="*/ 65985 w 67931"/>
                <a:gd name="connsiteY1" fmla="*/ 23428 h 64478"/>
                <a:gd name="connsiteX2" fmla="*/ 57336 w 67931"/>
                <a:gd name="connsiteY2" fmla="*/ 9333 h 64478"/>
                <a:gd name="connsiteX3" fmla="*/ 42511 w 67931"/>
                <a:gd name="connsiteY3" fmla="*/ 1134 h 64478"/>
                <a:gd name="connsiteX4" fmla="*/ 13253 w 67931"/>
                <a:gd name="connsiteY4" fmla="*/ 6862 h 64478"/>
                <a:gd name="connsiteX5" fmla="*/ 0 w 67931"/>
                <a:gd name="connsiteY5" fmla="*/ 31908 h 64478"/>
                <a:gd name="connsiteX6" fmla="*/ 16622 w 67931"/>
                <a:gd name="connsiteY6" fmla="*/ 59425 h 64478"/>
                <a:gd name="connsiteX7" fmla="*/ 18420 w 67931"/>
                <a:gd name="connsiteY7" fmla="*/ 60211 h 64478"/>
                <a:gd name="connsiteX8" fmla="*/ 34986 w 67931"/>
                <a:gd name="connsiteY8" fmla="*/ 64479 h 64478"/>
                <a:gd name="connsiteX9" fmla="*/ 54865 w 67931"/>
                <a:gd name="connsiteY9" fmla="*/ 57796 h 64478"/>
                <a:gd name="connsiteX10" fmla="*/ 64974 w 67931"/>
                <a:gd name="connsiteY10" fmla="*/ 45329 h 64478"/>
                <a:gd name="connsiteX11" fmla="*/ 66602 w 67931"/>
                <a:gd name="connsiteY11" fmla="*/ 25057 h 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931" h="64478">
                  <a:moveTo>
                    <a:pt x="66658" y="25001"/>
                  </a:moveTo>
                  <a:cubicBezTo>
                    <a:pt x="66434" y="24495"/>
                    <a:pt x="66209" y="23934"/>
                    <a:pt x="65985" y="23428"/>
                  </a:cubicBezTo>
                  <a:cubicBezTo>
                    <a:pt x="64356" y="17981"/>
                    <a:pt x="61492" y="13264"/>
                    <a:pt x="57336" y="9333"/>
                  </a:cubicBezTo>
                  <a:cubicBezTo>
                    <a:pt x="53068" y="5346"/>
                    <a:pt x="48183" y="2594"/>
                    <a:pt x="42511" y="1134"/>
                  </a:cubicBezTo>
                  <a:cubicBezTo>
                    <a:pt x="32178" y="-1562"/>
                    <a:pt x="21733" y="628"/>
                    <a:pt x="13253" y="6862"/>
                  </a:cubicBezTo>
                  <a:cubicBezTo>
                    <a:pt x="5166" y="12814"/>
                    <a:pt x="0" y="21575"/>
                    <a:pt x="0" y="31908"/>
                  </a:cubicBezTo>
                  <a:cubicBezTo>
                    <a:pt x="0" y="42241"/>
                    <a:pt x="6458" y="54932"/>
                    <a:pt x="16622" y="59425"/>
                  </a:cubicBezTo>
                  <a:cubicBezTo>
                    <a:pt x="17240" y="59706"/>
                    <a:pt x="17802" y="59930"/>
                    <a:pt x="18420" y="60211"/>
                  </a:cubicBezTo>
                  <a:cubicBezTo>
                    <a:pt x="23698" y="62570"/>
                    <a:pt x="29146" y="64479"/>
                    <a:pt x="34986" y="64479"/>
                  </a:cubicBezTo>
                  <a:cubicBezTo>
                    <a:pt x="42230" y="64479"/>
                    <a:pt x="49081" y="62008"/>
                    <a:pt x="54865" y="57796"/>
                  </a:cubicBezTo>
                  <a:cubicBezTo>
                    <a:pt x="59470" y="54427"/>
                    <a:pt x="62671" y="50496"/>
                    <a:pt x="64974" y="45329"/>
                  </a:cubicBezTo>
                  <a:cubicBezTo>
                    <a:pt x="67557" y="39545"/>
                    <a:pt x="69242" y="31122"/>
                    <a:pt x="66602" y="2505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DB33E6B-CFC0-274F-5144-DE2231A2936C}"/>
                </a:ext>
              </a:extLst>
            </p:cNvPr>
            <p:cNvSpPr/>
            <p:nvPr/>
          </p:nvSpPr>
          <p:spPr>
            <a:xfrm>
              <a:off x="15010906" y="3782784"/>
              <a:ext cx="63239" cy="62502"/>
            </a:xfrm>
            <a:custGeom>
              <a:avLst/>
              <a:gdLst>
                <a:gd name="connsiteX0" fmla="*/ 31609 w 63239"/>
                <a:gd name="connsiteY0" fmla="*/ 0 h 62502"/>
                <a:gd name="connsiteX1" fmla="*/ 31609 w 63239"/>
                <a:gd name="connsiteY1" fmla="*/ 62503 h 62502"/>
                <a:gd name="connsiteX2" fmla="*/ 31609 w 63239"/>
                <a:gd name="connsiteY2" fmla="*/ 0 h 6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9" h="62502">
                  <a:moveTo>
                    <a:pt x="31609" y="0"/>
                  </a:moveTo>
                  <a:cubicBezTo>
                    <a:pt x="-10508" y="0"/>
                    <a:pt x="-10564" y="62503"/>
                    <a:pt x="31609" y="62503"/>
                  </a:cubicBezTo>
                  <a:cubicBezTo>
                    <a:pt x="73783" y="62503"/>
                    <a:pt x="73783" y="0"/>
                    <a:pt x="31609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E1021CF-7A2A-CE9C-A2B4-6C1DC8ECFB21}"/>
                </a:ext>
              </a:extLst>
            </p:cNvPr>
            <p:cNvSpPr/>
            <p:nvPr/>
          </p:nvSpPr>
          <p:spPr>
            <a:xfrm>
              <a:off x="13958789" y="4513500"/>
              <a:ext cx="33504" cy="33132"/>
            </a:xfrm>
            <a:custGeom>
              <a:avLst/>
              <a:gdLst>
                <a:gd name="connsiteX0" fmla="*/ 16742 w 33504"/>
                <a:gd name="connsiteY0" fmla="*/ 0 h 33132"/>
                <a:gd name="connsiteX1" fmla="*/ 16742 w 33504"/>
                <a:gd name="connsiteY1" fmla="*/ 33133 h 33132"/>
                <a:gd name="connsiteX2" fmla="*/ 16742 w 33504"/>
                <a:gd name="connsiteY2" fmla="*/ 0 h 3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04" h="33132">
                  <a:moveTo>
                    <a:pt x="16742" y="0"/>
                  </a:moveTo>
                  <a:cubicBezTo>
                    <a:pt x="-5552" y="0"/>
                    <a:pt x="-5609" y="33133"/>
                    <a:pt x="16742" y="33133"/>
                  </a:cubicBezTo>
                  <a:cubicBezTo>
                    <a:pt x="39092" y="33133"/>
                    <a:pt x="39092" y="0"/>
                    <a:pt x="1674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2FA35AC-3913-9C0C-021E-6CFA1C0E0B2D}"/>
                </a:ext>
              </a:extLst>
            </p:cNvPr>
            <p:cNvSpPr/>
            <p:nvPr/>
          </p:nvSpPr>
          <p:spPr>
            <a:xfrm>
              <a:off x="14000465" y="4435561"/>
              <a:ext cx="75418" cy="70968"/>
            </a:xfrm>
            <a:custGeom>
              <a:avLst/>
              <a:gdLst>
                <a:gd name="connsiteX0" fmla="*/ 56887 w 75418"/>
                <a:gd name="connsiteY0" fmla="*/ 4823 h 70968"/>
                <a:gd name="connsiteX1" fmla="*/ 19093 w 75418"/>
                <a:gd name="connsiteY1" fmla="*/ 4823 h 70968"/>
                <a:gd name="connsiteX2" fmla="*/ 18251 w 75418"/>
                <a:gd name="connsiteY2" fmla="*/ 5272 h 70968"/>
                <a:gd name="connsiteX3" fmla="*/ 0 w 75418"/>
                <a:gd name="connsiteY3" fmla="*/ 35484 h 70968"/>
                <a:gd name="connsiteX4" fmla="*/ 18251 w 75418"/>
                <a:gd name="connsiteY4" fmla="*/ 65697 h 70968"/>
                <a:gd name="connsiteX5" fmla="*/ 19093 w 75418"/>
                <a:gd name="connsiteY5" fmla="*/ 66146 h 70968"/>
                <a:gd name="connsiteX6" fmla="*/ 56887 w 75418"/>
                <a:gd name="connsiteY6" fmla="*/ 66146 h 70968"/>
                <a:gd name="connsiteX7" fmla="*/ 75419 w 75418"/>
                <a:gd name="connsiteY7" fmla="*/ 35428 h 70968"/>
                <a:gd name="connsiteX8" fmla="*/ 56887 w 75418"/>
                <a:gd name="connsiteY8" fmla="*/ 4710 h 7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418" h="70968">
                  <a:moveTo>
                    <a:pt x="56887" y="4823"/>
                  </a:moveTo>
                  <a:cubicBezTo>
                    <a:pt x="45375" y="-1579"/>
                    <a:pt x="30606" y="-1635"/>
                    <a:pt x="19093" y="4823"/>
                  </a:cubicBezTo>
                  <a:cubicBezTo>
                    <a:pt x="18813" y="4991"/>
                    <a:pt x="18532" y="5159"/>
                    <a:pt x="18251" y="5272"/>
                  </a:cubicBezTo>
                  <a:cubicBezTo>
                    <a:pt x="7357" y="11393"/>
                    <a:pt x="0" y="22849"/>
                    <a:pt x="0" y="35484"/>
                  </a:cubicBezTo>
                  <a:cubicBezTo>
                    <a:pt x="0" y="48120"/>
                    <a:pt x="7357" y="59576"/>
                    <a:pt x="18251" y="65697"/>
                  </a:cubicBezTo>
                  <a:cubicBezTo>
                    <a:pt x="18532" y="65865"/>
                    <a:pt x="18813" y="66034"/>
                    <a:pt x="19093" y="66146"/>
                  </a:cubicBezTo>
                  <a:cubicBezTo>
                    <a:pt x="30606" y="72604"/>
                    <a:pt x="45319" y="72548"/>
                    <a:pt x="56887" y="66146"/>
                  </a:cubicBezTo>
                  <a:cubicBezTo>
                    <a:pt x="68006" y="59969"/>
                    <a:pt x="75419" y="48288"/>
                    <a:pt x="75419" y="35428"/>
                  </a:cubicBezTo>
                  <a:cubicBezTo>
                    <a:pt x="75419" y="22568"/>
                    <a:pt x="67950" y="10944"/>
                    <a:pt x="56887" y="471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1AA9D10-002E-E883-729F-C533BBD438BF}"/>
                </a:ext>
              </a:extLst>
            </p:cNvPr>
            <p:cNvSpPr/>
            <p:nvPr/>
          </p:nvSpPr>
          <p:spPr>
            <a:xfrm>
              <a:off x="14121291" y="4427692"/>
              <a:ext cx="67885" cy="64356"/>
            </a:xfrm>
            <a:custGeom>
              <a:avLst/>
              <a:gdLst>
                <a:gd name="connsiteX0" fmla="*/ 57922 w 67885"/>
                <a:gd name="connsiteY0" fmla="*/ 9435 h 64356"/>
                <a:gd name="connsiteX1" fmla="*/ 33943 w 67885"/>
                <a:gd name="connsiteY1" fmla="*/ 0 h 64356"/>
                <a:gd name="connsiteX2" fmla="*/ 9964 w 67885"/>
                <a:gd name="connsiteY2" fmla="*/ 9435 h 64356"/>
                <a:gd name="connsiteX3" fmla="*/ 24 w 67885"/>
                <a:gd name="connsiteY3" fmla="*/ 32178 h 64356"/>
                <a:gd name="connsiteX4" fmla="*/ 9964 w 67885"/>
                <a:gd name="connsiteY4" fmla="*/ 54922 h 64356"/>
                <a:gd name="connsiteX5" fmla="*/ 33943 w 67885"/>
                <a:gd name="connsiteY5" fmla="*/ 64356 h 64356"/>
                <a:gd name="connsiteX6" fmla="*/ 57922 w 67885"/>
                <a:gd name="connsiteY6" fmla="*/ 54922 h 64356"/>
                <a:gd name="connsiteX7" fmla="*/ 67861 w 67885"/>
                <a:gd name="connsiteY7" fmla="*/ 32178 h 64356"/>
                <a:gd name="connsiteX8" fmla="*/ 57922 w 67885"/>
                <a:gd name="connsiteY8" fmla="*/ 9435 h 6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885" h="64356">
                  <a:moveTo>
                    <a:pt x="57922" y="9435"/>
                  </a:moveTo>
                  <a:cubicBezTo>
                    <a:pt x="51183" y="3538"/>
                    <a:pt x="43040" y="0"/>
                    <a:pt x="33943" y="0"/>
                  </a:cubicBezTo>
                  <a:cubicBezTo>
                    <a:pt x="25350" y="0"/>
                    <a:pt x="16197" y="3482"/>
                    <a:pt x="9964" y="9435"/>
                  </a:cubicBezTo>
                  <a:cubicBezTo>
                    <a:pt x="4179" y="14938"/>
                    <a:pt x="-369" y="24091"/>
                    <a:pt x="24" y="32178"/>
                  </a:cubicBezTo>
                  <a:cubicBezTo>
                    <a:pt x="417" y="40602"/>
                    <a:pt x="3393" y="49250"/>
                    <a:pt x="9964" y="54922"/>
                  </a:cubicBezTo>
                  <a:cubicBezTo>
                    <a:pt x="16702" y="60818"/>
                    <a:pt x="24845" y="64356"/>
                    <a:pt x="33943" y="64356"/>
                  </a:cubicBezTo>
                  <a:cubicBezTo>
                    <a:pt x="42535" y="64356"/>
                    <a:pt x="51688" y="60874"/>
                    <a:pt x="57922" y="54922"/>
                  </a:cubicBezTo>
                  <a:cubicBezTo>
                    <a:pt x="63706" y="49418"/>
                    <a:pt x="68254" y="40265"/>
                    <a:pt x="67861" y="32178"/>
                  </a:cubicBezTo>
                  <a:cubicBezTo>
                    <a:pt x="67468" y="23754"/>
                    <a:pt x="64492" y="15106"/>
                    <a:pt x="57922" y="94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ABC193C-9C63-2BBD-D67F-B50CC11435AE}"/>
                </a:ext>
              </a:extLst>
            </p:cNvPr>
            <p:cNvSpPr/>
            <p:nvPr/>
          </p:nvSpPr>
          <p:spPr>
            <a:xfrm>
              <a:off x="14185183" y="4477421"/>
              <a:ext cx="67539" cy="64269"/>
            </a:xfrm>
            <a:custGeom>
              <a:avLst/>
              <a:gdLst>
                <a:gd name="connsiteX0" fmla="*/ 50917 w 67539"/>
                <a:gd name="connsiteY0" fmla="*/ 4743 h 64269"/>
                <a:gd name="connsiteX1" fmla="*/ 50018 w 67539"/>
                <a:gd name="connsiteY1" fmla="*/ 4350 h 64269"/>
                <a:gd name="connsiteX2" fmla="*/ 42100 w 67539"/>
                <a:gd name="connsiteY2" fmla="*/ 1149 h 64269"/>
                <a:gd name="connsiteX3" fmla="*/ 28847 w 67539"/>
                <a:gd name="connsiteY3" fmla="*/ 587 h 64269"/>
                <a:gd name="connsiteX4" fmla="*/ 9754 w 67539"/>
                <a:gd name="connsiteY4" fmla="*/ 9292 h 64269"/>
                <a:gd name="connsiteX5" fmla="*/ 1218 w 67539"/>
                <a:gd name="connsiteY5" fmla="*/ 23219 h 64269"/>
                <a:gd name="connsiteX6" fmla="*/ 600 w 67539"/>
                <a:gd name="connsiteY6" fmla="*/ 35798 h 64269"/>
                <a:gd name="connsiteX7" fmla="*/ 4531 w 67539"/>
                <a:gd name="connsiteY7" fmla="*/ 47535 h 64269"/>
                <a:gd name="connsiteX8" fmla="*/ 4924 w 67539"/>
                <a:gd name="connsiteY8" fmla="*/ 48433 h 64269"/>
                <a:gd name="connsiteX9" fmla="*/ 16998 w 67539"/>
                <a:gd name="connsiteY9" fmla="*/ 59889 h 64269"/>
                <a:gd name="connsiteX10" fmla="*/ 33958 w 67539"/>
                <a:gd name="connsiteY10" fmla="*/ 64269 h 64269"/>
                <a:gd name="connsiteX11" fmla="*/ 57712 w 67539"/>
                <a:gd name="connsiteY11" fmla="*/ 54947 h 64269"/>
                <a:gd name="connsiteX12" fmla="*/ 67539 w 67539"/>
                <a:gd name="connsiteY12" fmla="*/ 32372 h 64269"/>
                <a:gd name="connsiteX13" fmla="*/ 50917 w 67539"/>
                <a:gd name="connsiteY13" fmla="*/ 4799 h 6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539" h="64269">
                  <a:moveTo>
                    <a:pt x="50917" y="4743"/>
                  </a:moveTo>
                  <a:cubicBezTo>
                    <a:pt x="50636" y="4631"/>
                    <a:pt x="50355" y="4462"/>
                    <a:pt x="50018" y="4350"/>
                  </a:cubicBezTo>
                  <a:lnTo>
                    <a:pt x="42100" y="1149"/>
                  </a:lnTo>
                  <a:cubicBezTo>
                    <a:pt x="37664" y="-143"/>
                    <a:pt x="33284" y="-367"/>
                    <a:pt x="28847" y="587"/>
                  </a:cubicBezTo>
                  <a:cubicBezTo>
                    <a:pt x="21940" y="1486"/>
                    <a:pt x="14696" y="4125"/>
                    <a:pt x="9754" y="9292"/>
                  </a:cubicBezTo>
                  <a:cubicBezTo>
                    <a:pt x="5879" y="13279"/>
                    <a:pt x="3015" y="17940"/>
                    <a:pt x="1218" y="23219"/>
                  </a:cubicBezTo>
                  <a:cubicBezTo>
                    <a:pt x="-186" y="27430"/>
                    <a:pt x="-354" y="31642"/>
                    <a:pt x="600" y="35798"/>
                  </a:cubicBezTo>
                  <a:cubicBezTo>
                    <a:pt x="825" y="40010"/>
                    <a:pt x="2117" y="43941"/>
                    <a:pt x="4531" y="47535"/>
                  </a:cubicBezTo>
                  <a:cubicBezTo>
                    <a:pt x="4644" y="47815"/>
                    <a:pt x="4812" y="48096"/>
                    <a:pt x="4924" y="48433"/>
                  </a:cubicBezTo>
                  <a:cubicBezTo>
                    <a:pt x="7957" y="53263"/>
                    <a:pt x="12000" y="57081"/>
                    <a:pt x="16998" y="59889"/>
                  </a:cubicBezTo>
                  <a:cubicBezTo>
                    <a:pt x="22277" y="62809"/>
                    <a:pt x="27949" y="64213"/>
                    <a:pt x="33958" y="64269"/>
                  </a:cubicBezTo>
                  <a:cubicBezTo>
                    <a:pt x="42774" y="63876"/>
                    <a:pt x="51198" y="61125"/>
                    <a:pt x="57712" y="54947"/>
                  </a:cubicBezTo>
                  <a:cubicBezTo>
                    <a:pt x="63721" y="49219"/>
                    <a:pt x="67539" y="40683"/>
                    <a:pt x="67539" y="32372"/>
                  </a:cubicBezTo>
                  <a:cubicBezTo>
                    <a:pt x="67539" y="21534"/>
                    <a:pt x="61025" y="9516"/>
                    <a:pt x="50917" y="479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30F4354-590C-0FC1-A533-20E7A3C5C066}"/>
                </a:ext>
              </a:extLst>
            </p:cNvPr>
            <p:cNvSpPr/>
            <p:nvPr/>
          </p:nvSpPr>
          <p:spPr>
            <a:xfrm>
              <a:off x="14249328" y="4533099"/>
              <a:ext cx="64517" cy="61323"/>
            </a:xfrm>
            <a:custGeom>
              <a:avLst/>
              <a:gdLst>
                <a:gd name="connsiteX0" fmla="*/ 55059 w 64517"/>
                <a:gd name="connsiteY0" fmla="*/ 8985 h 61323"/>
                <a:gd name="connsiteX1" fmla="*/ 32259 w 64517"/>
                <a:gd name="connsiteY1" fmla="*/ 0 h 61323"/>
                <a:gd name="connsiteX2" fmla="*/ 9459 w 64517"/>
                <a:gd name="connsiteY2" fmla="*/ 8985 h 61323"/>
                <a:gd name="connsiteX3" fmla="*/ 25 w 64517"/>
                <a:gd name="connsiteY3" fmla="*/ 30662 h 61323"/>
                <a:gd name="connsiteX4" fmla="*/ 9459 w 64517"/>
                <a:gd name="connsiteY4" fmla="*/ 52338 h 61323"/>
                <a:gd name="connsiteX5" fmla="*/ 32259 w 64517"/>
                <a:gd name="connsiteY5" fmla="*/ 61323 h 61323"/>
                <a:gd name="connsiteX6" fmla="*/ 55059 w 64517"/>
                <a:gd name="connsiteY6" fmla="*/ 52338 h 61323"/>
                <a:gd name="connsiteX7" fmla="*/ 64493 w 64517"/>
                <a:gd name="connsiteY7" fmla="*/ 30662 h 61323"/>
                <a:gd name="connsiteX8" fmla="*/ 55059 w 64517"/>
                <a:gd name="connsiteY8" fmla="*/ 8985 h 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517" h="61323">
                  <a:moveTo>
                    <a:pt x="55059" y="8985"/>
                  </a:moveTo>
                  <a:cubicBezTo>
                    <a:pt x="48657" y="3425"/>
                    <a:pt x="40851" y="0"/>
                    <a:pt x="32259" y="0"/>
                  </a:cubicBezTo>
                  <a:cubicBezTo>
                    <a:pt x="24116" y="0"/>
                    <a:pt x="15356" y="3313"/>
                    <a:pt x="9459" y="8985"/>
                  </a:cubicBezTo>
                  <a:cubicBezTo>
                    <a:pt x="3956" y="14208"/>
                    <a:pt x="-368" y="22912"/>
                    <a:pt x="25" y="30662"/>
                  </a:cubicBezTo>
                  <a:cubicBezTo>
                    <a:pt x="418" y="38692"/>
                    <a:pt x="3226" y="46891"/>
                    <a:pt x="9459" y="52338"/>
                  </a:cubicBezTo>
                  <a:cubicBezTo>
                    <a:pt x="15861" y="57898"/>
                    <a:pt x="23667" y="61323"/>
                    <a:pt x="32259" y="61323"/>
                  </a:cubicBezTo>
                  <a:cubicBezTo>
                    <a:pt x="40402" y="61323"/>
                    <a:pt x="49162" y="58010"/>
                    <a:pt x="55059" y="52338"/>
                  </a:cubicBezTo>
                  <a:cubicBezTo>
                    <a:pt x="60562" y="47116"/>
                    <a:pt x="64886" y="38411"/>
                    <a:pt x="64493" y="30662"/>
                  </a:cubicBezTo>
                  <a:cubicBezTo>
                    <a:pt x="64100" y="22631"/>
                    <a:pt x="61292" y="14432"/>
                    <a:pt x="55059" y="898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7D649BBE-3481-1C45-CA0F-ECC6D7E802A0}"/>
                </a:ext>
              </a:extLst>
            </p:cNvPr>
            <p:cNvSpPr/>
            <p:nvPr/>
          </p:nvSpPr>
          <p:spPr>
            <a:xfrm>
              <a:off x="14326438" y="4603715"/>
              <a:ext cx="68717" cy="64672"/>
            </a:xfrm>
            <a:custGeom>
              <a:avLst/>
              <a:gdLst>
                <a:gd name="connsiteX0" fmla="*/ 65947 w 68717"/>
                <a:gd name="connsiteY0" fmla="*/ 19628 h 64672"/>
                <a:gd name="connsiteX1" fmla="*/ 52301 w 68717"/>
                <a:gd name="connsiteY1" fmla="*/ 4522 h 64672"/>
                <a:gd name="connsiteX2" fmla="*/ 26637 w 68717"/>
                <a:gd name="connsiteY2" fmla="*/ 1321 h 64672"/>
                <a:gd name="connsiteX3" fmla="*/ 24672 w 68717"/>
                <a:gd name="connsiteY3" fmla="*/ 1995 h 64672"/>
                <a:gd name="connsiteX4" fmla="*/ 9846 w 68717"/>
                <a:gd name="connsiteY4" fmla="*/ 10194 h 64672"/>
                <a:gd name="connsiteX5" fmla="*/ 4624 w 68717"/>
                <a:gd name="connsiteY5" fmla="*/ 16652 h 64672"/>
                <a:gd name="connsiteX6" fmla="*/ 19 w 68717"/>
                <a:gd name="connsiteY6" fmla="*/ 32769 h 64672"/>
                <a:gd name="connsiteX7" fmla="*/ 2883 w 68717"/>
                <a:gd name="connsiteY7" fmla="*/ 45067 h 64672"/>
                <a:gd name="connsiteX8" fmla="*/ 20629 w 68717"/>
                <a:gd name="connsiteY8" fmla="*/ 61914 h 64672"/>
                <a:gd name="connsiteX9" fmla="*/ 50504 w 68717"/>
                <a:gd name="connsiteY9" fmla="*/ 60286 h 64672"/>
                <a:gd name="connsiteX10" fmla="*/ 52245 w 68717"/>
                <a:gd name="connsiteY10" fmla="*/ 59106 h 64672"/>
                <a:gd name="connsiteX11" fmla="*/ 67520 w 68717"/>
                <a:gd name="connsiteY11" fmla="*/ 40181 h 64672"/>
                <a:gd name="connsiteX12" fmla="*/ 68699 w 68717"/>
                <a:gd name="connsiteY12" fmla="*/ 31758 h 64672"/>
                <a:gd name="connsiteX13" fmla="*/ 65835 w 68717"/>
                <a:gd name="connsiteY13" fmla="*/ 19572 h 6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717" h="64672">
                  <a:moveTo>
                    <a:pt x="65947" y="19628"/>
                  </a:moveTo>
                  <a:cubicBezTo>
                    <a:pt x="63196" y="13451"/>
                    <a:pt x="58535" y="7610"/>
                    <a:pt x="52301" y="4522"/>
                  </a:cubicBezTo>
                  <a:cubicBezTo>
                    <a:pt x="44720" y="703"/>
                    <a:pt x="34893" y="-1599"/>
                    <a:pt x="26637" y="1321"/>
                  </a:cubicBezTo>
                  <a:cubicBezTo>
                    <a:pt x="25963" y="1545"/>
                    <a:pt x="25346" y="1770"/>
                    <a:pt x="24672" y="1995"/>
                  </a:cubicBezTo>
                  <a:cubicBezTo>
                    <a:pt x="19056" y="3455"/>
                    <a:pt x="14114" y="6206"/>
                    <a:pt x="9846" y="10194"/>
                  </a:cubicBezTo>
                  <a:cubicBezTo>
                    <a:pt x="8106" y="12328"/>
                    <a:pt x="6365" y="14518"/>
                    <a:pt x="4624" y="16652"/>
                  </a:cubicBezTo>
                  <a:cubicBezTo>
                    <a:pt x="1591" y="21593"/>
                    <a:pt x="75" y="26928"/>
                    <a:pt x="19" y="32769"/>
                  </a:cubicBezTo>
                  <a:cubicBezTo>
                    <a:pt x="-150" y="37205"/>
                    <a:pt x="805" y="41305"/>
                    <a:pt x="2883" y="45067"/>
                  </a:cubicBezTo>
                  <a:cubicBezTo>
                    <a:pt x="6477" y="53210"/>
                    <a:pt x="12373" y="58601"/>
                    <a:pt x="20629" y="61914"/>
                  </a:cubicBezTo>
                  <a:cubicBezTo>
                    <a:pt x="29782" y="65621"/>
                    <a:pt x="41856" y="66070"/>
                    <a:pt x="50504" y="60286"/>
                  </a:cubicBezTo>
                  <a:cubicBezTo>
                    <a:pt x="51066" y="59893"/>
                    <a:pt x="51683" y="59499"/>
                    <a:pt x="52245" y="59106"/>
                  </a:cubicBezTo>
                  <a:cubicBezTo>
                    <a:pt x="58984" y="54614"/>
                    <a:pt x="65554" y="48493"/>
                    <a:pt x="67520" y="40181"/>
                  </a:cubicBezTo>
                  <a:cubicBezTo>
                    <a:pt x="67913" y="37374"/>
                    <a:pt x="68306" y="34566"/>
                    <a:pt x="68699" y="31758"/>
                  </a:cubicBezTo>
                  <a:cubicBezTo>
                    <a:pt x="68867" y="27378"/>
                    <a:pt x="67913" y="23334"/>
                    <a:pt x="65835" y="1957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EDCCDCE-4CA4-711A-9532-02267C0C3BB6}"/>
                </a:ext>
              </a:extLst>
            </p:cNvPr>
            <p:cNvSpPr/>
            <p:nvPr/>
          </p:nvSpPr>
          <p:spPr>
            <a:xfrm>
              <a:off x="14428420" y="4627948"/>
              <a:ext cx="65852" cy="62559"/>
            </a:xfrm>
            <a:custGeom>
              <a:avLst/>
              <a:gdLst>
                <a:gd name="connsiteX0" fmla="*/ 56175 w 65852"/>
                <a:gd name="connsiteY0" fmla="*/ 9154 h 62559"/>
                <a:gd name="connsiteX1" fmla="*/ 32926 w 65852"/>
                <a:gd name="connsiteY1" fmla="*/ 0 h 62559"/>
                <a:gd name="connsiteX2" fmla="*/ 9677 w 65852"/>
                <a:gd name="connsiteY2" fmla="*/ 9154 h 62559"/>
                <a:gd name="connsiteX3" fmla="*/ 18 w 65852"/>
                <a:gd name="connsiteY3" fmla="*/ 31280 h 62559"/>
                <a:gd name="connsiteX4" fmla="*/ 9677 w 65852"/>
                <a:gd name="connsiteY4" fmla="*/ 53405 h 62559"/>
                <a:gd name="connsiteX5" fmla="*/ 32926 w 65852"/>
                <a:gd name="connsiteY5" fmla="*/ 62559 h 62559"/>
                <a:gd name="connsiteX6" fmla="*/ 56175 w 65852"/>
                <a:gd name="connsiteY6" fmla="*/ 53405 h 62559"/>
                <a:gd name="connsiteX7" fmla="*/ 65834 w 65852"/>
                <a:gd name="connsiteY7" fmla="*/ 31280 h 62559"/>
                <a:gd name="connsiteX8" fmla="*/ 56175 w 65852"/>
                <a:gd name="connsiteY8" fmla="*/ 9154 h 6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52" h="62559">
                  <a:moveTo>
                    <a:pt x="56175" y="9154"/>
                  </a:moveTo>
                  <a:cubicBezTo>
                    <a:pt x="49661" y="3482"/>
                    <a:pt x="41687" y="0"/>
                    <a:pt x="32926" y="0"/>
                  </a:cubicBezTo>
                  <a:cubicBezTo>
                    <a:pt x="24615" y="0"/>
                    <a:pt x="15686" y="3369"/>
                    <a:pt x="9677" y="9154"/>
                  </a:cubicBezTo>
                  <a:cubicBezTo>
                    <a:pt x="4062" y="14489"/>
                    <a:pt x="-319" y="23361"/>
                    <a:pt x="18" y="31280"/>
                  </a:cubicBezTo>
                  <a:cubicBezTo>
                    <a:pt x="411" y="39478"/>
                    <a:pt x="3331" y="47846"/>
                    <a:pt x="9677" y="53405"/>
                  </a:cubicBezTo>
                  <a:cubicBezTo>
                    <a:pt x="16191" y="59133"/>
                    <a:pt x="24166" y="62559"/>
                    <a:pt x="32926" y="62559"/>
                  </a:cubicBezTo>
                  <a:cubicBezTo>
                    <a:pt x="41237" y="62559"/>
                    <a:pt x="50166" y="59190"/>
                    <a:pt x="56175" y="53405"/>
                  </a:cubicBezTo>
                  <a:cubicBezTo>
                    <a:pt x="61791" y="48070"/>
                    <a:pt x="66171" y="39198"/>
                    <a:pt x="65834" y="31280"/>
                  </a:cubicBezTo>
                  <a:cubicBezTo>
                    <a:pt x="65441" y="23081"/>
                    <a:pt x="62521" y="14713"/>
                    <a:pt x="56175" y="915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EA6C976-BE6A-73C4-D9CC-79C104072C05}"/>
                </a:ext>
              </a:extLst>
            </p:cNvPr>
            <p:cNvSpPr/>
            <p:nvPr/>
          </p:nvSpPr>
          <p:spPr>
            <a:xfrm>
              <a:off x="14533276" y="4624859"/>
              <a:ext cx="63829" cy="63120"/>
            </a:xfrm>
            <a:custGeom>
              <a:avLst/>
              <a:gdLst>
                <a:gd name="connsiteX0" fmla="*/ 31904 w 63829"/>
                <a:gd name="connsiteY0" fmla="*/ 0 h 63120"/>
                <a:gd name="connsiteX1" fmla="*/ 31904 w 63829"/>
                <a:gd name="connsiteY1" fmla="*/ 63120 h 63120"/>
                <a:gd name="connsiteX2" fmla="*/ 31904 w 63829"/>
                <a:gd name="connsiteY2" fmla="*/ 0 h 6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29" h="63120">
                  <a:moveTo>
                    <a:pt x="31904" y="0"/>
                  </a:moveTo>
                  <a:cubicBezTo>
                    <a:pt x="-10607" y="0"/>
                    <a:pt x="-10663" y="63120"/>
                    <a:pt x="31904" y="63120"/>
                  </a:cubicBezTo>
                  <a:cubicBezTo>
                    <a:pt x="74471" y="63120"/>
                    <a:pt x="74471" y="0"/>
                    <a:pt x="319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4F28A4BB-29AF-7139-2D37-E3EA61A9D8F4}"/>
                </a:ext>
              </a:extLst>
            </p:cNvPr>
            <p:cNvSpPr/>
            <p:nvPr/>
          </p:nvSpPr>
          <p:spPr>
            <a:xfrm>
              <a:off x="14614916" y="4576160"/>
              <a:ext cx="55980" cy="51507"/>
            </a:xfrm>
            <a:custGeom>
              <a:avLst/>
              <a:gdLst>
                <a:gd name="connsiteX0" fmla="*/ 34612 w 55980"/>
                <a:gd name="connsiteY0" fmla="*/ 11 h 51507"/>
                <a:gd name="connsiteX1" fmla="*/ 23774 w 55980"/>
                <a:gd name="connsiteY1" fmla="*/ 1022 h 51507"/>
                <a:gd name="connsiteX2" fmla="*/ 12879 w 55980"/>
                <a:gd name="connsiteY2" fmla="*/ 5458 h 51507"/>
                <a:gd name="connsiteX3" fmla="*/ 19 w 55980"/>
                <a:gd name="connsiteY3" fmla="*/ 26798 h 51507"/>
                <a:gd name="connsiteX4" fmla="*/ 7657 w 55980"/>
                <a:gd name="connsiteY4" fmla="*/ 44263 h 51507"/>
                <a:gd name="connsiteX5" fmla="*/ 26020 w 55980"/>
                <a:gd name="connsiteY5" fmla="*/ 51507 h 51507"/>
                <a:gd name="connsiteX6" fmla="*/ 39161 w 55980"/>
                <a:gd name="connsiteY6" fmla="*/ 48138 h 51507"/>
                <a:gd name="connsiteX7" fmla="*/ 48483 w 55980"/>
                <a:gd name="connsiteY7" fmla="*/ 39265 h 51507"/>
                <a:gd name="connsiteX8" fmla="*/ 52807 w 55980"/>
                <a:gd name="connsiteY8" fmla="*/ 32526 h 51507"/>
                <a:gd name="connsiteX9" fmla="*/ 55222 w 55980"/>
                <a:gd name="connsiteY9" fmla="*/ 25675 h 51507"/>
                <a:gd name="connsiteX10" fmla="*/ 34668 w 55980"/>
                <a:gd name="connsiteY10" fmla="*/ 11 h 5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980" h="51507">
                  <a:moveTo>
                    <a:pt x="34612" y="11"/>
                  </a:moveTo>
                  <a:cubicBezTo>
                    <a:pt x="31018" y="124"/>
                    <a:pt x="27256" y="124"/>
                    <a:pt x="23774" y="1022"/>
                  </a:cubicBezTo>
                  <a:cubicBezTo>
                    <a:pt x="20067" y="1920"/>
                    <a:pt x="16417" y="3942"/>
                    <a:pt x="12879" y="5458"/>
                  </a:cubicBezTo>
                  <a:cubicBezTo>
                    <a:pt x="5298" y="8659"/>
                    <a:pt x="-374" y="18712"/>
                    <a:pt x="19" y="26798"/>
                  </a:cubicBezTo>
                  <a:cubicBezTo>
                    <a:pt x="356" y="33425"/>
                    <a:pt x="2715" y="39602"/>
                    <a:pt x="7657" y="44263"/>
                  </a:cubicBezTo>
                  <a:cubicBezTo>
                    <a:pt x="12430" y="48812"/>
                    <a:pt x="19450" y="51507"/>
                    <a:pt x="26020" y="51507"/>
                  </a:cubicBezTo>
                  <a:cubicBezTo>
                    <a:pt x="30681" y="51507"/>
                    <a:pt x="35061" y="50384"/>
                    <a:pt x="39161" y="48138"/>
                  </a:cubicBezTo>
                  <a:cubicBezTo>
                    <a:pt x="43036" y="46004"/>
                    <a:pt x="46124" y="43027"/>
                    <a:pt x="48483" y="39265"/>
                  </a:cubicBezTo>
                  <a:cubicBezTo>
                    <a:pt x="50280" y="37019"/>
                    <a:pt x="51628" y="35222"/>
                    <a:pt x="52807" y="32526"/>
                  </a:cubicBezTo>
                  <a:cubicBezTo>
                    <a:pt x="53818" y="30224"/>
                    <a:pt x="54548" y="28090"/>
                    <a:pt x="55222" y="25675"/>
                  </a:cubicBezTo>
                  <a:cubicBezTo>
                    <a:pt x="59040" y="12815"/>
                    <a:pt x="47865" y="-438"/>
                    <a:pt x="34668" y="1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A6CCF72-9908-9F2B-77DC-073D97444DF7}"/>
                </a:ext>
              </a:extLst>
            </p:cNvPr>
            <p:cNvSpPr/>
            <p:nvPr/>
          </p:nvSpPr>
          <p:spPr>
            <a:xfrm>
              <a:off x="14659749" y="4504210"/>
              <a:ext cx="59693" cy="59690"/>
            </a:xfrm>
            <a:custGeom>
              <a:avLst/>
              <a:gdLst>
                <a:gd name="connsiteX0" fmla="*/ 56045 w 59693"/>
                <a:gd name="connsiteY0" fmla="*/ 13613 h 59690"/>
                <a:gd name="connsiteX1" fmla="*/ 42174 w 59693"/>
                <a:gd name="connsiteY1" fmla="*/ 2382 h 59690"/>
                <a:gd name="connsiteX2" fmla="*/ 23305 w 59693"/>
                <a:gd name="connsiteY2" fmla="*/ 978 h 59690"/>
                <a:gd name="connsiteX3" fmla="*/ 6009 w 59693"/>
                <a:gd name="connsiteY3" fmla="*/ 13613 h 59690"/>
                <a:gd name="connsiteX4" fmla="*/ 4043 w 59693"/>
                <a:gd name="connsiteY4" fmla="*/ 17488 h 59690"/>
                <a:gd name="connsiteX5" fmla="*/ 0 w 59693"/>
                <a:gd name="connsiteY5" fmla="*/ 31696 h 59690"/>
                <a:gd name="connsiteX6" fmla="*/ 1067 w 59693"/>
                <a:gd name="connsiteY6" fmla="*/ 39165 h 59690"/>
                <a:gd name="connsiteX7" fmla="*/ 18195 w 59693"/>
                <a:gd name="connsiteY7" fmla="*/ 57416 h 59690"/>
                <a:gd name="connsiteX8" fmla="*/ 40995 w 59693"/>
                <a:gd name="connsiteY8" fmla="*/ 57416 h 59690"/>
                <a:gd name="connsiteX9" fmla="*/ 58123 w 59693"/>
                <a:gd name="connsiteY9" fmla="*/ 39165 h 59690"/>
                <a:gd name="connsiteX10" fmla="*/ 58909 w 59693"/>
                <a:gd name="connsiteY10" fmla="*/ 34785 h 59690"/>
                <a:gd name="connsiteX11" fmla="*/ 55989 w 59693"/>
                <a:gd name="connsiteY11" fmla="*/ 13613 h 5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693" h="59690">
                  <a:moveTo>
                    <a:pt x="56045" y="13613"/>
                  </a:moveTo>
                  <a:cubicBezTo>
                    <a:pt x="52563" y="8447"/>
                    <a:pt x="48014" y="4684"/>
                    <a:pt x="42174" y="2382"/>
                  </a:cubicBezTo>
                  <a:cubicBezTo>
                    <a:pt x="36390" y="80"/>
                    <a:pt x="29426" y="-875"/>
                    <a:pt x="23305" y="978"/>
                  </a:cubicBezTo>
                  <a:cubicBezTo>
                    <a:pt x="16566" y="3056"/>
                    <a:pt x="9322" y="7099"/>
                    <a:pt x="6009" y="13613"/>
                  </a:cubicBezTo>
                  <a:cubicBezTo>
                    <a:pt x="5335" y="14905"/>
                    <a:pt x="4717" y="16197"/>
                    <a:pt x="4043" y="17488"/>
                  </a:cubicBezTo>
                  <a:cubicBezTo>
                    <a:pt x="1348" y="21868"/>
                    <a:pt x="0" y="26586"/>
                    <a:pt x="0" y="31696"/>
                  </a:cubicBezTo>
                  <a:cubicBezTo>
                    <a:pt x="337" y="34167"/>
                    <a:pt x="730" y="36694"/>
                    <a:pt x="1067" y="39165"/>
                  </a:cubicBezTo>
                  <a:cubicBezTo>
                    <a:pt x="3145" y="47813"/>
                    <a:pt x="10333" y="54215"/>
                    <a:pt x="18195" y="57416"/>
                  </a:cubicBezTo>
                  <a:cubicBezTo>
                    <a:pt x="25832" y="60448"/>
                    <a:pt x="33357" y="60448"/>
                    <a:pt x="40995" y="57416"/>
                  </a:cubicBezTo>
                  <a:cubicBezTo>
                    <a:pt x="48520" y="54383"/>
                    <a:pt x="56606" y="47757"/>
                    <a:pt x="58123" y="39165"/>
                  </a:cubicBezTo>
                  <a:cubicBezTo>
                    <a:pt x="58403" y="37705"/>
                    <a:pt x="58628" y="36245"/>
                    <a:pt x="58909" y="34785"/>
                  </a:cubicBezTo>
                  <a:cubicBezTo>
                    <a:pt x="60200" y="27596"/>
                    <a:pt x="60313" y="20015"/>
                    <a:pt x="55989" y="136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9378B27E-CF1F-19D9-7470-75BF47F7F820}"/>
                </a:ext>
              </a:extLst>
            </p:cNvPr>
            <p:cNvSpPr/>
            <p:nvPr/>
          </p:nvSpPr>
          <p:spPr>
            <a:xfrm>
              <a:off x="14692987" y="4425165"/>
              <a:ext cx="64503" cy="63794"/>
            </a:xfrm>
            <a:custGeom>
              <a:avLst/>
              <a:gdLst>
                <a:gd name="connsiteX0" fmla="*/ 32241 w 64503"/>
                <a:gd name="connsiteY0" fmla="*/ 0 h 63794"/>
                <a:gd name="connsiteX1" fmla="*/ 32241 w 64503"/>
                <a:gd name="connsiteY1" fmla="*/ 63794 h 63794"/>
                <a:gd name="connsiteX2" fmla="*/ 32241 w 64503"/>
                <a:gd name="connsiteY2" fmla="*/ 0 h 6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503" h="63794">
                  <a:moveTo>
                    <a:pt x="32241" y="0"/>
                  </a:moveTo>
                  <a:cubicBezTo>
                    <a:pt x="-10719" y="0"/>
                    <a:pt x="-10775" y="63794"/>
                    <a:pt x="32241" y="63794"/>
                  </a:cubicBezTo>
                  <a:cubicBezTo>
                    <a:pt x="75258" y="63794"/>
                    <a:pt x="75258" y="0"/>
                    <a:pt x="32241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39F7BD4C-7ADB-71D1-4432-602FC3E926C2}"/>
                </a:ext>
              </a:extLst>
            </p:cNvPr>
            <p:cNvSpPr/>
            <p:nvPr/>
          </p:nvSpPr>
          <p:spPr>
            <a:xfrm>
              <a:off x="14721501" y="4353789"/>
              <a:ext cx="57994" cy="54921"/>
            </a:xfrm>
            <a:custGeom>
              <a:avLst/>
              <a:gdLst>
                <a:gd name="connsiteX0" fmla="*/ 49495 w 57994"/>
                <a:gd name="connsiteY0" fmla="*/ 8031 h 54921"/>
                <a:gd name="connsiteX1" fmla="*/ 28997 w 57994"/>
                <a:gd name="connsiteY1" fmla="*/ 0 h 54921"/>
                <a:gd name="connsiteX2" fmla="*/ 8500 w 57994"/>
                <a:gd name="connsiteY2" fmla="*/ 8031 h 54921"/>
                <a:gd name="connsiteX3" fmla="*/ 20 w 57994"/>
                <a:gd name="connsiteY3" fmla="*/ 27461 h 54921"/>
                <a:gd name="connsiteX4" fmla="*/ 8500 w 57994"/>
                <a:gd name="connsiteY4" fmla="*/ 46891 h 54921"/>
                <a:gd name="connsiteX5" fmla="*/ 28997 w 57994"/>
                <a:gd name="connsiteY5" fmla="*/ 54922 h 54921"/>
                <a:gd name="connsiteX6" fmla="*/ 49495 w 57994"/>
                <a:gd name="connsiteY6" fmla="*/ 46891 h 54921"/>
                <a:gd name="connsiteX7" fmla="*/ 57975 w 57994"/>
                <a:gd name="connsiteY7" fmla="*/ 27461 h 54921"/>
                <a:gd name="connsiteX8" fmla="*/ 49495 w 57994"/>
                <a:gd name="connsiteY8" fmla="*/ 8031 h 5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994" h="54921">
                  <a:moveTo>
                    <a:pt x="49495" y="8031"/>
                  </a:moveTo>
                  <a:cubicBezTo>
                    <a:pt x="43767" y="3033"/>
                    <a:pt x="36747" y="0"/>
                    <a:pt x="28997" y="0"/>
                  </a:cubicBezTo>
                  <a:cubicBezTo>
                    <a:pt x="21697" y="0"/>
                    <a:pt x="13835" y="2976"/>
                    <a:pt x="8500" y="8031"/>
                  </a:cubicBezTo>
                  <a:cubicBezTo>
                    <a:pt x="3558" y="12748"/>
                    <a:pt x="-317" y="20554"/>
                    <a:pt x="20" y="27461"/>
                  </a:cubicBezTo>
                  <a:cubicBezTo>
                    <a:pt x="357" y="34649"/>
                    <a:pt x="2941" y="42006"/>
                    <a:pt x="8500" y="46891"/>
                  </a:cubicBezTo>
                  <a:cubicBezTo>
                    <a:pt x="14228" y="51889"/>
                    <a:pt x="21248" y="54922"/>
                    <a:pt x="28997" y="54922"/>
                  </a:cubicBezTo>
                  <a:cubicBezTo>
                    <a:pt x="36298" y="54922"/>
                    <a:pt x="44160" y="51945"/>
                    <a:pt x="49495" y="46891"/>
                  </a:cubicBezTo>
                  <a:cubicBezTo>
                    <a:pt x="54437" y="42174"/>
                    <a:pt x="58311" y="34368"/>
                    <a:pt x="57975" y="27461"/>
                  </a:cubicBezTo>
                  <a:cubicBezTo>
                    <a:pt x="57638" y="20273"/>
                    <a:pt x="55054" y="12916"/>
                    <a:pt x="49495" y="80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B4564E7C-AA01-BB0C-3BA7-3E6E658C5546}"/>
                </a:ext>
              </a:extLst>
            </p:cNvPr>
            <p:cNvSpPr/>
            <p:nvPr/>
          </p:nvSpPr>
          <p:spPr>
            <a:xfrm>
              <a:off x="14765156" y="4254223"/>
              <a:ext cx="63364" cy="57504"/>
            </a:xfrm>
            <a:custGeom>
              <a:avLst/>
              <a:gdLst>
                <a:gd name="connsiteX0" fmla="*/ 59302 w 63364"/>
                <a:gd name="connsiteY0" fmla="*/ 14488 h 57504"/>
                <a:gd name="connsiteX1" fmla="*/ 41556 w 63364"/>
                <a:gd name="connsiteY1" fmla="*/ 1516 h 57504"/>
                <a:gd name="connsiteX2" fmla="*/ 38355 w 63364"/>
                <a:gd name="connsiteY2" fmla="*/ 1011 h 57504"/>
                <a:gd name="connsiteX3" fmla="*/ 22238 w 63364"/>
                <a:gd name="connsiteY3" fmla="*/ 1011 h 57504"/>
                <a:gd name="connsiteX4" fmla="*/ 8873 w 63364"/>
                <a:gd name="connsiteY4" fmla="*/ 8424 h 57504"/>
                <a:gd name="connsiteX5" fmla="*/ 0 w 63364"/>
                <a:gd name="connsiteY5" fmla="*/ 28752 h 57504"/>
                <a:gd name="connsiteX6" fmla="*/ 8873 w 63364"/>
                <a:gd name="connsiteY6" fmla="*/ 49081 h 57504"/>
                <a:gd name="connsiteX7" fmla="*/ 22238 w 63364"/>
                <a:gd name="connsiteY7" fmla="*/ 56494 h 57504"/>
                <a:gd name="connsiteX8" fmla="*/ 38355 w 63364"/>
                <a:gd name="connsiteY8" fmla="*/ 56494 h 57504"/>
                <a:gd name="connsiteX9" fmla="*/ 41556 w 63364"/>
                <a:gd name="connsiteY9" fmla="*/ 55989 h 57504"/>
                <a:gd name="connsiteX10" fmla="*/ 48632 w 63364"/>
                <a:gd name="connsiteY10" fmla="*/ 53125 h 57504"/>
                <a:gd name="connsiteX11" fmla="*/ 56943 w 63364"/>
                <a:gd name="connsiteY11" fmla="*/ 45880 h 57504"/>
                <a:gd name="connsiteX12" fmla="*/ 63345 w 63364"/>
                <a:gd name="connsiteY12" fmla="*/ 28809 h 57504"/>
                <a:gd name="connsiteX13" fmla="*/ 59302 w 63364"/>
                <a:gd name="connsiteY13" fmla="*/ 14545 h 5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364" h="57504">
                  <a:moveTo>
                    <a:pt x="59302" y="14488"/>
                  </a:moveTo>
                  <a:cubicBezTo>
                    <a:pt x="56157" y="8817"/>
                    <a:pt x="48014" y="2583"/>
                    <a:pt x="41556" y="1516"/>
                  </a:cubicBezTo>
                  <a:lnTo>
                    <a:pt x="38355" y="1011"/>
                  </a:lnTo>
                  <a:cubicBezTo>
                    <a:pt x="32964" y="-337"/>
                    <a:pt x="27629" y="-337"/>
                    <a:pt x="22238" y="1011"/>
                  </a:cubicBezTo>
                  <a:cubicBezTo>
                    <a:pt x="17184" y="2359"/>
                    <a:pt x="12691" y="4829"/>
                    <a:pt x="8873" y="8424"/>
                  </a:cubicBezTo>
                  <a:cubicBezTo>
                    <a:pt x="3538" y="13983"/>
                    <a:pt x="0" y="20834"/>
                    <a:pt x="0" y="28752"/>
                  </a:cubicBezTo>
                  <a:cubicBezTo>
                    <a:pt x="0" y="36221"/>
                    <a:pt x="3482" y="43971"/>
                    <a:pt x="8873" y="49081"/>
                  </a:cubicBezTo>
                  <a:cubicBezTo>
                    <a:pt x="12691" y="52675"/>
                    <a:pt x="17128" y="55146"/>
                    <a:pt x="22238" y="56494"/>
                  </a:cubicBezTo>
                  <a:cubicBezTo>
                    <a:pt x="27629" y="57842"/>
                    <a:pt x="32964" y="57842"/>
                    <a:pt x="38355" y="56494"/>
                  </a:cubicBezTo>
                  <a:lnTo>
                    <a:pt x="41556" y="55989"/>
                  </a:lnTo>
                  <a:cubicBezTo>
                    <a:pt x="43915" y="55034"/>
                    <a:pt x="46273" y="54079"/>
                    <a:pt x="48632" y="53125"/>
                  </a:cubicBezTo>
                  <a:cubicBezTo>
                    <a:pt x="52058" y="51384"/>
                    <a:pt x="54865" y="48969"/>
                    <a:pt x="56943" y="45880"/>
                  </a:cubicBezTo>
                  <a:cubicBezTo>
                    <a:pt x="60762" y="41163"/>
                    <a:pt x="63626" y="35042"/>
                    <a:pt x="63345" y="28809"/>
                  </a:cubicBezTo>
                  <a:cubicBezTo>
                    <a:pt x="63120" y="23754"/>
                    <a:pt x="61717" y="18981"/>
                    <a:pt x="59302" y="145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C52ECD0-4FB5-9E82-FCC4-1C579C5FF5FE}"/>
                </a:ext>
              </a:extLst>
            </p:cNvPr>
            <p:cNvSpPr/>
            <p:nvPr/>
          </p:nvSpPr>
          <p:spPr>
            <a:xfrm>
              <a:off x="14798829" y="4179983"/>
              <a:ext cx="54984" cy="54416"/>
            </a:xfrm>
            <a:custGeom>
              <a:avLst/>
              <a:gdLst>
                <a:gd name="connsiteX0" fmla="*/ 27482 w 54984"/>
                <a:gd name="connsiteY0" fmla="*/ 0 h 54416"/>
                <a:gd name="connsiteX1" fmla="*/ 27482 w 54984"/>
                <a:gd name="connsiteY1" fmla="*/ 54416 h 54416"/>
                <a:gd name="connsiteX2" fmla="*/ 27482 w 54984"/>
                <a:gd name="connsiteY2" fmla="*/ 0 h 5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984" h="54416">
                  <a:moveTo>
                    <a:pt x="27482" y="0"/>
                  </a:moveTo>
                  <a:cubicBezTo>
                    <a:pt x="-9133" y="0"/>
                    <a:pt x="-9189" y="54416"/>
                    <a:pt x="27482" y="54416"/>
                  </a:cubicBezTo>
                  <a:cubicBezTo>
                    <a:pt x="64152" y="54416"/>
                    <a:pt x="64152" y="0"/>
                    <a:pt x="2748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5357C1F9-581B-50FE-DA68-0F7066D24BBA}"/>
                </a:ext>
              </a:extLst>
            </p:cNvPr>
            <p:cNvSpPr/>
            <p:nvPr/>
          </p:nvSpPr>
          <p:spPr>
            <a:xfrm>
              <a:off x="14838616" y="4090363"/>
              <a:ext cx="72359" cy="68894"/>
            </a:xfrm>
            <a:custGeom>
              <a:avLst/>
              <a:gdLst>
                <a:gd name="connsiteX0" fmla="*/ 62047 w 72359"/>
                <a:gd name="connsiteY0" fmla="*/ 10045 h 68894"/>
                <a:gd name="connsiteX1" fmla="*/ 27398 w 72359"/>
                <a:gd name="connsiteY1" fmla="*/ 1341 h 68894"/>
                <a:gd name="connsiteX2" fmla="*/ 26556 w 72359"/>
                <a:gd name="connsiteY2" fmla="*/ 1622 h 68894"/>
                <a:gd name="connsiteX3" fmla="*/ 4991 w 72359"/>
                <a:gd name="connsiteY3" fmla="*/ 17402 h 68894"/>
                <a:gd name="connsiteX4" fmla="*/ 1341 w 72359"/>
                <a:gd name="connsiteY4" fmla="*/ 43852 h 68894"/>
                <a:gd name="connsiteX5" fmla="*/ 26106 w 72359"/>
                <a:gd name="connsiteY5" fmla="*/ 67662 h 68894"/>
                <a:gd name="connsiteX6" fmla="*/ 26556 w 72359"/>
                <a:gd name="connsiteY6" fmla="*/ 67775 h 68894"/>
                <a:gd name="connsiteX7" fmla="*/ 54353 w 72359"/>
                <a:gd name="connsiteY7" fmla="*/ 64293 h 68894"/>
                <a:gd name="connsiteX8" fmla="*/ 70920 w 72359"/>
                <a:gd name="connsiteY8" fmla="*/ 43796 h 68894"/>
                <a:gd name="connsiteX9" fmla="*/ 71144 w 72359"/>
                <a:gd name="connsiteY9" fmla="*/ 42953 h 68894"/>
                <a:gd name="connsiteX10" fmla="*/ 61991 w 72359"/>
                <a:gd name="connsiteY10" fmla="*/ 10045 h 6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59" h="68894">
                  <a:moveTo>
                    <a:pt x="62047" y="10045"/>
                  </a:moveTo>
                  <a:cubicBezTo>
                    <a:pt x="53230" y="1622"/>
                    <a:pt x="39247" y="-2253"/>
                    <a:pt x="27398" y="1341"/>
                  </a:cubicBezTo>
                  <a:cubicBezTo>
                    <a:pt x="27117" y="1453"/>
                    <a:pt x="26836" y="1509"/>
                    <a:pt x="26556" y="1622"/>
                  </a:cubicBezTo>
                  <a:cubicBezTo>
                    <a:pt x="18244" y="4149"/>
                    <a:pt x="9372" y="9540"/>
                    <a:pt x="4991" y="17402"/>
                  </a:cubicBezTo>
                  <a:cubicBezTo>
                    <a:pt x="555" y="25376"/>
                    <a:pt x="-1579" y="34867"/>
                    <a:pt x="1341" y="43852"/>
                  </a:cubicBezTo>
                  <a:cubicBezTo>
                    <a:pt x="5047" y="55252"/>
                    <a:pt x="14201" y="64798"/>
                    <a:pt x="26106" y="67662"/>
                  </a:cubicBezTo>
                  <a:cubicBezTo>
                    <a:pt x="26275" y="67662"/>
                    <a:pt x="26443" y="67719"/>
                    <a:pt x="26556" y="67775"/>
                  </a:cubicBezTo>
                  <a:cubicBezTo>
                    <a:pt x="35316" y="69909"/>
                    <a:pt x="46491" y="69123"/>
                    <a:pt x="54353" y="64293"/>
                  </a:cubicBezTo>
                  <a:cubicBezTo>
                    <a:pt x="62047" y="59576"/>
                    <a:pt x="68449" y="52725"/>
                    <a:pt x="70920" y="43796"/>
                  </a:cubicBezTo>
                  <a:cubicBezTo>
                    <a:pt x="70976" y="43515"/>
                    <a:pt x="71088" y="43234"/>
                    <a:pt x="71144" y="42953"/>
                  </a:cubicBezTo>
                  <a:cubicBezTo>
                    <a:pt x="74458" y="31104"/>
                    <a:pt x="70864" y="18525"/>
                    <a:pt x="61991" y="100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F2F6D4F-84C2-F278-98C2-EE6F5BB85E49}"/>
                </a:ext>
              </a:extLst>
            </p:cNvPr>
            <p:cNvSpPr/>
            <p:nvPr/>
          </p:nvSpPr>
          <p:spPr>
            <a:xfrm>
              <a:off x="14902663" y="4067669"/>
              <a:ext cx="60712" cy="60031"/>
            </a:xfrm>
            <a:custGeom>
              <a:avLst/>
              <a:gdLst>
                <a:gd name="connsiteX0" fmla="*/ 30346 w 60712"/>
                <a:gd name="connsiteY0" fmla="*/ 0 h 60031"/>
                <a:gd name="connsiteX1" fmla="*/ 30346 w 60712"/>
                <a:gd name="connsiteY1" fmla="*/ 60032 h 60031"/>
                <a:gd name="connsiteX2" fmla="*/ 30346 w 60712"/>
                <a:gd name="connsiteY2" fmla="*/ 0 h 6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2" h="60031">
                  <a:moveTo>
                    <a:pt x="30346" y="0"/>
                  </a:moveTo>
                  <a:cubicBezTo>
                    <a:pt x="-10087" y="0"/>
                    <a:pt x="-10143" y="60032"/>
                    <a:pt x="30346" y="60032"/>
                  </a:cubicBezTo>
                  <a:cubicBezTo>
                    <a:pt x="70835" y="60032"/>
                    <a:pt x="70835" y="0"/>
                    <a:pt x="30346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800F90A-B6BB-EAE8-EFFB-449F2CEE7D59}"/>
                </a:ext>
              </a:extLst>
            </p:cNvPr>
            <p:cNvSpPr/>
            <p:nvPr/>
          </p:nvSpPr>
          <p:spPr>
            <a:xfrm>
              <a:off x="14988113" y="4077328"/>
              <a:ext cx="69536" cy="68792"/>
            </a:xfrm>
            <a:custGeom>
              <a:avLst/>
              <a:gdLst>
                <a:gd name="connsiteX0" fmla="*/ 34747 w 69536"/>
                <a:gd name="connsiteY0" fmla="*/ 0 h 68792"/>
                <a:gd name="connsiteX1" fmla="*/ 34747 w 69536"/>
                <a:gd name="connsiteY1" fmla="*/ 68792 h 68792"/>
                <a:gd name="connsiteX2" fmla="*/ 34747 w 69536"/>
                <a:gd name="connsiteY2" fmla="*/ 0 h 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536" h="68792">
                  <a:moveTo>
                    <a:pt x="34747" y="0"/>
                  </a:moveTo>
                  <a:cubicBezTo>
                    <a:pt x="-11526" y="0"/>
                    <a:pt x="-11638" y="68792"/>
                    <a:pt x="34747" y="68792"/>
                  </a:cubicBezTo>
                  <a:cubicBezTo>
                    <a:pt x="81133" y="68792"/>
                    <a:pt x="81133" y="0"/>
                    <a:pt x="3474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5B434992-2281-B74B-044A-9B0F75C9AAA7}"/>
              </a:ext>
            </a:extLst>
          </p:cNvPr>
          <p:cNvSpPr txBox="1"/>
          <p:nvPr/>
        </p:nvSpPr>
        <p:spPr>
          <a:xfrm>
            <a:off x="1233755" y="1519374"/>
            <a:ext cx="30932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Oh no! What happened </a:t>
            </a:r>
            <a:br>
              <a:rPr lang="en-GB" sz="2400" dirty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to the Christmas tree?</a:t>
            </a:r>
          </a:p>
        </p:txBody>
      </p:sp>
    </p:spTree>
    <p:extLst>
      <p:ext uri="{BB962C8B-B14F-4D97-AF65-F5344CB8AC3E}">
        <p14:creationId xmlns:p14="http://schemas.microsoft.com/office/powerpoint/2010/main" val="2029793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9167E-6 0.03889 L -4.79167E-6 -1.48148E-6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D1E8D2-70AB-4695-A472-78C7F524E6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CFED9B8-FE3C-4D67-2725-0860E346CA4F}"/>
              </a:ext>
            </a:extLst>
          </p:cNvPr>
          <p:cNvGrpSpPr/>
          <p:nvPr/>
        </p:nvGrpSpPr>
        <p:grpSpPr>
          <a:xfrm>
            <a:off x="-2577093" y="3053084"/>
            <a:ext cx="11284020" cy="3447115"/>
            <a:chOff x="402798" y="3053084"/>
            <a:chExt cx="11284020" cy="34471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D76540F-F8A5-1AE3-DADB-FA4689EF7661}"/>
                </a:ext>
              </a:extLst>
            </p:cNvPr>
            <p:cNvSpPr/>
            <p:nvPr/>
          </p:nvSpPr>
          <p:spPr>
            <a:xfrm>
              <a:off x="8770097" y="5799095"/>
              <a:ext cx="380447" cy="328713"/>
            </a:xfrm>
            <a:custGeom>
              <a:avLst/>
              <a:gdLst>
                <a:gd name="connsiteX0" fmla="*/ 319970 w 380447"/>
                <a:gd name="connsiteY0" fmla="*/ 284327 h 328713"/>
                <a:gd name="connsiteX1" fmla="*/ 173459 w 380447"/>
                <a:gd name="connsiteY1" fmla="*/ 327899 h 328713"/>
                <a:gd name="connsiteX2" fmla="*/ 361 w 380447"/>
                <a:gd name="connsiteY2" fmla="*/ 170435 h 328713"/>
                <a:gd name="connsiteX3" fmla="*/ 207190 w 380447"/>
                <a:gd name="connsiteY3" fmla="*/ 749 h 328713"/>
                <a:gd name="connsiteX4" fmla="*/ 380448 w 380447"/>
                <a:gd name="connsiteY4" fmla="*/ 46782 h 328713"/>
                <a:gd name="connsiteX5" fmla="*/ 177031 w 380447"/>
                <a:gd name="connsiteY5" fmla="*/ 113291 h 328713"/>
                <a:gd name="connsiteX6" fmla="*/ 186873 w 380447"/>
                <a:gd name="connsiteY6" fmla="*/ 114561 h 328713"/>
                <a:gd name="connsiteX7" fmla="*/ 207429 w 380447"/>
                <a:gd name="connsiteY7" fmla="*/ 115990 h 328713"/>
                <a:gd name="connsiteX8" fmla="*/ 327829 w 380447"/>
                <a:gd name="connsiteY8" fmla="*/ 145038 h 328713"/>
                <a:gd name="connsiteX9" fmla="*/ 216635 w 380447"/>
                <a:gd name="connsiteY9" fmla="*/ 212897 h 328713"/>
                <a:gd name="connsiteX10" fmla="*/ 320050 w 380447"/>
                <a:gd name="connsiteY10" fmla="*/ 284406 h 32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0447" h="328713">
                  <a:moveTo>
                    <a:pt x="319970" y="284327"/>
                  </a:moveTo>
                  <a:cubicBezTo>
                    <a:pt x="284732" y="313137"/>
                    <a:pt x="230445" y="333058"/>
                    <a:pt x="173459" y="327899"/>
                  </a:cubicBezTo>
                  <a:cubicBezTo>
                    <a:pt x="60679" y="317740"/>
                    <a:pt x="-5512" y="236072"/>
                    <a:pt x="361" y="170435"/>
                  </a:cubicBezTo>
                  <a:cubicBezTo>
                    <a:pt x="8535" y="79719"/>
                    <a:pt x="98379" y="-9093"/>
                    <a:pt x="207190" y="749"/>
                  </a:cubicBezTo>
                  <a:cubicBezTo>
                    <a:pt x="267113" y="6146"/>
                    <a:pt x="322511" y="31781"/>
                    <a:pt x="380448" y="46782"/>
                  </a:cubicBezTo>
                  <a:cubicBezTo>
                    <a:pt x="348623" y="68449"/>
                    <a:pt x="215683" y="100989"/>
                    <a:pt x="177031" y="113291"/>
                  </a:cubicBezTo>
                  <a:cubicBezTo>
                    <a:pt x="180285" y="113847"/>
                    <a:pt x="183619" y="114244"/>
                    <a:pt x="186873" y="114561"/>
                  </a:cubicBezTo>
                  <a:cubicBezTo>
                    <a:pt x="193698" y="115196"/>
                    <a:pt x="200524" y="115355"/>
                    <a:pt x="207429" y="115990"/>
                  </a:cubicBezTo>
                  <a:cubicBezTo>
                    <a:pt x="229334" y="117974"/>
                    <a:pt x="316002" y="141070"/>
                    <a:pt x="327829" y="145038"/>
                  </a:cubicBezTo>
                  <a:cubicBezTo>
                    <a:pt x="302034" y="161943"/>
                    <a:pt x="256715" y="201944"/>
                    <a:pt x="216635" y="212897"/>
                  </a:cubicBezTo>
                  <a:cubicBezTo>
                    <a:pt x="217429" y="213532"/>
                    <a:pt x="266319" y="247897"/>
                    <a:pt x="320050" y="28440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DF57B4E-BEF7-08BC-C91D-BC46F61EF502}"/>
                </a:ext>
              </a:extLst>
            </p:cNvPr>
            <p:cNvSpPr/>
            <p:nvPr/>
          </p:nvSpPr>
          <p:spPr>
            <a:xfrm>
              <a:off x="8727448" y="5693571"/>
              <a:ext cx="243556" cy="242546"/>
            </a:xfrm>
            <a:custGeom>
              <a:avLst/>
              <a:gdLst>
                <a:gd name="connsiteX0" fmla="*/ 78328 w 243556"/>
                <a:gd name="connsiteY0" fmla="*/ 242546 h 242546"/>
                <a:gd name="connsiteX1" fmla="*/ 75867 w 243556"/>
                <a:gd name="connsiteY1" fmla="*/ 242467 h 242546"/>
                <a:gd name="connsiteX2" fmla="*/ 16739 w 243556"/>
                <a:gd name="connsiteY2" fmla="*/ 130956 h 242546"/>
                <a:gd name="connsiteX3" fmla="*/ 9596 w 243556"/>
                <a:gd name="connsiteY3" fmla="*/ 99765 h 242546"/>
                <a:gd name="connsiteX4" fmla="*/ 7136 w 243556"/>
                <a:gd name="connsiteY4" fmla="*/ 93495 h 242546"/>
                <a:gd name="connsiteX5" fmla="*/ 152 w 243556"/>
                <a:gd name="connsiteY5" fmla="*/ 62859 h 242546"/>
                <a:gd name="connsiteX6" fmla="*/ 97376 w 243556"/>
                <a:gd name="connsiteY6" fmla="*/ 239 h 242546"/>
                <a:gd name="connsiteX7" fmla="*/ 243491 w 243556"/>
                <a:gd name="connsiteY7" fmla="*/ 131988 h 242546"/>
                <a:gd name="connsiteX8" fmla="*/ 197140 w 243556"/>
                <a:gd name="connsiteY8" fmla="*/ 166830 h 242546"/>
                <a:gd name="connsiteX9" fmla="*/ 180314 w 243556"/>
                <a:gd name="connsiteY9" fmla="*/ 163179 h 242546"/>
                <a:gd name="connsiteX10" fmla="*/ 180314 w 243556"/>
                <a:gd name="connsiteY10" fmla="*/ 163893 h 242546"/>
                <a:gd name="connsiteX11" fmla="*/ 170473 w 243556"/>
                <a:gd name="connsiteY11" fmla="*/ 191831 h 242546"/>
                <a:gd name="connsiteX12" fmla="*/ 141028 w 243556"/>
                <a:gd name="connsiteY12" fmla="*/ 203974 h 242546"/>
                <a:gd name="connsiteX13" fmla="*/ 118170 w 243556"/>
                <a:gd name="connsiteY13" fmla="*/ 196354 h 242546"/>
                <a:gd name="connsiteX14" fmla="*/ 78487 w 243556"/>
                <a:gd name="connsiteY14" fmla="*/ 242546 h 242546"/>
                <a:gd name="connsiteX15" fmla="*/ 90788 w 243556"/>
                <a:gd name="connsiteY15" fmla="*/ 23652 h 242546"/>
                <a:gd name="connsiteX16" fmla="*/ 23803 w 243556"/>
                <a:gd name="connsiteY16" fmla="*/ 64923 h 242546"/>
                <a:gd name="connsiteX17" fmla="*/ 29121 w 243556"/>
                <a:gd name="connsiteY17" fmla="*/ 84368 h 242546"/>
                <a:gd name="connsiteX18" fmla="*/ 32137 w 243556"/>
                <a:gd name="connsiteY18" fmla="*/ 91987 h 242546"/>
                <a:gd name="connsiteX19" fmla="*/ 32374 w 243556"/>
                <a:gd name="connsiteY19" fmla="*/ 92701 h 242546"/>
                <a:gd name="connsiteX20" fmla="*/ 40073 w 243556"/>
                <a:gd name="connsiteY20" fmla="*/ 126036 h 242546"/>
                <a:gd name="connsiteX21" fmla="*/ 78010 w 243556"/>
                <a:gd name="connsiteY21" fmla="*/ 218736 h 242546"/>
                <a:gd name="connsiteX22" fmla="*/ 97772 w 243556"/>
                <a:gd name="connsiteY22" fmla="*/ 175322 h 242546"/>
                <a:gd name="connsiteX23" fmla="*/ 104757 w 243556"/>
                <a:gd name="connsiteY23" fmla="*/ 165798 h 242546"/>
                <a:gd name="connsiteX24" fmla="*/ 116504 w 243556"/>
                <a:gd name="connsiteY24" fmla="*/ 166909 h 242546"/>
                <a:gd name="connsiteX25" fmla="*/ 143091 w 243556"/>
                <a:gd name="connsiteY25" fmla="*/ 180243 h 242546"/>
                <a:gd name="connsiteX26" fmla="*/ 151742 w 243556"/>
                <a:gd name="connsiteY26" fmla="*/ 176989 h 242546"/>
                <a:gd name="connsiteX27" fmla="*/ 156583 w 243556"/>
                <a:gd name="connsiteY27" fmla="*/ 161671 h 242546"/>
                <a:gd name="connsiteX28" fmla="*/ 155472 w 243556"/>
                <a:gd name="connsiteY28" fmla="*/ 147226 h 242546"/>
                <a:gd name="connsiteX29" fmla="*/ 159520 w 243556"/>
                <a:gd name="connsiteY29" fmla="*/ 134210 h 242546"/>
                <a:gd name="connsiteX30" fmla="*/ 173091 w 243556"/>
                <a:gd name="connsiteY30" fmla="*/ 133575 h 242546"/>
                <a:gd name="connsiteX31" fmla="*/ 199283 w 243556"/>
                <a:gd name="connsiteY31" fmla="*/ 143020 h 242546"/>
                <a:gd name="connsiteX32" fmla="*/ 219759 w 243556"/>
                <a:gd name="connsiteY32" fmla="*/ 129766 h 242546"/>
                <a:gd name="connsiteX33" fmla="*/ 94519 w 243556"/>
                <a:gd name="connsiteY33" fmla="*/ 23811 h 242546"/>
                <a:gd name="connsiteX34" fmla="*/ 90867 w 243556"/>
                <a:gd name="connsiteY34" fmla="*/ 23652 h 24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3556" h="242546">
                  <a:moveTo>
                    <a:pt x="78328" y="242546"/>
                  </a:moveTo>
                  <a:cubicBezTo>
                    <a:pt x="77534" y="242546"/>
                    <a:pt x="76661" y="242546"/>
                    <a:pt x="75867" y="242467"/>
                  </a:cubicBezTo>
                  <a:cubicBezTo>
                    <a:pt x="39279" y="239133"/>
                    <a:pt x="26739" y="179132"/>
                    <a:pt x="16739" y="130956"/>
                  </a:cubicBezTo>
                  <a:cubicBezTo>
                    <a:pt x="14279" y="119051"/>
                    <a:pt x="11898" y="107781"/>
                    <a:pt x="9596" y="99765"/>
                  </a:cubicBezTo>
                  <a:cubicBezTo>
                    <a:pt x="8882" y="97781"/>
                    <a:pt x="8009" y="95638"/>
                    <a:pt x="7136" y="93495"/>
                  </a:cubicBezTo>
                  <a:cubicBezTo>
                    <a:pt x="3564" y="84844"/>
                    <a:pt x="-880" y="74130"/>
                    <a:pt x="152" y="62859"/>
                  </a:cubicBezTo>
                  <a:cubicBezTo>
                    <a:pt x="3564" y="24446"/>
                    <a:pt x="62296" y="-2856"/>
                    <a:pt x="97376" y="239"/>
                  </a:cubicBezTo>
                  <a:cubicBezTo>
                    <a:pt x="117138" y="1985"/>
                    <a:pt x="246903" y="94130"/>
                    <a:pt x="243491" y="131988"/>
                  </a:cubicBezTo>
                  <a:cubicBezTo>
                    <a:pt x="241823" y="150639"/>
                    <a:pt x="226586" y="169449"/>
                    <a:pt x="197140" y="166830"/>
                  </a:cubicBezTo>
                  <a:cubicBezTo>
                    <a:pt x="191743" y="166354"/>
                    <a:pt x="186028" y="165084"/>
                    <a:pt x="180314" y="163179"/>
                  </a:cubicBezTo>
                  <a:cubicBezTo>
                    <a:pt x="180314" y="163417"/>
                    <a:pt x="180314" y="163655"/>
                    <a:pt x="180314" y="163893"/>
                  </a:cubicBezTo>
                  <a:cubicBezTo>
                    <a:pt x="179282" y="175481"/>
                    <a:pt x="175949" y="184846"/>
                    <a:pt x="170473" y="191831"/>
                  </a:cubicBezTo>
                  <a:cubicBezTo>
                    <a:pt x="163409" y="200720"/>
                    <a:pt x="152933" y="205005"/>
                    <a:pt x="141028" y="203974"/>
                  </a:cubicBezTo>
                  <a:cubicBezTo>
                    <a:pt x="132614" y="203180"/>
                    <a:pt x="124996" y="200164"/>
                    <a:pt x="118170" y="196354"/>
                  </a:cubicBezTo>
                  <a:cubicBezTo>
                    <a:pt x="111741" y="221196"/>
                    <a:pt x="98170" y="242546"/>
                    <a:pt x="78487" y="242546"/>
                  </a:cubicBezTo>
                  <a:close/>
                  <a:moveTo>
                    <a:pt x="90788" y="23652"/>
                  </a:moveTo>
                  <a:cubicBezTo>
                    <a:pt x="65232" y="23652"/>
                    <a:pt x="25628" y="44605"/>
                    <a:pt x="23803" y="64923"/>
                  </a:cubicBezTo>
                  <a:cubicBezTo>
                    <a:pt x="23326" y="70399"/>
                    <a:pt x="26263" y="77463"/>
                    <a:pt x="29121" y="84368"/>
                  </a:cubicBezTo>
                  <a:cubicBezTo>
                    <a:pt x="30231" y="86987"/>
                    <a:pt x="31263" y="89527"/>
                    <a:pt x="32137" y="91987"/>
                  </a:cubicBezTo>
                  <a:cubicBezTo>
                    <a:pt x="32215" y="92225"/>
                    <a:pt x="32295" y="92463"/>
                    <a:pt x="32374" y="92701"/>
                  </a:cubicBezTo>
                  <a:cubicBezTo>
                    <a:pt x="34994" y="101590"/>
                    <a:pt x="37295" y="112940"/>
                    <a:pt x="40073" y="126036"/>
                  </a:cubicBezTo>
                  <a:cubicBezTo>
                    <a:pt x="46660" y="157862"/>
                    <a:pt x="58963" y="216990"/>
                    <a:pt x="78010" y="218736"/>
                  </a:cubicBezTo>
                  <a:cubicBezTo>
                    <a:pt x="83725" y="219530"/>
                    <a:pt x="94756" y="200799"/>
                    <a:pt x="97772" y="175322"/>
                  </a:cubicBezTo>
                  <a:cubicBezTo>
                    <a:pt x="98249" y="171116"/>
                    <a:pt x="100868" y="167544"/>
                    <a:pt x="104757" y="165798"/>
                  </a:cubicBezTo>
                  <a:cubicBezTo>
                    <a:pt x="108567" y="164132"/>
                    <a:pt x="113011" y="164529"/>
                    <a:pt x="116504" y="166909"/>
                  </a:cubicBezTo>
                  <a:cubicBezTo>
                    <a:pt x="125551" y="173259"/>
                    <a:pt x="134361" y="179449"/>
                    <a:pt x="143091" y="180243"/>
                  </a:cubicBezTo>
                  <a:cubicBezTo>
                    <a:pt x="148092" y="180719"/>
                    <a:pt x="150313" y="178894"/>
                    <a:pt x="151742" y="176989"/>
                  </a:cubicBezTo>
                  <a:cubicBezTo>
                    <a:pt x="154281" y="173814"/>
                    <a:pt x="155949" y="168417"/>
                    <a:pt x="156583" y="161671"/>
                  </a:cubicBezTo>
                  <a:cubicBezTo>
                    <a:pt x="157140" y="155401"/>
                    <a:pt x="156425" y="150084"/>
                    <a:pt x="155472" y="147226"/>
                  </a:cubicBezTo>
                  <a:cubicBezTo>
                    <a:pt x="153965" y="142465"/>
                    <a:pt x="155631" y="137306"/>
                    <a:pt x="159520" y="134210"/>
                  </a:cubicBezTo>
                  <a:cubicBezTo>
                    <a:pt x="163488" y="131194"/>
                    <a:pt x="168886" y="130877"/>
                    <a:pt x="173091" y="133575"/>
                  </a:cubicBezTo>
                  <a:cubicBezTo>
                    <a:pt x="181505" y="138814"/>
                    <a:pt x="191028" y="142306"/>
                    <a:pt x="199283" y="143020"/>
                  </a:cubicBezTo>
                  <a:cubicBezTo>
                    <a:pt x="211426" y="144131"/>
                    <a:pt x="218886" y="139290"/>
                    <a:pt x="219759" y="129766"/>
                  </a:cubicBezTo>
                  <a:cubicBezTo>
                    <a:pt x="218331" y="110241"/>
                    <a:pt x="113884" y="28811"/>
                    <a:pt x="94519" y="23811"/>
                  </a:cubicBezTo>
                  <a:cubicBezTo>
                    <a:pt x="93328" y="23732"/>
                    <a:pt x="92138" y="23652"/>
                    <a:pt x="90867" y="23652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9F5000E-8EB0-0128-AD74-48060B05ABE3}"/>
                </a:ext>
              </a:extLst>
            </p:cNvPr>
            <p:cNvSpPr/>
            <p:nvPr/>
          </p:nvSpPr>
          <p:spPr>
            <a:xfrm>
              <a:off x="9401424" y="5808892"/>
              <a:ext cx="297546" cy="258259"/>
            </a:xfrm>
            <a:custGeom>
              <a:avLst/>
              <a:gdLst>
                <a:gd name="connsiteX0" fmla="*/ 0 w 297546"/>
                <a:gd name="connsiteY0" fmla="*/ 234688 h 258259"/>
                <a:gd name="connsiteX1" fmla="*/ 98335 w 297546"/>
                <a:gd name="connsiteY1" fmla="*/ 258260 h 258259"/>
                <a:gd name="connsiteX2" fmla="*/ 297546 w 297546"/>
                <a:gd name="connsiteY2" fmla="*/ 102225 h 258259"/>
                <a:gd name="connsiteX3" fmla="*/ 262863 w 297546"/>
                <a:gd name="connsiteY3" fmla="*/ 0 h 258259"/>
                <a:gd name="connsiteX4" fmla="*/ 170718 w 297546"/>
                <a:gd name="connsiteY4" fmla="*/ 150003 h 258259"/>
                <a:gd name="connsiteX5" fmla="*/ 123892 w 297546"/>
                <a:gd name="connsiteY5" fmla="*/ 88018 h 258259"/>
                <a:gd name="connsiteX6" fmla="*/ 31905 w 297546"/>
                <a:gd name="connsiteY6" fmla="*/ 196909 h 258259"/>
                <a:gd name="connsiteX7" fmla="*/ 0 w 297546"/>
                <a:gd name="connsiteY7" fmla="*/ 234767 h 2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6" h="258259">
                  <a:moveTo>
                    <a:pt x="0" y="234688"/>
                  </a:moveTo>
                  <a:cubicBezTo>
                    <a:pt x="22619" y="252466"/>
                    <a:pt x="87461" y="258260"/>
                    <a:pt x="98335" y="258260"/>
                  </a:cubicBezTo>
                  <a:cubicBezTo>
                    <a:pt x="195481" y="258260"/>
                    <a:pt x="297546" y="131352"/>
                    <a:pt x="297546" y="102225"/>
                  </a:cubicBezTo>
                  <a:cubicBezTo>
                    <a:pt x="297546" y="82462"/>
                    <a:pt x="271355" y="31667"/>
                    <a:pt x="262863" y="0"/>
                  </a:cubicBezTo>
                  <a:cubicBezTo>
                    <a:pt x="236989" y="16429"/>
                    <a:pt x="247227" y="25794"/>
                    <a:pt x="170718" y="150003"/>
                  </a:cubicBezTo>
                  <a:cubicBezTo>
                    <a:pt x="150955" y="135955"/>
                    <a:pt x="133415" y="110558"/>
                    <a:pt x="123892" y="88018"/>
                  </a:cubicBezTo>
                  <a:cubicBezTo>
                    <a:pt x="103335" y="98177"/>
                    <a:pt x="45239" y="178337"/>
                    <a:pt x="31905" y="196909"/>
                  </a:cubicBezTo>
                  <a:cubicBezTo>
                    <a:pt x="22381" y="210084"/>
                    <a:pt x="8095" y="220878"/>
                    <a:pt x="0" y="23476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73C926-7E32-EE96-0BC3-C5083CD7A2DA}"/>
                </a:ext>
              </a:extLst>
            </p:cNvPr>
            <p:cNvSpPr/>
            <p:nvPr/>
          </p:nvSpPr>
          <p:spPr>
            <a:xfrm>
              <a:off x="9128481" y="6262473"/>
              <a:ext cx="236830" cy="198417"/>
            </a:xfrm>
            <a:custGeom>
              <a:avLst/>
              <a:gdLst>
                <a:gd name="connsiteX0" fmla="*/ 82462 w 236830"/>
                <a:gd name="connsiteY0" fmla="*/ 1349 h 198417"/>
                <a:gd name="connsiteX1" fmla="*/ 236830 w 236830"/>
                <a:gd name="connsiteY1" fmla="*/ 90320 h 198417"/>
                <a:gd name="connsiteX2" fmla="*/ 64049 w 236830"/>
                <a:gd name="connsiteY2" fmla="*/ 198417 h 198417"/>
                <a:gd name="connsiteX3" fmla="*/ 61033 w 236830"/>
                <a:gd name="connsiteY3" fmla="*/ 169924 h 198417"/>
                <a:gd name="connsiteX4" fmla="*/ 78176 w 236830"/>
                <a:gd name="connsiteY4" fmla="*/ 83573 h 198417"/>
                <a:gd name="connsiteX5" fmla="*/ 79684 w 236830"/>
                <a:gd name="connsiteY5" fmla="*/ 82065 h 198417"/>
                <a:gd name="connsiteX6" fmla="*/ 14127 w 236830"/>
                <a:gd name="connsiteY6" fmla="*/ 66113 h 198417"/>
                <a:gd name="connsiteX7" fmla="*/ 0 w 236830"/>
                <a:gd name="connsiteY7" fmla="*/ 67065 h 198417"/>
                <a:gd name="connsiteX8" fmla="*/ 70715 w 236830"/>
                <a:gd name="connsiteY8" fmla="*/ 0 h 198417"/>
                <a:gd name="connsiteX9" fmla="*/ 82462 w 236830"/>
                <a:gd name="connsiteY9" fmla="*/ 1349 h 198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830" h="198417">
                  <a:moveTo>
                    <a:pt x="82462" y="1349"/>
                  </a:moveTo>
                  <a:cubicBezTo>
                    <a:pt x="136908" y="23175"/>
                    <a:pt x="194608" y="48255"/>
                    <a:pt x="236830" y="90320"/>
                  </a:cubicBezTo>
                  <a:cubicBezTo>
                    <a:pt x="185877" y="137305"/>
                    <a:pt x="116828" y="155162"/>
                    <a:pt x="64049" y="198417"/>
                  </a:cubicBezTo>
                  <a:cubicBezTo>
                    <a:pt x="61906" y="188576"/>
                    <a:pt x="61033" y="179131"/>
                    <a:pt x="61033" y="169924"/>
                  </a:cubicBezTo>
                  <a:cubicBezTo>
                    <a:pt x="61033" y="140718"/>
                    <a:pt x="70081" y="113574"/>
                    <a:pt x="78176" y="83573"/>
                  </a:cubicBezTo>
                  <a:cubicBezTo>
                    <a:pt x="78811" y="83177"/>
                    <a:pt x="79208" y="82621"/>
                    <a:pt x="79684" y="82065"/>
                  </a:cubicBezTo>
                  <a:cubicBezTo>
                    <a:pt x="60874" y="72700"/>
                    <a:pt x="36588" y="66113"/>
                    <a:pt x="14127" y="66113"/>
                  </a:cubicBezTo>
                  <a:cubicBezTo>
                    <a:pt x="9285" y="66113"/>
                    <a:pt x="4603" y="66430"/>
                    <a:pt x="0" y="67065"/>
                  </a:cubicBezTo>
                  <a:cubicBezTo>
                    <a:pt x="4762" y="34921"/>
                    <a:pt x="36032" y="0"/>
                    <a:pt x="70715" y="0"/>
                  </a:cubicBezTo>
                  <a:cubicBezTo>
                    <a:pt x="74605" y="0"/>
                    <a:pt x="78494" y="476"/>
                    <a:pt x="82462" y="134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7DDB7DB-D501-48E0-410E-C844BA50A85F}"/>
                </a:ext>
              </a:extLst>
            </p:cNvPr>
            <p:cNvSpPr/>
            <p:nvPr/>
          </p:nvSpPr>
          <p:spPr>
            <a:xfrm>
              <a:off x="5115255" y="5676111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5340AF-EA19-6D49-AC5B-3D4CA37C5442}"/>
                </a:ext>
              </a:extLst>
            </p:cNvPr>
            <p:cNvSpPr/>
            <p:nvPr/>
          </p:nvSpPr>
          <p:spPr>
            <a:xfrm>
              <a:off x="3349511" y="5412220"/>
              <a:ext cx="174714" cy="134214"/>
            </a:xfrm>
            <a:custGeom>
              <a:avLst/>
              <a:gdLst>
                <a:gd name="connsiteX0" fmla="*/ 163129 w 174714"/>
                <a:gd name="connsiteY0" fmla="*/ 78569 h 134214"/>
                <a:gd name="connsiteX1" fmla="*/ 105349 w 174714"/>
                <a:gd name="connsiteY1" fmla="*/ 51108 h 134214"/>
                <a:gd name="connsiteX2" fmla="*/ 47412 w 174714"/>
                <a:gd name="connsiteY2" fmla="*/ 7774 h 134214"/>
                <a:gd name="connsiteX3" fmla="*/ 8125 w 174714"/>
                <a:gd name="connsiteY3" fmla="*/ 45076 h 134214"/>
                <a:gd name="connsiteX4" fmla="*/ 63523 w 174714"/>
                <a:gd name="connsiteY4" fmla="*/ 88728 h 134214"/>
                <a:gd name="connsiteX5" fmla="*/ 91540 w 174714"/>
                <a:gd name="connsiteY5" fmla="*/ 103887 h 134214"/>
                <a:gd name="connsiteX6" fmla="*/ 109477 w 174714"/>
                <a:gd name="connsiteY6" fmla="*/ 111506 h 134214"/>
                <a:gd name="connsiteX7" fmla="*/ 113207 w 174714"/>
                <a:gd name="connsiteY7" fmla="*/ 113253 h 134214"/>
                <a:gd name="connsiteX8" fmla="*/ 119080 w 174714"/>
                <a:gd name="connsiteY8" fmla="*/ 122935 h 134214"/>
                <a:gd name="connsiteX9" fmla="*/ 163208 w 174714"/>
                <a:gd name="connsiteY9" fmla="*/ 78490 h 13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714" h="134214">
                  <a:moveTo>
                    <a:pt x="163129" y="78569"/>
                  </a:moveTo>
                  <a:cubicBezTo>
                    <a:pt x="147811" y="64839"/>
                    <a:pt x="123366" y="60870"/>
                    <a:pt x="105349" y="51108"/>
                  </a:cubicBezTo>
                  <a:cubicBezTo>
                    <a:pt x="83841" y="39441"/>
                    <a:pt x="64873" y="24838"/>
                    <a:pt x="47412" y="7774"/>
                  </a:cubicBezTo>
                  <a:cubicBezTo>
                    <a:pt x="23046" y="-16036"/>
                    <a:pt x="-17352" y="20155"/>
                    <a:pt x="8125" y="45076"/>
                  </a:cubicBezTo>
                  <a:cubicBezTo>
                    <a:pt x="24951" y="61505"/>
                    <a:pt x="43443" y="76347"/>
                    <a:pt x="63523" y="88728"/>
                  </a:cubicBezTo>
                  <a:cubicBezTo>
                    <a:pt x="72571" y="94284"/>
                    <a:pt x="81936" y="99363"/>
                    <a:pt x="91540" y="103887"/>
                  </a:cubicBezTo>
                  <a:cubicBezTo>
                    <a:pt x="97413" y="106665"/>
                    <a:pt x="103445" y="109125"/>
                    <a:pt x="109477" y="111506"/>
                  </a:cubicBezTo>
                  <a:cubicBezTo>
                    <a:pt x="110191" y="111824"/>
                    <a:pt x="111620" y="112538"/>
                    <a:pt x="113207" y="113253"/>
                  </a:cubicBezTo>
                  <a:cubicBezTo>
                    <a:pt x="114715" y="116824"/>
                    <a:pt x="116778" y="120157"/>
                    <a:pt x="119080" y="122935"/>
                  </a:cubicBezTo>
                  <a:cubicBezTo>
                    <a:pt x="146382" y="155793"/>
                    <a:pt x="197653" y="109443"/>
                    <a:pt x="163208" y="784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F53F05C-995E-359C-985D-1A52EC8230E1}"/>
                </a:ext>
              </a:extLst>
            </p:cNvPr>
            <p:cNvSpPr/>
            <p:nvPr/>
          </p:nvSpPr>
          <p:spPr>
            <a:xfrm>
              <a:off x="9652587" y="5460184"/>
              <a:ext cx="330906" cy="85468"/>
            </a:xfrm>
            <a:custGeom>
              <a:avLst/>
              <a:gdLst>
                <a:gd name="connsiteX0" fmla="*/ 296389 w 330906"/>
                <a:gd name="connsiteY0" fmla="*/ 21637 h 85468"/>
                <a:gd name="connsiteX1" fmla="*/ 33367 w 330906"/>
                <a:gd name="connsiteY1" fmla="*/ 1954 h 85468"/>
                <a:gd name="connsiteX2" fmla="*/ 18605 w 330906"/>
                <a:gd name="connsiteY2" fmla="*/ 52828 h 85468"/>
                <a:gd name="connsiteX3" fmla="*/ 311151 w 330906"/>
                <a:gd name="connsiteY3" fmla="*/ 72511 h 85468"/>
                <a:gd name="connsiteX4" fmla="*/ 296389 w 330906"/>
                <a:gd name="connsiteY4" fmla="*/ 21637 h 8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906" h="85468">
                  <a:moveTo>
                    <a:pt x="296389" y="21637"/>
                  </a:moveTo>
                  <a:cubicBezTo>
                    <a:pt x="207418" y="41717"/>
                    <a:pt x="118448" y="34336"/>
                    <a:pt x="33367" y="1954"/>
                  </a:cubicBezTo>
                  <a:cubicBezTo>
                    <a:pt x="509" y="-10506"/>
                    <a:pt x="-14571" y="40209"/>
                    <a:pt x="18605" y="52828"/>
                  </a:cubicBezTo>
                  <a:cubicBezTo>
                    <a:pt x="112734" y="88623"/>
                    <a:pt x="213054" y="94655"/>
                    <a:pt x="311151" y="72511"/>
                  </a:cubicBezTo>
                  <a:cubicBezTo>
                    <a:pt x="346152" y="64575"/>
                    <a:pt x="330516" y="13859"/>
                    <a:pt x="296389" y="2163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4838FE0-866E-4E3E-FED2-29039F5B4AAE}"/>
                </a:ext>
              </a:extLst>
            </p:cNvPr>
            <p:cNvSpPr/>
            <p:nvPr/>
          </p:nvSpPr>
          <p:spPr>
            <a:xfrm>
              <a:off x="8001858" y="5867196"/>
              <a:ext cx="281084" cy="106769"/>
            </a:xfrm>
            <a:custGeom>
              <a:avLst/>
              <a:gdLst>
                <a:gd name="connsiteX0" fmla="*/ 239777 w 281084"/>
                <a:gd name="connsiteY0" fmla="*/ 3920 h 106769"/>
                <a:gd name="connsiteX1" fmla="*/ 26518 w 281084"/>
                <a:gd name="connsiteY1" fmla="*/ 52968 h 106769"/>
                <a:gd name="connsiteX2" fmla="*/ 26518 w 281084"/>
                <a:gd name="connsiteY2" fmla="*/ 105748 h 106769"/>
                <a:gd name="connsiteX3" fmla="*/ 267794 w 281084"/>
                <a:gd name="connsiteY3" fmla="*/ 49476 h 106769"/>
                <a:gd name="connsiteX4" fmla="*/ 239777 w 281084"/>
                <a:gd name="connsiteY4" fmla="*/ 3920 h 10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084" h="106769">
                  <a:moveTo>
                    <a:pt x="239777" y="3920"/>
                  </a:moveTo>
                  <a:cubicBezTo>
                    <a:pt x="173903" y="42095"/>
                    <a:pt x="102393" y="58286"/>
                    <a:pt x="26518" y="52968"/>
                  </a:cubicBezTo>
                  <a:cubicBezTo>
                    <a:pt x="-8958" y="50508"/>
                    <a:pt x="-8720" y="103287"/>
                    <a:pt x="26518" y="105748"/>
                  </a:cubicBezTo>
                  <a:cubicBezTo>
                    <a:pt x="111441" y="111621"/>
                    <a:pt x="194221" y="92096"/>
                    <a:pt x="267794" y="49476"/>
                  </a:cubicBezTo>
                  <a:cubicBezTo>
                    <a:pt x="298826" y="31540"/>
                    <a:pt x="269699" y="-13462"/>
                    <a:pt x="239777" y="392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9BE407F-1526-2C80-F57D-27D13D7AF3E7}"/>
                </a:ext>
              </a:extLst>
            </p:cNvPr>
            <p:cNvSpPr/>
            <p:nvPr/>
          </p:nvSpPr>
          <p:spPr>
            <a:xfrm>
              <a:off x="7112781" y="5883544"/>
              <a:ext cx="244620" cy="146056"/>
            </a:xfrm>
            <a:custGeom>
              <a:avLst/>
              <a:gdLst>
                <a:gd name="connsiteX0" fmla="*/ 239073 w 244620"/>
                <a:gd name="connsiteY0" fmla="*/ 108526 h 146056"/>
                <a:gd name="connsiteX1" fmla="*/ 26608 w 244620"/>
                <a:gd name="connsiteY1" fmla="*/ 32 h 146056"/>
                <a:gd name="connsiteX2" fmla="*/ 26608 w 244620"/>
                <a:gd name="connsiteY2" fmla="*/ 52811 h 146056"/>
                <a:gd name="connsiteX3" fmla="*/ 191135 w 244620"/>
                <a:gd name="connsiteY3" fmla="*/ 135193 h 146056"/>
                <a:gd name="connsiteX4" fmla="*/ 239073 w 244620"/>
                <a:gd name="connsiteY4" fmla="*/ 108526 h 14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20" h="146056">
                  <a:moveTo>
                    <a:pt x="239073" y="108526"/>
                  </a:moveTo>
                  <a:cubicBezTo>
                    <a:pt x="185818" y="42175"/>
                    <a:pt x="111927" y="3683"/>
                    <a:pt x="26608" y="32"/>
                  </a:cubicBezTo>
                  <a:cubicBezTo>
                    <a:pt x="-8949" y="-1476"/>
                    <a:pt x="-8790" y="51303"/>
                    <a:pt x="26608" y="52811"/>
                  </a:cubicBezTo>
                  <a:cubicBezTo>
                    <a:pt x="90895" y="55589"/>
                    <a:pt x="150579" y="84716"/>
                    <a:pt x="191135" y="135193"/>
                  </a:cubicBezTo>
                  <a:cubicBezTo>
                    <a:pt x="212009" y="161146"/>
                    <a:pt x="261058" y="135908"/>
                    <a:pt x="239073" y="10852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E45ED1-E7E5-496B-12CC-60D53980D69D}"/>
                </a:ext>
              </a:extLst>
            </p:cNvPr>
            <p:cNvSpPr/>
            <p:nvPr/>
          </p:nvSpPr>
          <p:spPr>
            <a:xfrm>
              <a:off x="10459468" y="5756314"/>
              <a:ext cx="326006" cy="92404"/>
            </a:xfrm>
            <a:custGeom>
              <a:avLst/>
              <a:gdLst>
                <a:gd name="connsiteX0" fmla="*/ 291273 w 326006"/>
                <a:gd name="connsiteY0" fmla="*/ 34879 h 92404"/>
                <a:gd name="connsiteX1" fmla="*/ 42377 w 326006"/>
                <a:gd name="connsiteY1" fmla="*/ 2577 h 92404"/>
                <a:gd name="connsiteX2" fmla="*/ 14361 w 326006"/>
                <a:gd name="connsiteY2" fmla="*/ 48134 h 92404"/>
                <a:gd name="connsiteX3" fmla="*/ 306035 w 326006"/>
                <a:gd name="connsiteY3" fmla="*/ 85754 h 92404"/>
                <a:gd name="connsiteX4" fmla="*/ 291273 w 326006"/>
                <a:gd name="connsiteY4" fmla="*/ 34879 h 9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006" h="92404">
                  <a:moveTo>
                    <a:pt x="291273" y="34879"/>
                  </a:moveTo>
                  <a:cubicBezTo>
                    <a:pt x="206667" y="48213"/>
                    <a:pt x="120792" y="36943"/>
                    <a:pt x="42377" y="2577"/>
                  </a:cubicBezTo>
                  <a:cubicBezTo>
                    <a:pt x="11107" y="-11153"/>
                    <a:pt x="-18497" y="33768"/>
                    <a:pt x="14361" y="48134"/>
                  </a:cubicBezTo>
                  <a:cubicBezTo>
                    <a:pt x="107617" y="89087"/>
                    <a:pt x="205476" y="101627"/>
                    <a:pt x="306035" y="85754"/>
                  </a:cubicBezTo>
                  <a:cubicBezTo>
                    <a:pt x="341432" y="80198"/>
                    <a:pt x="325559" y="29482"/>
                    <a:pt x="291273" y="348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B0682B-9DDF-8294-E686-14ED7854A201}"/>
                </a:ext>
              </a:extLst>
            </p:cNvPr>
            <p:cNvSpPr/>
            <p:nvPr/>
          </p:nvSpPr>
          <p:spPr>
            <a:xfrm>
              <a:off x="10882464" y="5428359"/>
              <a:ext cx="224753" cy="168058"/>
            </a:xfrm>
            <a:custGeom>
              <a:avLst/>
              <a:gdLst>
                <a:gd name="connsiteX0" fmla="*/ 219553 w 224753"/>
                <a:gd name="connsiteY0" fmla="*/ 130210 h 168058"/>
                <a:gd name="connsiteX1" fmla="*/ 34073 w 224753"/>
                <a:gd name="connsiteY1" fmla="*/ 1318 h 168058"/>
                <a:gd name="connsiteX2" fmla="*/ 19311 w 224753"/>
                <a:gd name="connsiteY2" fmla="*/ 52192 h 168058"/>
                <a:gd name="connsiteX3" fmla="*/ 171537 w 224753"/>
                <a:gd name="connsiteY3" fmla="*/ 156798 h 168058"/>
                <a:gd name="connsiteX4" fmla="*/ 219475 w 224753"/>
                <a:gd name="connsiteY4" fmla="*/ 130131 h 168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53" h="168058">
                  <a:moveTo>
                    <a:pt x="219553" y="130210"/>
                  </a:moveTo>
                  <a:cubicBezTo>
                    <a:pt x="172012" y="67907"/>
                    <a:pt x="109313" y="23858"/>
                    <a:pt x="34073" y="1318"/>
                  </a:cubicBezTo>
                  <a:cubicBezTo>
                    <a:pt x="421" y="-8761"/>
                    <a:pt x="-14975" y="41954"/>
                    <a:pt x="19311" y="52192"/>
                  </a:cubicBezTo>
                  <a:cubicBezTo>
                    <a:pt x="80027" y="70367"/>
                    <a:pt x="133044" y="106320"/>
                    <a:pt x="171537" y="156798"/>
                  </a:cubicBezTo>
                  <a:cubicBezTo>
                    <a:pt x="191854" y="183386"/>
                    <a:pt x="240824" y="158147"/>
                    <a:pt x="219475" y="1301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5DD3043-C4A9-26D4-8053-6AC97CAA4603}"/>
                </a:ext>
              </a:extLst>
            </p:cNvPr>
            <p:cNvSpPr/>
            <p:nvPr/>
          </p:nvSpPr>
          <p:spPr>
            <a:xfrm>
              <a:off x="1217995" y="4351307"/>
              <a:ext cx="1615264" cy="380655"/>
            </a:xfrm>
            <a:custGeom>
              <a:avLst/>
              <a:gdLst>
                <a:gd name="connsiteX0" fmla="*/ 1602962 w 1615264"/>
                <a:gd name="connsiteY0" fmla="*/ 259780 h 380655"/>
                <a:gd name="connsiteX1" fmla="*/ 1448356 w 1615264"/>
                <a:gd name="connsiteY1" fmla="*/ 380656 h 380655"/>
                <a:gd name="connsiteX2" fmla="*/ 1269939 w 1615264"/>
                <a:gd name="connsiteY2" fmla="*/ 367878 h 380655"/>
                <a:gd name="connsiteX3" fmla="*/ 1183905 w 1615264"/>
                <a:gd name="connsiteY3" fmla="*/ 364068 h 380655"/>
                <a:gd name="connsiteX4" fmla="*/ 925487 w 1615264"/>
                <a:gd name="connsiteY4" fmla="*/ 345972 h 380655"/>
                <a:gd name="connsiteX5" fmla="*/ 697148 w 1615264"/>
                <a:gd name="connsiteY5" fmla="*/ 324146 h 380655"/>
                <a:gd name="connsiteX6" fmla="*/ 87928 w 1615264"/>
                <a:gd name="connsiteY6" fmla="*/ 300495 h 380655"/>
                <a:gd name="connsiteX7" fmla="*/ 624 w 1615264"/>
                <a:gd name="connsiteY7" fmla="*/ 86046 h 380655"/>
                <a:gd name="connsiteX8" fmla="*/ 99039 w 1615264"/>
                <a:gd name="connsiteY8" fmla="*/ 568 h 380655"/>
                <a:gd name="connsiteX9" fmla="*/ 111976 w 1615264"/>
                <a:gd name="connsiteY9" fmla="*/ 1917 h 380655"/>
                <a:gd name="connsiteX10" fmla="*/ 1294860 w 1615264"/>
                <a:gd name="connsiteY10" fmla="*/ 38743 h 380655"/>
                <a:gd name="connsiteX11" fmla="*/ 1414942 w 1615264"/>
                <a:gd name="connsiteY11" fmla="*/ 50648 h 380655"/>
                <a:gd name="connsiteX12" fmla="*/ 1452800 w 1615264"/>
                <a:gd name="connsiteY12" fmla="*/ 53585 h 380655"/>
                <a:gd name="connsiteX13" fmla="*/ 1452959 w 1615264"/>
                <a:gd name="connsiteY13" fmla="*/ 53505 h 380655"/>
                <a:gd name="connsiteX14" fmla="*/ 1615264 w 1615264"/>
                <a:gd name="connsiteY14" fmla="*/ 183429 h 380655"/>
                <a:gd name="connsiteX15" fmla="*/ 1603042 w 1615264"/>
                <a:gd name="connsiteY15" fmla="*/ 259859 h 38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5264" h="380655">
                  <a:moveTo>
                    <a:pt x="1602962" y="259780"/>
                  </a:moveTo>
                  <a:cubicBezTo>
                    <a:pt x="1600819" y="316210"/>
                    <a:pt x="1600502" y="380656"/>
                    <a:pt x="1448356" y="380656"/>
                  </a:cubicBezTo>
                  <a:cubicBezTo>
                    <a:pt x="1389148" y="380656"/>
                    <a:pt x="1338909" y="377719"/>
                    <a:pt x="1269939" y="367878"/>
                  </a:cubicBezTo>
                  <a:cubicBezTo>
                    <a:pt x="1241129" y="363750"/>
                    <a:pt x="1212557" y="367322"/>
                    <a:pt x="1183905" y="364068"/>
                  </a:cubicBezTo>
                  <a:cubicBezTo>
                    <a:pt x="1101681" y="356687"/>
                    <a:pt x="1076363" y="359544"/>
                    <a:pt x="925487" y="345972"/>
                  </a:cubicBezTo>
                  <a:cubicBezTo>
                    <a:pt x="849374" y="339147"/>
                    <a:pt x="773261" y="331051"/>
                    <a:pt x="697148" y="324146"/>
                  </a:cubicBezTo>
                  <a:cubicBezTo>
                    <a:pt x="415713" y="298828"/>
                    <a:pt x="89515" y="300574"/>
                    <a:pt x="87928" y="300495"/>
                  </a:cubicBezTo>
                  <a:cubicBezTo>
                    <a:pt x="-2312" y="292400"/>
                    <a:pt x="-1677" y="111284"/>
                    <a:pt x="624" y="86046"/>
                  </a:cubicBezTo>
                  <a:cubicBezTo>
                    <a:pt x="6180" y="24537"/>
                    <a:pt x="42768" y="-4512"/>
                    <a:pt x="99039" y="568"/>
                  </a:cubicBezTo>
                  <a:cubicBezTo>
                    <a:pt x="103325" y="965"/>
                    <a:pt x="107611" y="1441"/>
                    <a:pt x="111976" y="1917"/>
                  </a:cubicBezTo>
                  <a:cubicBezTo>
                    <a:pt x="791912" y="39854"/>
                    <a:pt x="1090014" y="20330"/>
                    <a:pt x="1294860" y="38743"/>
                  </a:cubicBezTo>
                  <a:cubicBezTo>
                    <a:pt x="1334861" y="42315"/>
                    <a:pt x="1374862" y="47077"/>
                    <a:pt x="1414942" y="50648"/>
                  </a:cubicBezTo>
                  <a:cubicBezTo>
                    <a:pt x="1429307" y="51918"/>
                    <a:pt x="1441847" y="52870"/>
                    <a:pt x="1452800" y="53585"/>
                  </a:cubicBezTo>
                  <a:cubicBezTo>
                    <a:pt x="1452800" y="53585"/>
                    <a:pt x="1452959" y="53585"/>
                    <a:pt x="1452959" y="53505"/>
                  </a:cubicBezTo>
                  <a:cubicBezTo>
                    <a:pt x="1555421" y="69141"/>
                    <a:pt x="1615264" y="85728"/>
                    <a:pt x="1615264" y="183429"/>
                  </a:cubicBezTo>
                  <a:cubicBezTo>
                    <a:pt x="1615264" y="207636"/>
                    <a:pt x="1608121" y="237954"/>
                    <a:pt x="1603042" y="259859"/>
                  </a:cubicBezTo>
                  <a:close/>
                </a:path>
              </a:pathLst>
            </a:custGeom>
            <a:solidFill>
              <a:srgbClr val="A3503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373250-CFD0-77D5-DAF9-D315CCD987A3}"/>
                </a:ext>
              </a:extLst>
            </p:cNvPr>
            <p:cNvSpPr/>
            <p:nvPr/>
          </p:nvSpPr>
          <p:spPr>
            <a:xfrm>
              <a:off x="2176986" y="3053084"/>
              <a:ext cx="8590262" cy="2885813"/>
            </a:xfrm>
            <a:custGeom>
              <a:avLst/>
              <a:gdLst>
                <a:gd name="connsiteX0" fmla="*/ 7244281 w 8590262"/>
                <a:gd name="connsiteY0" fmla="*/ 2097698 h 2885813"/>
                <a:gd name="connsiteX1" fmla="*/ 7293805 w 8590262"/>
                <a:gd name="connsiteY1" fmla="*/ 2151747 h 2885813"/>
                <a:gd name="connsiteX2" fmla="*/ 7118483 w 8590262"/>
                <a:gd name="connsiteY2" fmla="*/ 2213971 h 2885813"/>
                <a:gd name="connsiteX3" fmla="*/ 7114198 w 8590262"/>
                <a:gd name="connsiteY3" fmla="*/ 2213971 h 2885813"/>
                <a:gd name="connsiteX4" fmla="*/ 7100150 w 8590262"/>
                <a:gd name="connsiteY4" fmla="*/ 2213971 h 2885813"/>
                <a:gd name="connsiteX5" fmla="*/ 7023481 w 8590262"/>
                <a:gd name="connsiteY5" fmla="*/ 2210717 h 2885813"/>
                <a:gd name="connsiteX6" fmla="*/ 6270846 w 8590262"/>
                <a:gd name="connsiteY6" fmla="*/ 2089603 h 2885813"/>
                <a:gd name="connsiteX7" fmla="*/ 6462358 w 8590262"/>
                <a:gd name="connsiteY7" fmla="*/ 2363339 h 2885813"/>
                <a:gd name="connsiteX8" fmla="*/ 5964013 w 8590262"/>
                <a:gd name="connsiteY8" fmla="*/ 2438896 h 2885813"/>
                <a:gd name="connsiteX9" fmla="*/ 4894465 w 8590262"/>
                <a:gd name="connsiteY9" fmla="*/ 2243336 h 2885813"/>
                <a:gd name="connsiteX10" fmla="*/ 5183440 w 8590262"/>
                <a:gd name="connsiteY10" fmla="*/ 2449928 h 2885813"/>
                <a:gd name="connsiteX11" fmla="*/ 4637317 w 8590262"/>
                <a:gd name="connsiteY11" fmla="*/ 2518422 h 2885813"/>
                <a:gd name="connsiteX12" fmla="*/ 3595626 w 8590262"/>
                <a:gd name="connsiteY12" fmla="*/ 2317862 h 2885813"/>
                <a:gd name="connsiteX13" fmla="*/ 3909046 w 8590262"/>
                <a:gd name="connsiteY13" fmla="*/ 2610567 h 2885813"/>
                <a:gd name="connsiteX14" fmla="*/ 3392447 w 8590262"/>
                <a:gd name="connsiteY14" fmla="*/ 2731125 h 2885813"/>
                <a:gd name="connsiteX15" fmla="*/ 2530205 w 8590262"/>
                <a:gd name="connsiteY15" fmla="*/ 2473500 h 2885813"/>
                <a:gd name="connsiteX16" fmla="*/ 2900372 w 8590262"/>
                <a:gd name="connsiteY16" fmla="*/ 2754062 h 2885813"/>
                <a:gd name="connsiteX17" fmla="*/ 2751083 w 8590262"/>
                <a:gd name="connsiteY17" fmla="*/ 2815016 h 2885813"/>
                <a:gd name="connsiteX18" fmla="*/ 2269168 w 8590262"/>
                <a:gd name="connsiteY18" fmla="*/ 2740649 h 2885813"/>
                <a:gd name="connsiteX19" fmla="*/ 2023209 w 8590262"/>
                <a:gd name="connsiteY19" fmla="*/ 2697950 h 2885813"/>
                <a:gd name="connsiteX20" fmla="*/ 1997971 w 8590262"/>
                <a:gd name="connsiteY20" fmla="*/ 2696363 h 2885813"/>
                <a:gd name="connsiteX21" fmla="*/ 2034797 w 8590262"/>
                <a:gd name="connsiteY21" fmla="*/ 2786206 h 2885813"/>
                <a:gd name="connsiteX22" fmla="*/ 1584707 w 8590262"/>
                <a:gd name="connsiteY22" fmla="*/ 2881684 h 2885813"/>
                <a:gd name="connsiteX23" fmla="*/ 1575818 w 8590262"/>
                <a:gd name="connsiteY23" fmla="*/ 2880891 h 2885813"/>
                <a:gd name="connsiteX24" fmla="*/ 1568834 w 8590262"/>
                <a:gd name="connsiteY24" fmla="*/ 2880255 h 2885813"/>
                <a:gd name="connsiteX25" fmla="*/ 1453594 w 8590262"/>
                <a:gd name="connsiteY25" fmla="*/ 2874620 h 2885813"/>
                <a:gd name="connsiteX26" fmla="*/ 9751 w 8590262"/>
                <a:gd name="connsiteY26" fmla="*/ 1377047 h 2885813"/>
                <a:gd name="connsiteX27" fmla="*/ 1459308 w 8590262"/>
                <a:gd name="connsiteY27" fmla="*/ 508 h 2885813"/>
                <a:gd name="connsiteX28" fmla="*/ 1518357 w 8590262"/>
                <a:gd name="connsiteY28" fmla="*/ 105987 h 2885813"/>
                <a:gd name="connsiteX29" fmla="*/ 1183508 w 8590262"/>
                <a:gd name="connsiteY29" fmla="*/ 738064 h 2885813"/>
                <a:gd name="connsiteX30" fmla="*/ 2309089 w 8590262"/>
                <a:gd name="connsiteY30" fmla="*/ 281784 h 2885813"/>
                <a:gd name="connsiteX31" fmla="*/ 2406313 w 8590262"/>
                <a:gd name="connsiteY31" fmla="*/ 352262 h 2885813"/>
                <a:gd name="connsiteX32" fmla="*/ 2052575 w 8590262"/>
                <a:gd name="connsiteY32" fmla="*/ 866480 h 2885813"/>
                <a:gd name="connsiteX33" fmla="*/ 3629198 w 8590262"/>
                <a:gd name="connsiteY33" fmla="*/ 431153 h 2885813"/>
                <a:gd name="connsiteX34" fmla="*/ 3833965 w 8590262"/>
                <a:gd name="connsiteY34" fmla="*/ 594490 h 2885813"/>
                <a:gd name="connsiteX35" fmla="*/ 3469115 w 8590262"/>
                <a:gd name="connsiteY35" fmla="*/ 1096565 h 2885813"/>
                <a:gd name="connsiteX36" fmla="*/ 5214155 w 8590262"/>
                <a:gd name="connsiteY36" fmla="*/ 849257 h 2885813"/>
                <a:gd name="connsiteX37" fmla="*/ 5406699 w 8590262"/>
                <a:gd name="connsiteY37" fmla="*/ 955768 h 2885813"/>
                <a:gd name="connsiteX38" fmla="*/ 5139312 w 8590262"/>
                <a:gd name="connsiteY38" fmla="*/ 1240139 h 2885813"/>
                <a:gd name="connsiteX39" fmla="*/ 6403150 w 8590262"/>
                <a:gd name="connsiteY39" fmla="*/ 949339 h 2885813"/>
                <a:gd name="connsiteX40" fmla="*/ 6601250 w 8590262"/>
                <a:gd name="connsiteY40" fmla="*/ 1065056 h 2885813"/>
                <a:gd name="connsiteX41" fmla="*/ 6251559 w 8590262"/>
                <a:gd name="connsiteY41" fmla="*/ 1398635 h 2885813"/>
                <a:gd name="connsiteX42" fmla="*/ 6269655 w 8590262"/>
                <a:gd name="connsiteY42" fmla="*/ 1400381 h 2885813"/>
                <a:gd name="connsiteX43" fmla="*/ 7615479 w 8590262"/>
                <a:gd name="connsiteY43" fmla="*/ 1340221 h 2885813"/>
                <a:gd name="connsiteX44" fmla="*/ 7767308 w 8590262"/>
                <a:gd name="connsiteY44" fmla="*/ 1405302 h 2885813"/>
                <a:gd name="connsiteX45" fmla="*/ 7409204 w 8590262"/>
                <a:gd name="connsiteY45" fmla="*/ 1693562 h 2885813"/>
                <a:gd name="connsiteX46" fmla="*/ 7532143 w 8590262"/>
                <a:gd name="connsiteY46" fmla="*/ 1710547 h 2885813"/>
                <a:gd name="connsiteX47" fmla="*/ 8367084 w 8590262"/>
                <a:gd name="connsiteY47" fmla="*/ 1721340 h 2885813"/>
                <a:gd name="connsiteX48" fmla="*/ 8554548 w 8590262"/>
                <a:gd name="connsiteY48" fmla="*/ 1757532 h 2885813"/>
                <a:gd name="connsiteX49" fmla="*/ 8590263 w 8590262"/>
                <a:gd name="connsiteY49" fmla="*/ 1808009 h 2885813"/>
                <a:gd name="connsiteX50" fmla="*/ 8531770 w 8590262"/>
                <a:gd name="connsiteY50" fmla="*/ 1893725 h 2885813"/>
                <a:gd name="connsiteX51" fmla="*/ 6944512 w 8590262"/>
                <a:gd name="connsiteY51" fmla="*/ 1949441 h 2885813"/>
                <a:gd name="connsiteX52" fmla="*/ 7244360 w 8590262"/>
                <a:gd name="connsiteY52" fmla="*/ 2097539 h 28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590262" h="2885813">
                  <a:moveTo>
                    <a:pt x="7244281" y="2097698"/>
                  </a:moveTo>
                  <a:cubicBezTo>
                    <a:pt x="7263248" y="2111905"/>
                    <a:pt x="7293805" y="2127699"/>
                    <a:pt x="7293805" y="2151747"/>
                  </a:cubicBezTo>
                  <a:cubicBezTo>
                    <a:pt x="7293805" y="2209288"/>
                    <a:pt x="7175945" y="2213971"/>
                    <a:pt x="7118483" y="2213971"/>
                  </a:cubicBezTo>
                  <a:cubicBezTo>
                    <a:pt x="7117055" y="2213971"/>
                    <a:pt x="7115626" y="2213971"/>
                    <a:pt x="7114198" y="2213971"/>
                  </a:cubicBezTo>
                  <a:cubicBezTo>
                    <a:pt x="7109515" y="2213971"/>
                    <a:pt x="7104832" y="2213971"/>
                    <a:pt x="7100150" y="2213971"/>
                  </a:cubicBezTo>
                  <a:cubicBezTo>
                    <a:pt x="7074752" y="2214367"/>
                    <a:pt x="7048958" y="2213018"/>
                    <a:pt x="7023481" y="2210717"/>
                  </a:cubicBezTo>
                  <a:cubicBezTo>
                    <a:pt x="6844747" y="2194684"/>
                    <a:pt x="6522200" y="2114286"/>
                    <a:pt x="6270846" y="2089603"/>
                  </a:cubicBezTo>
                  <a:cubicBezTo>
                    <a:pt x="6349101" y="2215399"/>
                    <a:pt x="6468072" y="2299607"/>
                    <a:pt x="6462358" y="2363339"/>
                  </a:cubicBezTo>
                  <a:cubicBezTo>
                    <a:pt x="6450849" y="2491755"/>
                    <a:pt x="6092508" y="2450484"/>
                    <a:pt x="5964013" y="2438896"/>
                  </a:cubicBezTo>
                  <a:cubicBezTo>
                    <a:pt x="5308919" y="2380006"/>
                    <a:pt x="5177329" y="2292623"/>
                    <a:pt x="4894465" y="2243336"/>
                  </a:cubicBezTo>
                  <a:cubicBezTo>
                    <a:pt x="5087327" y="2350085"/>
                    <a:pt x="5188122" y="2397864"/>
                    <a:pt x="5183440" y="2449928"/>
                  </a:cubicBezTo>
                  <a:cubicBezTo>
                    <a:pt x="5174472" y="2549931"/>
                    <a:pt x="4737636" y="2527390"/>
                    <a:pt x="4637317" y="2518422"/>
                  </a:cubicBezTo>
                  <a:cubicBezTo>
                    <a:pt x="4283102" y="2486596"/>
                    <a:pt x="3941507" y="2400324"/>
                    <a:pt x="3595626" y="2317862"/>
                  </a:cubicBezTo>
                  <a:cubicBezTo>
                    <a:pt x="3745153" y="2449373"/>
                    <a:pt x="3917776" y="2513898"/>
                    <a:pt x="3909046" y="2610567"/>
                  </a:cubicBezTo>
                  <a:cubicBezTo>
                    <a:pt x="3895554" y="2760729"/>
                    <a:pt x="3541498" y="2744538"/>
                    <a:pt x="3392447" y="2731125"/>
                  </a:cubicBezTo>
                  <a:cubicBezTo>
                    <a:pt x="2989422" y="2694934"/>
                    <a:pt x="2813307" y="2542232"/>
                    <a:pt x="2530205" y="2473500"/>
                  </a:cubicBezTo>
                  <a:cubicBezTo>
                    <a:pt x="2765211" y="2623186"/>
                    <a:pt x="2907119" y="2678505"/>
                    <a:pt x="2900372" y="2754062"/>
                  </a:cubicBezTo>
                  <a:cubicBezTo>
                    <a:pt x="2895214" y="2811286"/>
                    <a:pt x="2812116" y="2820492"/>
                    <a:pt x="2751083" y="2815016"/>
                  </a:cubicBezTo>
                  <a:cubicBezTo>
                    <a:pt x="2737591" y="2813825"/>
                    <a:pt x="2537983" y="2784618"/>
                    <a:pt x="2269168" y="2740649"/>
                  </a:cubicBezTo>
                  <a:cubicBezTo>
                    <a:pt x="2186150" y="2732712"/>
                    <a:pt x="2105910" y="2705410"/>
                    <a:pt x="2023209" y="2697950"/>
                  </a:cubicBezTo>
                  <a:cubicBezTo>
                    <a:pt x="2014797" y="2697156"/>
                    <a:pt x="2006384" y="2696680"/>
                    <a:pt x="1997971" y="2696363"/>
                  </a:cubicBezTo>
                  <a:cubicBezTo>
                    <a:pt x="2023209" y="2719538"/>
                    <a:pt x="2037654" y="2754538"/>
                    <a:pt x="2034797" y="2786206"/>
                  </a:cubicBezTo>
                  <a:cubicBezTo>
                    <a:pt x="2024479" y="2900653"/>
                    <a:pt x="1661296" y="2888589"/>
                    <a:pt x="1584707" y="2881684"/>
                  </a:cubicBezTo>
                  <a:cubicBezTo>
                    <a:pt x="1581771" y="2881446"/>
                    <a:pt x="1578755" y="2881129"/>
                    <a:pt x="1575818" y="2880891"/>
                  </a:cubicBezTo>
                  <a:cubicBezTo>
                    <a:pt x="1573517" y="2880652"/>
                    <a:pt x="1571136" y="2880494"/>
                    <a:pt x="1568834" y="2880255"/>
                  </a:cubicBezTo>
                  <a:cubicBezTo>
                    <a:pt x="1533119" y="2880097"/>
                    <a:pt x="1495102" y="2878351"/>
                    <a:pt x="1453594" y="2874620"/>
                  </a:cubicBezTo>
                  <a:cubicBezTo>
                    <a:pt x="601114" y="2798031"/>
                    <a:pt x="-90886" y="2497072"/>
                    <a:pt x="9751" y="1377047"/>
                  </a:cubicBezTo>
                  <a:cubicBezTo>
                    <a:pt x="82610" y="562267"/>
                    <a:pt x="1234461" y="-19651"/>
                    <a:pt x="1459308" y="508"/>
                  </a:cubicBezTo>
                  <a:cubicBezTo>
                    <a:pt x="1504706" y="4556"/>
                    <a:pt x="1522801" y="56541"/>
                    <a:pt x="1518357" y="105987"/>
                  </a:cubicBezTo>
                  <a:cubicBezTo>
                    <a:pt x="1494150" y="374961"/>
                    <a:pt x="1317082" y="555679"/>
                    <a:pt x="1183508" y="738064"/>
                  </a:cubicBezTo>
                  <a:cubicBezTo>
                    <a:pt x="1437165" y="545441"/>
                    <a:pt x="1991780" y="253291"/>
                    <a:pt x="2309089" y="281784"/>
                  </a:cubicBezTo>
                  <a:cubicBezTo>
                    <a:pt x="2370360" y="287260"/>
                    <a:pt x="2411552" y="293927"/>
                    <a:pt x="2406313" y="352262"/>
                  </a:cubicBezTo>
                  <a:cubicBezTo>
                    <a:pt x="2396948" y="456788"/>
                    <a:pt x="2194245" y="614490"/>
                    <a:pt x="2052575" y="866480"/>
                  </a:cubicBezTo>
                  <a:cubicBezTo>
                    <a:pt x="2731559" y="501710"/>
                    <a:pt x="3372447" y="408057"/>
                    <a:pt x="3629198" y="431153"/>
                  </a:cubicBezTo>
                  <a:cubicBezTo>
                    <a:pt x="3739280" y="441073"/>
                    <a:pt x="3843727" y="485598"/>
                    <a:pt x="3833965" y="594490"/>
                  </a:cubicBezTo>
                  <a:cubicBezTo>
                    <a:pt x="3821901" y="728699"/>
                    <a:pt x="3561578" y="992276"/>
                    <a:pt x="3469115" y="1096565"/>
                  </a:cubicBezTo>
                  <a:cubicBezTo>
                    <a:pt x="4009524" y="931164"/>
                    <a:pt x="4646444" y="798224"/>
                    <a:pt x="5214155" y="849257"/>
                  </a:cubicBezTo>
                  <a:cubicBezTo>
                    <a:pt x="5306300" y="857511"/>
                    <a:pt x="5414715" y="866162"/>
                    <a:pt x="5406699" y="955768"/>
                  </a:cubicBezTo>
                  <a:cubicBezTo>
                    <a:pt x="5400112" y="1029499"/>
                    <a:pt x="5343443" y="1043944"/>
                    <a:pt x="5139312" y="1240139"/>
                  </a:cubicBezTo>
                  <a:cubicBezTo>
                    <a:pt x="5254711" y="1199821"/>
                    <a:pt x="5919409" y="905846"/>
                    <a:pt x="6403150" y="949339"/>
                  </a:cubicBezTo>
                  <a:cubicBezTo>
                    <a:pt x="6492914" y="957434"/>
                    <a:pt x="6608710" y="982435"/>
                    <a:pt x="6601250" y="1065056"/>
                  </a:cubicBezTo>
                  <a:cubicBezTo>
                    <a:pt x="6590456" y="1184900"/>
                    <a:pt x="6367752" y="1259663"/>
                    <a:pt x="6251559" y="1398635"/>
                  </a:cubicBezTo>
                  <a:cubicBezTo>
                    <a:pt x="6257591" y="1399270"/>
                    <a:pt x="6263623" y="1399905"/>
                    <a:pt x="6269655" y="1400381"/>
                  </a:cubicBezTo>
                  <a:cubicBezTo>
                    <a:pt x="6466167" y="1418080"/>
                    <a:pt x="7250471" y="1307363"/>
                    <a:pt x="7615479" y="1340221"/>
                  </a:cubicBezTo>
                  <a:cubicBezTo>
                    <a:pt x="7713655" y="1349030"/>
                    <a:pt x="7771673" y="1357046"/>
                    <a:pt x="7767308" y="1405302"/>
                  </a:cubicBezTo>
                  <a:cubicBezTo>
                    <a:pt x="7757149" y="1518717"/>
                    <a:pt x="7501032" y="1647688"/>
                    <a:pt x="7409204" y="1693562"/>
                  </a:cubicBezTo>
                  <a:cubicBezTo>
                    <a:pt x="7449840" y="1701419"/>
                    <a:pt x="7490873" y="1706816"/>
                    <a:pt x="7532143" y="1710547"/>
                  </a:cubicBezTo>
                  <a:cubicBezTo>
                    <a:pt x="7746038" y="1729753"/>
                    <a:pt x="8095966" y="1696975"/>
                    <a:pt x="8367084" y="1721340"/>
                  </a:cubicBezTo>
                  <a:cubicBezTo>
                    <a:pt x="8430815" y="1727055"/>
                    <a:pt x="8493832" y="1737452"/>
                    <a:pt x="8554548" y="1757532"/>
                  </a:cubicBezTo>
                  <a:cubicBezTo>
                    <a:pt x="8571135" y="1766818"/>
                    <a:pt x="8590263" y="1777373"/>
                    <a:pt x="8590263" y="1808009"/>
                  </a:cubicBezTo>
                  <a:cubicBezTo>
                    <a:pt x="8590263" y="1841105"/>
                    <a:pt x="8556928" y="1870074"/>
                    <a:pt x="8531770" y="1893725"/>
                  </a:cubicBezTo>
                  <a:cubicBezTo>
                    <a:pt x="8389862" y="2000394"/>
                    <a:pt x="7986995" y="2024046"/>
                    <a:pt x="6944512" y="1949441"/>
                  </a:cubicBezTo>
                  <a:cubicBezTo>
                    <a:pt x="7034038" y="2002934"/>
                    <a:pt x="7154913" y="2035078"/>
                    <a:pt x="7244360" y="2097539"/>
                  </a:cubicBezTo>
                  <a:close/>
                </a:path>
              </a:pathLst>
            </a:custGeom>
            <a:solidFill>
              <a:srgbClr val="1787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EF2666-8979-BA4A-4541-F375A974CE97}"/>
                </a:ext>
              </a:extLst>
            </p:cNvPr>
            <p:cNvSpPr/>
            <p:nvPr/>
          </p:nvSpPr>
          <p:spPr>
            <a:xfrm>
              <a:off x="3512044" y="3755433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88C9E0A-5E33-199A-B8F3-F0A644A8AFF3}"/>
                </a:ext>
              </a:extLst>
            </p:cNvPr>
            <p:cNvSpPr/>
            <p:nvPr/>
          </p:nvSpPr>
          <p:spPr>
            <a:xfrm>
              <a:off x="2511475" y="5431360"/>
              <a:ext cx="234935" cy="220687"/>
            </a:xfrm>
            <a:custGeom>
              <a:avLst/>
              <a:gdLst>
                <a:gd name="connsiteX0" fmla="*/ 230671 w 234935"/>
                <a:gd name="connsiteY0" fmla="*/ 79668 h 220687"/>
                <a:gd name="connsiteX1" fmla="*/ 219163 w 234935"/>
                <a:gd name="connsiteY1" fmla="*/ 53795 h 220687"/>
                <a:gd name="connsiteX2" fmla="*/ 189797 w 234935"/>
                <a:gd name="connsiteY2" fmla="*/ 23397 h 220687"/>
                <a:gd name="connsiteX3" fmla="*/ 164638 w 234935"/>
                <a:gd name="connsiteY3" fmla="*/ 9429 h 220687"/>
                <a:gd name="connsiteX4" fmla="*/ 120668 w 234935"/>
                <a:gd name="connsiteY4" fmla="*/ 63 h 220687"/>
                <a:gd name="connsiteX5" fmla="*/ 90350 w 234935"/>
                <a:gd name="connsiteY5" fmla="*/ 3952 h 220687"/>
                <a:gd name="connsiteX6" fmla="*/ 39952 w 234935"/>
                <a:gd name="connsiteY6" fmla="*/ 31810 h 220687"/>
                <a:gd name="connsiteX7" fmla="*/ 34714 w 234935"/>
                <a:gd name="connsiteY7" fmla="*/ 37604 h 220687"/>
                <a:gd name="connsiteX8" fmla="*/ 32888 w 234935"/>
                <a:gd name="connsiteY8" fmla="*/ 38953 h 220687"/>
                <a:gd name="connsiteX9" fmla="*/ 9713 w 234935"/>
                <a:gd name="connsiteY9" fmla="*/ 73240 h 220687"/>
                <a:gd name="connsiteX10" fmla="*/ 2094 w 234935"/>
                <a:gd name="connsiteY10" fmla="*/ 100066 h 220687"/>
                <a:gd name="connsiteX11" fmla="*/ 4078 w 234935"/>
                <a:gd name="connsiteY11" fmla="*/ 142527 h 220687"/>
                <a:gd name="connsiteX12" fmla="*/ 15348 w 234935"/>
                <a:gd name="connsiteY12" fmla="*/ 167924 h 220687"/>
                <a:gd name="connsiteX13" fmla="*/ 32888 w 234935"/>
                <a:gd name="connsiteY13" fmla="*/ 189433 h 220687"/>
                <a:gd name="connsiteX14" fmla="*/ 68921 w 234935"/>
                <a:gd name="connsiteY14" fmla="*/ 211417 h 220687"/>
                <a:gd name="connsiteX15" fmla="*/ 112097 w 234935"/>
                <a:gd name="connsiteY15" fmla="*/ 220624 h 220687"/>
                <a:gd name="connsiteX16" fmla="*/ 161066 w 234935"/>
                <a:gd name="connsiteY16" fmla="*/ 210147 h 220687"/>
                <a:gd name="connsiteX17" fmla="*/ 177098 w 234935"/>
                <a:gd name="connsiteY17" fmla="*/ 203322 h 220687"/>
                <a:gd name="connsiteX18" fmla="*/ 219242 w 234935"/>
                <a:gd name="connsiteY18" fmla="*/ 163083 h 220687"/>
                <a:gd name="connsiteX19" fmla="*/ 232814 w 234935"/>
                <a:gd name="connsiteY19" fmla="*/ 122764 h 220687"/>
                <a:gd name="connsiteX20" fmla="*/ 230750 w 234935"/>
                <a:gd name="connsiteY20" fmla="*/ 79510 h 2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935" h="220687">
                  <a:moveTo>
                    <a:pt x="230671" y="79668"/>
                  </a:moveTo>
                  <a:cubicBezTo>
                    <a:pt x="226861" y="71017"/>
                    <a:pt x="222972" y="62366"/>
                    <a:pt x="219163" y="53795"/>
                  </a:cubicBezTo>
                  <a:cubicBezTo>
                    <a:pt x="211861" y="41017"/>
                    <a:pt x="202019" y="30858"/>
                    <a:pt x="189797" y="23397"/>
                  </a:cubicBezTo>
                  <a:cubicBezTo>
                    <a:pt x="182575" y="16651"/>
                    <a:pt x="174162" y="11968"/>
                    <a:pt x="164638" y="9429"/>
                  </a:cubicBezTo>
                  <a:cubicBezTo>
                    <a:pt x="150907" y="2603"/>
                    <a:pt x="136303" y="-492"/>
                    <a:pt x="120668" y="63"/>
                  </a:cubicBezTo>
                  <a:cubicBezTo>
                    <a:pt x="110589" y="1333"/>
                    <a:pt x="100430" y="2682"/>
                    <a:pt x="90350" y="3952"/>
                  </a:cubicBezTo>
                  <a:cubicBezTo>
                    <a:pt x="71223" y="9032"/>
                    <a:pt x="54397" y="18318"/>
                    <a:pt x="39952" y="31810"/>
                  </a:cubicBezTo>
                  <a:cubicBezTo>
                    <a:pt x="38127" y="33715"/>
                    <a:pt x="36381" y="35620"/>
                    <a:pt x="34714" y="37604"/>
                  </a:cubicBezTo>
                  <a:cubicBezTo>
                    <a:pt x="34079" y="38080"/>
                    <a:pt x="33524" y="38477"/>
                    <a:pt x="32888" y="38953"/>
                  </a:cubicBezTo>
                  <a:cubicBezTo>
                    <a:pt x="22015" y="48477"/>
                    <a:pt x="14317" y="59906"/>
                    <a:pt x="9713" y="73240"/>
                  </a:cubicBezTo>
                  <a:cubicBezTo>
                    <a:pt x="4634" y="81494"/>
                    <a:pt x="2094" y="90462"/>
                    <a:pt x="2094" y="100066"/>
                  </a:cubicBezTo>
                  <a:cubicBezTo>
                    <a:pt x="-1239" y="114193"/>
                    <a:pt x="-604" y="128399"/>
                    <a:pt x="4078" y="142527"/>
                  </a:cubicBezTo>
                  <a:cubicBezTo>
                    <a:pt x="7809" y="151019"/>
                    <a:pt x="11618" y="159511"/>
                    <a:pt x="15348" y="167924"/>
                  </a:cubicBezTo>
                  <a:cubicBezTo>
                    <a:pt x="21222" y="175067"/>
                    <a:pt x="27015" y="182290"/>
                    <a:pt x="32888" y="189433"/>
                  </a:cubicBezTo>
                  <a:cubicBezTo>
                    <a:pt x="43206" y="199909"/>
                    <a:pt x="55191" y="207211"/>
                    <a:pt x="68921" y="211417"/>
                  </a:cubicBezTo>
                  <a:cubicBezTo>
                    <a:pt x="82334" y="218084"/>
                    <a:pt x="96779" y="221179"/>
                    <a:pt x="112097" y="220624"/>
                  </a:cubicBezTo>
                  <a:cubicBezTo>
                    <a:pt x="137256" y="219275"/>
                    <a:pt x="141463" y="218005"/>
                    <a:pt x="161066" y="210147"/>
                  </a:cubicBezTo>
                  <a:cubicBezTo>
                    <a:pt x="167733" y="207449"/>
                    <a:pt x="171860" y="206259"/>
                    <a:pt x="177098" y="203322"/>
                  </a:cubicBezTo>
                  <a:cubicBezTo>
                    <a:pt x="196464" y="192528"/>
                    <a:pt x="206702" y="181099"/>
                    <a:pt x="219242" y="163083"/>
                  </a:cubicBezTo>
                  <a:cubicBezTo>
                    <a:pt x="227575" y="150702"/>
                    <a:pt x="232099" y="137289"/>
                    <a:pt x="232814" y="122764"/>
                  </a:cubicBezTo>
                  <a:cubicBezTo>
                    <a:pt x="236227" y="108320"/>
                    <a:pt x="235512" y="93954"/>
                    <a:pt x="230750" y="7951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F18A831-AC55-91A5-8111-80D2EE4E13AC}"/>
                </a:ext>
              </a:extLst>
            </p:cNvPr>
            <p:cNvSpPr/>
            <p:nvPr/>
          </p:nvSpPr>
          <p:spPr>
            <a:xfrm>
              <a:off x="2723495" y="5245943"/>
              <a:ext cx="204766" cy="194448"/>
            </a:xfrm>
            <a:custGeom>
              <a:avLst/>
              <a:gdLst>
                <a:gd name="connsiteX0" fmla="*/ 204767 w 204766"/>
                <a:gd name="connsiteY0" fmla="*/ 97224 h 194448"/>
                <a:gd name="connsiteX1" fmla="*/ 102383 w 204766"/>
                <a:gd name="connsiteY1" fmla="*/ 194449 h 194448"/>
                <a:gd name="connsiteX2" fmla="*/ 0 w 204766"/>
                <a:gd name="connsiteY2" fmla="*/ 97224 h 194448"/>
                <a:gd name="connsiteX3" fmla="*/ 102383 w 204766"/>
                <a:gd name="connsiteY3" fmla="*/ 0 h 194448"/>
                <a:gd name="connsiteX4" fmla="*/ 204767 w 204766"/>
                <a:gd name="connsiteY4" fmla="*/ 97224 h 194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66" h="194448">
                  <a:moveTo>
                    <a:pt x="204767" y="97224"/>
                  </a:moveTo>
                  <a:cubicBezTo>
                    <a:pt x="204767" y="150920"/>
                    <a:pt x="158928" y="194449"/>
                    <a:pt x="102383" y="194449"/>
                  </a:cubicBezTo>
                  <a:cubicBezTo>
                    <a:pt x="45839" y="194449"/>
                    <a:pt x="0" y="150920"/>
                    <a:pt x="0" y="97224"/>
                  </a:cubicBezTo>
                  <a:cubicBezTo>
                    <a:pt x="0" y="43529"/>
                    <a:pt x="45839" y="0"/>
                    <a:pt x="102383" y="0"/>
                  </a:cubicBezTo>
                  <a:cubicBezTo>
                    <a:pt x="158928" y="0"/>
                    <a:pt x="204767" y="43529"/>
                    <a:pt x="204767" y="972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C3CEE16-3192-D3D6-F3AE-018C554FD3FA}"/>
                </a:ext>
              </a:extLst>
            </p:cNvPr>
            <p:cNvSpPr/>
            <p:nvPr/>
          </p:nvSpPr>
          <p:spPr>
            <a:xfrm>
              <a:off x="2898753" y="5034132"/>
              <a:ext cx="219989" cy="203536"/>
            </a:xfrm>
            <a:custGeom>
              <a:avLst/>
              <a:gdLst>
                <a:gd name="connsiteX0" fmla="*/ 169274 w 219989"/>
                <a:gd name="connsiteY0" fmla="*/ 17758 h 203536"/>
                <a:gd name="connsiteX1" fmla="*/ 135622 w 219989"/>
                <a:gd name="connsiteY1" fmla="*/ 3631 h 203536"/>
                <a:gd name="connsiteX2" fmla="*/ 78716 w 219989"/>
                <a:gd name="connsiteY2" fmla="*/ 3631 h 203536"/>
                <a:gd name="connsiteX3" fmla="*/ 31413 w 219989"/>
                <a:gd name="connsiteY3" fmla="*/ 29822 h 203536"/>
                <a:gd name="connsiteX4" fmla="*/ 14667 w 219989"/>
                <a:gd name="connsiteY4" fmla="*/ 50378 h 203536"/>
                <a:gd name="connsiteX5" fmla="*/ 63 w 219989"/>
                <a:gd name="connsiteY5" fmla="*/ 101729 h 203536"/>
                <a:gd name="connsiteX6" fmla="*/ 9270 w 219989"/>
                <a:gd name="connsiteY6" fmla="*/ 140936 h 203536"/>
                <a:gd name="connsiteX7" fmla="*/ 31413 w 219989"/>
                <a:gd name="connsiteY7" fmla="*/ 173714 h 203536"/>
                <a:gd name="connsiteX8" fmla="*/ 78716 w 219989"/>
                <a:gd name="connsiteY8" fmla="*/ 199905 h 203536"/>
                <a:gd name="connsiteX9" fmla="*/ 135622 w 219989"/>
                <a:gd name="connsiteY9" fmla="*/ 199905 h 203536"/>
                <a:gd name="connsiteX10" fmla="*/ 169274 w 219989"/>
                <a:gd name="connsiteY10" fmla="*/ 185778 h 203536"/>
                <a:gd name="connsiteX11" fmla="*/ 219989 w 219989"/>
                <a:gd name="connsiteY11" fmla="*/ 101808 h 203536"/>
                <a:gd name="connsiteX12" fmla="*/ 169274 w 219989"/>
                <a:gd name="connsiteY12" fmla="*/ 17838 h 20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89" h="203536">
                  <a:moveTo>
                    <a:pt x="169274" y="17758"/>
                  </a:moveTo>
                  <a:cubicBezTo>
                    <a:pt x="158321" y="12282"/>
                    <a:pt x="147210" y="8076"/>
                    <a:pt x="135622" y="3631"/>
                  </a:cubicBezTo>
                  <a:cubicBezTo>
                    <a:pt x="116653" y="-1210"/>
                    <a:pt x="97685" y="-1210"/>
                    <a:pt x="78716" y="3631"/>
                  </a:cubicBezTo>
                  <a:cubicBezTo>
                    <a:pt x="60779" y="8393"/>
                    <a:pt x="44985" y="17123"/>
                    <a:pt x="31413" y="29822"/>
                  </a:cubicBezTo>
                  <a:cubicBezTo>
                    <a:pt x="25858" y="36648"/>
                    <a:pt x="20223" y="43553"/>
                    <a:pt x="14667" y="50378"/>
                  </a:cubicBezTo>
                  <a:cubicBezTo>
                    <a:pt x="4984" y="66093"/>
                    <a:pt x="143" y="83236"/>
                    <a:pt x="63" y="101729"/>
                  </a:cubicBezTo>
                  <a:cubicBezTo>
                    <a:pt x="-492" y="115856"/>
                    <a:pt x="2603" y="128872"/>
                    <a:pt x="9270" y="140936"/>
                  </a:cubicBezTo>
                  <a:cubicBezTo>
                    <a:pt x="13635" y="153714"/>
                    <a:pt x="21016" y="164587"/>
                    <a:pt x="31413" y="173714"/>
                  </a:cubicBezTo>
                  <a:cubicBezTo>
                    <a:pt x="44985" y="186413"/>
                    <a:pt x="60700" y="195143"/>
                    <a:pt x="78716" y="199905"/>
                  </a:cubicBezTo>
                  <a:cubicBezTo>
                    <a:pt x="97685" y="204747"/>
                    <a:pt x="116653" y="204747"/>
                    <a:pt x="135622" y="199905"/>
                  </a:cubicBezTo>
                  <a:cubicBezTo>
                    <a:pt x="147130" y="195461"/>
                    <a:pt x="158321" y="191254"/>
                    <a:pt x="169274" y="185778"/>
                  </a:cubicBezTo>
                  <a:cubicBezTo>
                    <a:pt x="199909" y="170381"/>
                    <a:pt x="219989" y="135698"/>
                    <a:pt x="219989" y="101808"/>
                  </a:cubicBezTo>
                  <a:cubicBezTo>
                    <a:pt x="219989" y="67918"/>
                    <a:pt x="199989" y="33235"/>
                    <a:pt x="169274" y="1783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033FA5-059D-7C16-DF4B-B5D861B2C060}"/>
                </a:ext>
              </a:extLst>
            </p:cNvPr>
            <p:cNvSpPr/>
            <p:nvPr/>
          </p:nvSpPr>
          <p:spPr>
            <a:xfrm>
              <a:off x="3094228" y="4848410"/>
              <a:ext cx="186809" cy="177586"/>
            </a:xfrm>
            <a:custGeom>
              <a:avLst/>
              <a:gdLst>
                <a:gd name="connsiteX0" fmla="*/ 183486 w 186809"/>
                <a:gd name="connsiteY0" fmla="*/ 65144 h 177586"/>
                <a:gd name="connsiteX1" fmla="*/ 174042 w 186809"/>
                <a:gd name="connsiteY1" fmla="*/ 43953 h 177586"/>
                <a:gd name="connsiteX2" fmla="*/ 159438 w 186809"/>
                <a:gd name="connsiteY2" fmla="*/ 26016 h 177586"/>
                <a:gd name="connsiteX3" fmla="*/ 129358 w 186809"/>
                <a:gd name="connsiteY3" fmla="*/ 7682 h 177586"/>
                <a:gd name="connsiteX4" fmla="*/ 105786 w 186809"/>
                <a:gd name="connsiteY4" fmla="*/ 1650 h 177586"/>
                <a:gd name="connsiteX5" fmla="*/ 68563 w 186809"/>
                <a:gd name="connsiteY5" fmla="*/ 3238 h 177586"/>
                <a:gd name="connsiteX6" fmla="*/ 46261 w 186809"/>
                <a:gd name="connsiteY6" fmla="*/ 12206 h 177586"/>
                <a:gd name="connsiteX7" fmla="*/ 27372 w 186809"/>
                <a:gd name="connsiteY7" fmla="*/ 26095 h 177586"/>
                <a:gd name="connsiteX8" fmla="*/ 8086 w 186809"/>
                <a:gd name="connsiteY8" fmla="*/ 54667 h 177586"/>
                <a:gd name="connsiteX9" fmla="*/ 1736 w 186809"/>
                <a:gd name="connsiteY9" fmla="*/ 77049 h 177586"/>
                <a:gd name="connsiteX10" fmla="*/ 3403 w 186809"/>
                <a:gd name="connsiteY10" fmla="*/ 112446 h 177586"/>
                <a:gd name="connsiteX11" fmla="*/ 12848 w 186809"/>
                <a:gd name="connsiteY11" fmla="*/ 133637 h 177586"/>
                <a:gd name="connsiteX12" fmla="*/ 27451 w 186809"/>
                <a:gd name="connsiteY12" fmla="*/ 151574 h 177586"/>
                <a:gd name="connsiteX13" fmla="*/ 68643 w 186809"/>
                <a:gd name="connsiteY13" fmla="*/ 174353 h 177586"/>
                <a:gd name="connsiteX14" fmla="*/ 68881 w 186809"/>
                <a:gd name="connsiteY14" fmla="*/ 174432 h 177586"/>
                <a:gd name="connsiteX15" fmla="*/ 118247 w 186809"/>
                <a:gd name="connsiteY15" fmla="*/ 174432 h 177586"/>
                <a:gd name="connsiteX16" fmla="*/ 159279 w 186809"/>
                <a:gd name="connsiteY16" fmla="*/ 151733 h 177586"/>
                <a:gd name="connsiteX17" fmla="*/ 159438 w 186809"/>
                <a:gd name="connsiteY17" fmla="*/ 151574 h 177586"/>
                <a:gd name="connsiteX18" fmla="*/ 178724 w 186809"/>
                <a:gd name="connsiteY18" fmla="*/ 123002 h 177586"/>
                <a:gd name="connsiteX19" fmla="*/ 185074 w 186809"/>
                <a:gd name="connsiteY19" fmla="*/ 100621 h 177586"/>
                <a:gd name="connsiteX20" fmla="*/ 183407 w 186809"/>
                <a:gd name="connsiteY20" fmla="*/ 65223 h 1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809" h="177586">
                  <a:moveTo>
                    <a:pt x="183486" y="65144"/>
                  </a:moveTo>
                  <a:cubicBezTo>
                    <a:pt x="180312" y="58080"/>
                    <a:pt x="177216" y="51017"/>
                    <a:pt x="174042" y="43953"/>
                  </a:cubicBezTo>
                  <a:cubicBezTo>
                    <a:pt x="169200" y="38000"/>
                    <a:pt x="164280" y="31968"/>
                    <a:pt x="159438" y="26016"/>
                  </a:cubicBezTo>
                  <a:cubicBezTo>
                    <a:pt x="150866" y="17286"/>
                    <a:pt x="140866" y="11174"/>
                    <a:pt x="129358" y="7682"/>
                  </a:cubicBezTo>
                  <a:cubicBezTo>
                    <a:pt x="122056" y="3634"/>
                    <a:pt x="114199" y="1650"/>
                    <a:pt x="105786" y="1650"/>
                  </a:cubicBezTo>
                  <a:cubicBezTo>
                    <a:pt x="93405" y="-969"/>
                    <a:pt x="80944" y="-493"/>
                    <a:pt x="68563" y="3238"/>
                  </a:cubicBezTo>
                  <a:cubicBezTo>
                    <a:pt x="61103" y="6254"/>
                    <a:pt x="53722" y="9190"/>
                    <a:pt x="46261" y="12206"/>
                  </a:cubicBezTo>
                  <a:cubicBezTo>
                    <a:pt x="39991" y="16809"/>
                    <a:pt x="33642" y="21413"/>
                    <a:pt x="27372" y="26095"/>
                  </a:cubicBezTo>
                  <a:cubicBezTo>
                    <a:pt x="18324" y="34032"/>
                    <a:pt x="11895" y="43556"/>
                    <a:pt x="8086" y="54667"/>
                  </a:cubicBezTo>
                  <a:cubicBezTo>
                    <a:pt x="3879" y="61493"/>
                    <a:pt x="1736" y="68953"/>
                    <a:pt x="1736" y="77049"/>
                  </a:cubicBezTo>
                  <a:cubicBezTo>
                    <a:pt x="-1042" y="88874"/>
                    <a:pt x="-486" y="100621"/>
                    <a:pt x="3403" y="112446"/>
                  </a:cubicBezTo>
                  <a:cubicBezTo>
                    <a:pt x="6498" y="119510"/>
                    <a:pt x="9673" y="126574"/>
                    <a:pt x="12848" y="133637"/>
                  </a:cubicBezTo>
                  <a:cubicBezTo>
                    <a:pt x="17689" y="139590"/>
                    <a:pt x="22610" y="145622"/>
                    <a:pt x="27451" y="151574"/>
                  </a:cubicBezTo>
                  <a:cubicBezTo>
                    <a:pt x="39277" y="162686"/>
                    <a:pt x="53007" y="170225"/>
                    <a:pt x="68643" y="174353"/>
                  </a:cubicBezTo>
                  <a:cubicBezTo>
                    <a:pt x="68722" y="174353"/>
                    <a:pt x="68801" y="174353"/>
                    <a:pt x="68881" y="174432"/>
                  </a:cubicBezTo>
                  <a:cubicBezTo>
                    <a:pt x="85309" y="178638"/>
                    <a:pt x="101818" y="178638"/>
                    <a:pt x="118247" y="174432"/>
                  </a:cubicBezTo>
                  <a:cubicBezTo>
                    <a:pt x="133803" y="170305"/>
                    <a:pt x="147533" y="162765"/>
                    <a:pt x="159279" y="151733"/>
                  </a:cubicBezTo>
                  <a:cubicBezTo>
                    <a:pt x="159279" y="151733"/>
                    <a:pt x="159359" y="151574"/>
                    <a:pt x="159438" y="151574"/>
                  </a:cubicBezTo>
                  <a:cubicBezTo>
                    <a:pt x="168486" y="143638"/>
                    <a:pt x="174915" y="134114"/>
                    <a:pt x="178724" y="123002"/>
                  </a:cubicBezTo>
                  <a:cubicBezTo>
                    <a:pt x="182931" y="116177"/>
                    <a:pt x="185074" y="108716"/>
                    <a:pt x="185074" y="100621"/>
                  </a:cubicBezTo>
                  <a:cubicBezTo>
                    <a:pt x="187851" y="88795"/>
                    <a:pt x="187296" y="77049"/>
                    <a:pt x="183407" y="6522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35B158-0465-9BCD-6CF5-70231FF88FCD}"/>
                </a:ext>
              </a:extLst>
            </p:cNvPr>
            <p:cNvSpPr/>
            <p:nvPr/>
          </p:nvSpPr>
          <p:spPr>
            <a:xfrm>
              <a:off x="3290155" y="4679104"/>
              <a:ext cx="140896" cy="139368"/>
            </a:xfrm>
            <a:custGeom>
              <a:avLst/>
              <a:gdLst>
                <a:gd name="connsiteX0" fmla="*/ 70418 w 140896"/>
                <a:gd name="connsiteY0" fmla="*/ 0 h 139368"/>
                <a:gd name="connsiteX1" fmla="*/ 70418 w 140896"/>
                <a:gd name="connsiteY1" fmla="*/ 139368 h 139368"/>
                <a:gd name="connsiteX2" fmla="*/ 70418 w 140896"/>
                <a:gd name="connsiteY2" fmla="*/ 0 h 13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896" h="139368">
                  <a:moveTo>
                    <a:pt x="70418" y="0"/>
                  </a:moveTo>
                  <a:cubicBezTo>
                    <a:pt x="-23393" y="0"/>
                    <a:pt x="-23552" y="139368"/>
                    <a:pt x="70418" y="139368"/>
                  </a:cubicBezTo>
                  <a:cubicBezTo>
                    <a:pt x="164389" y="139368"/>
                    <a:pt x="164389" y="0"/>
                    <a:pt x="7041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E0F36AD-55AC-9016-796B-DD5C49771826}"/>
                </a:ext>
              </a:extLst>
            </p:cNvPr>
            <p:cNvSpPr/>
            <p:nvPr/>
          </p:nvSpPr>
          <p:spPr>
            <a:xfrm>
              <a:off x="3449861" y="4418464"/>
              <a:ext cx="211115" cy="200639"/>
            </a:xfrm>
            <a:custGeom>
              <a:avLst/>
              <a:gdLst>
                <a:gd name="connsiteX0" fmla="*/ 211116 w 211115"/>
                <a:gd name="connsiteY0" fmla="*/ 100320 h 200639"/>
                <a:gd name="connsiteX1" fmla="*/ 105558 w 211115"/>
                <a:gd name="connsiteY1" fmla="*/ 200639 h 200639"/>
                <a:gd name="connsiteX2" fmla="*/ 0 w 211115"/>
                <a:gd name="connsiteY2" fmla="*/ 100320 h 200639"/>
                <a:gd name="connsiteX3" fmla="*/ 105558 w 211115"/>
                <a:gd name="connsiteY3" fmla="*/ 0 h 200639"/>
                <a:gd name="connsiteX4" fmla="*/ 211116 w 211115"/>
                <a:gd name="connsiteY4" fmla="*/ 100320 h 20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115" h="200639">
                  <a:moveTo>
                    <a:pt x="211116" y="100320"/>
                  </a:moveTo>
                  <a:cubicBezTo>
                    <a:pt x="211116" y="155725"/>
                    <a:pt x="163856" y="200639"/>
                    <a:pt x="105558" y="200639"/>
                  </a:cubicBezTo>
                  <a:cubicBezTo>
                    <a:pt x="47260" y="200639"/>
                    <a:pt x="0" y="155725"/>
                    <a:pt x="0" y="100320"/>
                  </a:cubicBezTo>
                  <a:cubicBezTo>
                    <a:pt x="0" y="44915"/>
                    <a:pt x="47260" y="0"/>
                    <a:pt x="105558" y="0"/>
                  </a:cubicBezTo>
                  <a:cubicBezTo>
                    <a:pt x="163856" y="0"/>
                    <a:pt x="211116" y="44915"/>
                    <a:pt x="211116" y="10032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2E22289-2C15-E325-D87E-617D0D3A8C02}"/>
                </a:ext>
              </a:extLst>
            </p:cNvPr>
            <p:cNvSpPr/>
            <p:nvPr/>
          </p:nvSpPr>
          <p:spPr>
            <a:xfrm>
              <a:off x="3707422" y="4161884"/>
              <a:ext cx="214417" cy="203787"/>
            </a:xfrm>
            <a:custGeom>
              <a:avLst/>
              <a:gdLst>
                <a:gd name="connsiteX0" fmla="*/ 210544 w 214417"/>
                <a:gd name="connsiteY0" fmla="*/ 74830 h 203787"/>
                <a:gd name="connsiteX1" fmla="*/ 183004 w 214417"/>
                <a:gd name="connsiteY1" fmla="*/ 29908 h 203787"/>
                <a:gd name="connsiteX2" fmla="*/ 161337 w 214417"/>
                <a:gd name="connsiteY2" fmla="*/ 13956 h 203787"/>
                <a:gd name="connsiteX3" fmla="*/ 107209 w 214417"/>
                <a:gd name="connsiteY3" fmla="*/ 66 h 203787"/>
                <a:gd name="connsiteX4" fmla="*/ 65938 w 214417"/>
                <a:gd name="connsiteY4" fmla="*/ 8876 h 203787"/>
                <a:gd name="connsiteX5" fmla="*/ 31413 w 214417"/>
                <a:gd name="connsiteY5" fmla="*/ 29908 h 203787"/>
                <a:gd name="connsiteX6" fmla="*/ 9270 w 214417"/>
                <a:gd name="connsiteY6" fmla="*/ 62687 h 203787"/>
                <a:gd name="connsiteX7" fmla="*/ 63 w 214417"/>
                <a:gd name="connsiteY7" fmla="*/ 101894 h 203787"/>
                <a:gd name="connsiteX8" fmla="*/ 3873 w 214417"/>
                <a:gd name="connsiteY8" fmla="*/ 128958 h 203787"/>
                <a:gd name="connsiteX9" fmla="*/ 31413 w 214417"/>
                <a:gd name="connsiteY9" fmla="*/ 173880 h 203787"/>
                <a:gd name="connsiteX10" fmla="*/ 53080 w 214417"/>
                <a:gd name="connsiteY10" fmla="*/ 189832 h 203787"/>
                <a:gd name="connsiteX11" fmla="*/ 107209 w 214417"/>
                <a:gd name="connsiteY11" fmla="*/ 203722 h 203787"/>
                <a:gd name="connsiteX12" fmla="*/ 148479 w 214417"/>
                <a:gd name="connsiteY12" fmla="*/ 194912 h 203787"/>
                <a:gd name="connsiteX13" fmla="*/ 183004 w 214417"/>
                <a:gd name="connsiteY13" fmla="*/ 173880 h 203787"/>
                <a:gd name="connsiteX14" fmla="*/ 205147 w 214417"/>
                <a:gd name="connsiteY14" fmla="*/ 141101 h 203787"/>
                <a:gd name="connsiteX15" fmla="*/ 214354 w 214417"/>
                <a:gd name="connsiteY15" fmla="*/ 101894 h 203787"/>
                <a:gd name="connsiteX16" fmla="*/ 210544 w 214417"/>
                <a:gd name="connsiteY16" fmla="*/ 74830 h 20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417" h="203787">
                  <a:moveTo>
                    <a:pt x="210544" y="74830"/>
                  </a:moveTo>
                  <a:cubicBezTo>
                    <a:pt x="205306" y="57369"/>
                    <a:pt x="196179" y="42448"/>
                    <a:pt x="183004" y="29908"/>
                  </a:cubicBezTo>
                  <a:cubicBezTo>
                    <a:pt x="175782" y="24591"/>
                    <a:pt x="168559" y="19273"/>
                    <a:pt x="161337" y="13956"/>
                  </a:cubicBezTo>
                  <a:cubicBezTo>
                    <a:pt x="144511" y="4749"/>
                    <a:pt x="126495" y="66"/>
                    <a:pt x="107209" y="66"/>
                  </a:cubicBezTo>
                  <a:cubicBezTo>
                    <a:pt x="92526" y="-489"/>
                    <a:pt x="78795" y="2447"/>
                    <a:pt x="65938" y="8876"/>
                  </a:cubicBezTo>
                  <a:cubicBezTo>
                    <a:pt x="52763" y="12924"/>
                    <a:pt x="41255" y="19908"/>
                    <a:pt x="31413" y="29908"/>
                  </a:cubicBezTo>
                  <a:cubicBezTo>
                    <a:pt x="21016" y="39035"/>
                    <a:pt x="13635" y="49909"/>
                    <a:pt x="9270" y="62687"/>
                  </a:cubicBezTo>
                  <a:cubicBezTo>
                    <a:pt x="2603" y="74750"/>
                    <a:pt x="-492" y="87846"/>
                    <a:pt x="63" y="101894"/>
                  </a:cubicBezTo>
                  <a:cubicBezTo>
                    <a:pt x="1333" y="110942"/>
                    <a:pt x="2603" y="119910"/>
                    <a:pt x="3873" y="128958"/>
                  </a:cubicBezTo>
                  <a:cubicBezTo>
                    <a:pt x="9111" y="146419"/>
                    <a:pt x="18239" y="161340"/>
                    <a:pt x="31413" y="173880"/>
                  </a:cubicBezTo>
                  <a:cubicBezTo>
                    <a:pt x="38636" y="179197"/>
                    <a:pt x="45858" y="184515"/>
                    <a:pt x="53080" y="189832"/>
                  </a:cubicBezTo>
                  <a:cubicBezTo>
                    <a:pt x="69906" y="199039"/>
                    <a:pt x="87923" y="203722"/>
                    <a:pt x="107209" y="203722"/>
                  </a:cubicBezTo>
                  <a:cubicBezTo>
                    <a:pt x="121892" y="204277"/>
                    <a:pt x="135622" y="201341"/>
                    <a:pt x="148479" y="194912"/>
                  </a:cubicBezTo>
                  <a:cubicBezTo>
                    <a:pt x="161654" y="190864"/>
                    <a:pt x="173163" y="183880"/>
                    <a:pt x="183004" y="173880"/>
                  </a:cubicBezTo>
                  <a:cubicBezTo>
                    <a:pt x="193401" y="164753"/>
                    <a:pt x="200782" y="153879"/>
                    <a:pt x="205147" y="141101"/>
                  </a:cubicBezTo>
                  <a:cubicBezTo>
                    <a:pt x="211814" y="129037"/>
                    <a:pt x="214910" y="115942"/>
                    <a:pt x="214354" y="101894"/>
                  </a:cubicBezTo>
                  <a:cubicBezTo>
                    <a:pt x="213084" y="92846"/>
                    <a:pt x="211814" y="83878"/>
                    <a:pt x="210544" y="7483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D1F76F3-C9A0-AE3E-E2B3-2206E8A2CE56}"/>
                </a:ext>
              </a:extLst>
            </p:cNvPr>
            <p:cNvSpPr/>
            <p:nvPr/>
          </p:nvSpPr>
          <p:spPr>
            <a:xfrm>
              <a:off x="3965497" y="3968454"/>
              <a:ext cx="181224" cy="179210"/>
            </a:xfrm>
            <a:custGeom>
              <a:avLst/>
              <a:gdLst>
                <a:gd name="connsiteX0" fmla="*/ 90567 w 181224"/>
                <a:gd name="connsiteY0" fmla="*/ 0 h 179210"/>
                <a:gd name="connsiteX1" fmla="*/ 90567 w 181224"/>
                <a:gd name="connsiteY1" fmla="*/ 179210 h 179210"/>
                <a:gd name="connsiteX2" fmla="*/ 90567 w 181224"/>
                <a:gd name="connsiteY2" fmla="*/ 0 h 17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224" h="179210">
                  <a:moveTo>
                    <a:pt x="90567" y="0"/>
                  </a:moveTo>
                  <a:cubicBezTo>
                    <a:pt x="-30070" y="0"/>
                    <a:pt x="-30308" y="179210"/>
                    <a:pt x="90567" y="179210"/>
                  </a:cubicBezTo>
                  <a:cubicBezTo>
                    <a:pt x="211443" y="179210"/>
                    <a:pt x="211443" y="0"/>
                    <a:pt x="9056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EE35B37-C798-A50B-9BB0-B3F4E13A2F54}"/>
                </a:ext>
              </a:extLst>
            </p:cNvPr>
            <p:cNvSpPr/>
            <p:nvPr/>
          </p:nvSpPr>
          <p:spPr>
            <a:xfrm>
              <a:off x="4203715" y="3724346"/>
              <a:ext cx="196773" cy="186939"/>
            </a:xfrm>
            <a:custGeom>
              <a:avLst/>
              <a:gdLst>
                <a:gd name="connsiteX0" fmla="*/ 193230 w 196773"/>
                <a:gd name="connsiteY0" fmla="*/ 68628 h 186939"/>
                <a:gd name="connsiteX1" fmla="*/ 167912 w 196773"/>
                <a:gd name="connsiteY1" fmla="*/ 27436 h 186939"/>
                <a:gd name="connsiteX2" fmla="*/ 147991 w 196773"/>
                <a:gd name="connsiteY2" fmla="*/ 12833 h 186939"/>
                <a:gd name="connsiteX3" fmla="*/ 98386 w 196773"/>
                <a:gd name="connsiteY3" fmla="*/ 55 h 186939"/>
                <a:gd name="connsiteX4" fmla="*/ 60529 w 196773"/>
                <a:gd name="connsiteY4" fmla="*/ 8071 h 186939"/>
                <a:gd name="connsiteX5" fmla="*/ 28861 w 196773"/>
                <a:gd name="connsiteY5" fmla="*/ 27357 h 186939"/>
                <a:gd name="connsiteX6" fmla="*/ 8543 w 196773"/>
                <a:gd name="connsiteY6" fmla="*/ 57437 h 186939"/>
                <a:gd name="connsiteX7" fmla="*/ 51 w 196773"/>
                <a:gd name="connsiteY7" fmla="*/ 93470 h 186939"/>
                <a:gd name="connsiteX8" fmla="*/ 3543 w 196773"/>
                <a:gd name="connsiteY8" fmla="*/ 118312 h 186939"/>
                <a:gd name="connsiteX9" fmla="*/ 28861 w 196773"/>
                <a:gd name="connsiteY9" fmla="*/ 159503 h 186939"/>
                <a:gd name="connsiteX10" fmla="*/ 48782 w 196773"/>
                <a:gd name="connsiteY10" fmla="*/ 174106 h 186939"/>
                <a:gd name="connsiteX11" fmla="*/ 98386 w 196773"/>
                <a:gd name="connsiteY11" fmla="*/ 186885 h 186939"/>
                <a:gd name="connsiteX12" fmla="*/ 136245 w 196773"/>
                <a:gd name="connsiteY12" fmla="*/ 178868 h 186939"/>
                <a:gd name="connsiteX13" fmla="*/ 167912 w 196773"/>
                <a:gd name="connsiteY13" fmla="*/ 159582 h 186939"/>
                <a:gd name="connsiteX14" fmla="*/ 188230 w 196773"/>
                <a:gd name="connsiteY14" fmla="*/ 129502 h 186939"/>
                <a:gd name="connsiteX15" fmla="*/ 196722 w 196773"/>
                <a:gd name="connsiteY15" fmla="*/ 93470 h 186939"/>
                <a:gd name="connsiteX16" fmla="*/ 193230 w 196773"/>
                <a:gd name="connsiteY16" fmla="*/ 68628 h 18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6773" h="186939">
                  <a:moveTo>
                    <a:pt x="193230" y="68628"/>
                  </a:moveTo>
                  <a:cubicBezTo>
                    <a:pt x="188468" y="52675"/>
                    <a:pt x="180055" y="38865"/>
                    <a:pt x="167912" y="27436"/>
                  </a:cubicBezTo>
                  <a:cubicBezTo>
                    <a:pt x="161245" y="22595"/>
                    <a:pt x="154658" y="17674"/>
                    <a:pt x="147991" y="12833"/>
                  </a:cubicBezTo>
                  <a:cubicBezTo>
                    <a:pt x="132514" y="4341"/>
                    <a:pt x="116006" y="134"/>
                    <a:pt x="98386" y="55"/>
                  </a:cubicBezTo>
                  <a:cubicBezTo>
                    <a:pt x="84894" y="-421"/>
                    <a:pt x="72275" y="2198"/>
                    <a:pt x="60529" y="8071"/>
                  </a:cubicBezTo>
                  <a:cubicBezTo>
                    <a:pt x="48465" y="11801"/>
                    <a:pt x="37909" y="18230"/>
                    <a:pt x="28861" y="27357"/>
                  </a:cubicBezTo>
                  <a:cubicBezTo>
                    <a:pt x="19337" y="35691"/>
                    <a:pt x="12591" y="45691"/>
                    <a:pt x="8543" y="57437"/>
                  </a:cubicBezTo>
                  <a:cubicBezTo>
                    <a:pt x="2432" y="68469"/>
                    <a:pt x="-425" y="80454"/>
                    <a:pt x="51" y="93470"/>
                  </a:cubicBezTo>
                  <a:cubicBezTo>
                    <a:pt x="1242" y="101724"/>
                    <a:pt x="2432" y="110057"/>
                    <a:pt x="3543" y="118312"/>
                  </a:cubicBezTo>
                  <a:cubicBezTo>
                    <a:pt x="8305" y="134264"/>
                    <a:pt x="16718" y="148074"/>
                    <a:pt x="28861" y="159503"/>
                  </a:cubicBezTo>
                  <a:cubicBezTo>
                    <a:pt x="35528" y="164344"/>
                    <a:pt x="42115" y="169265"/>
                    <a:pt x="48782" y="174106"/>
                  </a:cubicBezTo>
                  <a:cubicBezTo>
                    <a:pt x="64259" y="182599"/>
                    <a:pt x="80767" y="186805"/>
                    <a:pt x="98386" y="186885"/>
                  </a:cubicBezTo>
                  <a:cubicBezTo>
                    <a:pt x="111879" y="187361"/>
                    <a:pt x="124498" y="184742"/>
                    <a:pt x="136245" y="178868"/>
                  </a:cubicBezTo>
                  <a:cubicBezTo>
                    <a:pt x="148308" y="175138"/>
                    <a:pt x="158864" y="168709"/>
                    <a:pt x="167912" y="159582"/>
                  </a:cubicBezTo>
                  <a:cubicBezTo>
                    <a:pt x="177436" y="151249"/>
                    <a:pt x="184182" y="141249"/>
                    <a:pt x="188230" y="129502"/>
                  </a:cubicBezTo>
                  <a:cubicBezTo>
                    <a:pt x="194341" y="118470"/>
                    <a:pt x="197198" y="106486"/>
                    <a:pt x="196722" y="93470"/>
                  </a:cubicBezTo>
                  <a:cubicBezTo>
                    <a:pt x="195532" y="85216"/>
                    <a:pt x="194420" y="76882"/>
                    <a:pt x="193230" y="6862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8CFEA86-504A-4020-71D8-0C2F4A5B219A}"/>
                </a:ext>
              </a:extLst>
            </p:cNvPr>
            <p:cNvSpPr/>
            <p:nvPr/>
          </p:nvSpPr>
          <p:spPr>
            <a:xfrm>
              <a:off x="4957777" y="3562991"/>
              <a:ext cx="188682" cy="179243"/>
            </a:xfrm>
            <a:custGeom>
              <a:avLst/>
              <a:gdLst>
                <a:gd name="connsiteX0" fmla="*/ 185296 w 188682"/>
                <a:gd name="connsiteY0" fmla="*/ 65851 h 179243"/>
                <a:gd name="connsiteX1" fmla="*/ 161010 w 188682"/>
                <a:gd name="connsiteY1" fmla="*/ 26327 h 179243"/>
                <a:gd name="connsiteX2" fmla="*/ 141962 w 188682"/>
                <a:gd name="connsiteY2" fmla="*/ 12279 h 179243"/>
                <a:gd name="connsiteX3" fmla="*/ 94341 w 188682"/>
                <a:gd name="connsiteY3" fmla="*/ 56 h 179243"/>
                <a:gd name="connsiteX4" fmla="*/ 57991 w 188682"/>
                <a:gd name="connsiteY4" fmla="*/ 7755 h 179243"/>
                <a:gd name="connsiteX5" fmla="*/ 27674 w 188682"/>
                <a:gd name="connsiteY5" fmla="*/ 26247 h 179243"/>
                <a:gd name="connsiteX6" fmla="*/ 8149 w 188682"/>
                <a:gd name="connsiteY6" fmla="*/ 55058 h 179243"/>
                <a:gd name="connsiteX7" fmla="*/ 54 w 188682"/>
                <a:gd name="connsiteY7" fmla="*/ 89582 h 179243"/>
                <a:gd name="connsiteX8" fmla="*/ 3387 w 188682"/>
                <a:gd name="connsiteY8" fmla="*/ 113392 h 179243"/>
                <a:gd name="connsiteX9" fmla="*/ 27674 w 188682"/>
                <a:gd name="connsiteY9" fmla="*/ 152917 h 179243"/>
                <a:gd name="connsiteX10" fmla="*/ 46721 w 188682"/>
                <a:gd name="connsiteY10" fmla="*/ 166965 h 179243"/>
                <a:gd name="connsiteX11" fmla="*/ 94341 w 188682"/>
                <a:gd name="connsiteY11" fmla="*/ 179187 h 179243"/>
                <a:gd name="connsiteX12" fmla="*/ 130692 w 188682"/>
                <a:gd name="connsiteY12" fmla="*/ 171489 h 179243"/>
                <a:gd name="connsiteX13" fmla="*/ 161010 w 188682"/>
                <a:gd name="connsiteY13" fmla="*/ 152996 h 179243"/>
                <a:gd name="connsiteX14" fmla="*/ 180534 w 188682"/>
                <a:gd name="connsiteY14" fmla="*/ 124186 h 179243"/>
                <a:gd name="connsiteX15" fmla="*/ 188629 w 188682"/>
                <a:gd name="connsiteY15" fmla="*/ 89662 h 179243"/>
                <a:gd name="connsiteX16" fmla="*/ 185296 w 188682"/>
                <a:gd name="connsiteY16" fmla="*/ 65851 h 17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8682" h="179243">
                  <a:moveTo>
                    <a:pt x="185296" y="65851"/>
                  </a:moveTo>
                  <a:cubicBezTo>
                    <a:pt x="180693" y="50534"/>
                    <a:pt x="172597" y="37359"/>
                    <a:pt x="161010" y="26327"/>
                  </a:cubicBezTo>
                  <a:lnTo>
                    <a:pt x="141962" y="12279"/>
                  </a:lnTo>
                  <a:cubicBezTo>
                    <a:pt x="127120" y="4183"/>
                    <a:pt x="111247" y="56"/>
                    <a:pt x="94341" y="56"/>
                  </a:cubicBezTo>
                  <a:cubicBezTo>
                    <a:pt x="81405" y="-420"/>
                    <a:pt x="69341" y="2120"/>
                    <a:pt x="57991" y="7755"/>
                  </a:cubicBezTo>
                  <a:cubicBezTo>
                    <a:pt x="46404" y="11326"/>
                    <a:pt x="36324" y="17517"/>
                    <a:pt x="27674" y="26247"/>
                  </a:cubicBezTo>
                  <a:cubicBezTo>
                    <a:pt x="18546" y="34263"/>
                    <a:pt x="12038" y="43867"/>
                    <a:pt x="8149" y="55058"/>
                  </a:cubicBezTo>
                  <a:cubicBezTo>
                    <a:pt x="2276" y="65693"/>
                    <a:pt x="-423" y="77122"/>
                    <a:pt x="54" y="89582"/>
                  </a:cubicBezTo>
                  <a:cubicBezTo>
                    <a:pt x="1165" y="97519"/>
                    <a:pt x="2276" y="105456"/>
                    <a:pt x="3387" y="113392"/>
                  </a:cubicBezTo>
                  <a:cubicBezTo>
                    <a:pt x="7990" y="128710"/>
                    <a:pt x="16006" y="141885"/>
                    <a:pt x="27674" y="152917"/>
                  </a:cubicBezTo>
                  <a:lnTo>
                    <a:pt x="46721" y="166965"/>
                  </a:lnTo>
                  <a:cubicBezTo>
                    <a:pt x="61563" y="175060"/>
                    <a:pt x="77436" y="179187"/>
                    <a:pt x="94341" y="179187"/>
                  </a:cubicBezTo>
                  <a:cubicBezTo>
                    <a:pt x="107278" y="179664"/>
                    <a:pt x="119342" y="177124"/>
                    <a:pt x="130692" y="171489"/>
                  </a:cubicBezTo>
                  <a:cubicBezTo>
                    <a:pt x="142279" y="167917"/>
                    <a:pt x="152359" y="161727"/>
                    <a:pt x="161010" y="152996"/>
                  </a:cubicBezTo>
                  <a:cubicBezTo>
                    <a:pt x="170137" y="144980"/>
                    <a:pt x="176645" y="135377"/>
                    <a:pt x="180534" y="124186"/>
                  </a:cubicBezTo>
                  <a:cubicBezTo>
                    <a:pt x="186407" y="113551"/>
                    <a:pt x="189106" y="102122"/>
                    <a:pt x="188629" y="89662"/>
                  </a:cubicBezTo>
                  <a:cubicBezTo>
                    <a:pt x="187518" y="81725"/>
                    <a:pt x="186407" y="73788"/>
                    <a:pt x="185296" y="6585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841D6E-732C-212B-4D48-FEA7A690063E}"/>
                </a:ext>
              </a:extLst>
            </p:cNvPr>
            <p:cNvSpPr/>
            <p:nvPr/>
          </p:nvSpPr>
          <p:spPr>
            <a:xfrm>
              <a:off x="4836013" y="3842260"/>
              <a:ext cx="170390" cy="168495"/>
            </a:xfrm>
            <a:custGeom>
              <a:avLst/>
              <a:gdLst>
                <a:gd name="connsiteX0" fmla="*/ 85151 w 170390"/>
                <a:gd name="connsiteY0" fmla="*/ 0 h 168495"/>
                <a:gd name="connsiteX1" fmla="*/ 85151 w 170390"/>
                <a:gd name="connsiteY1" fmla="*/ 168496 h 168495"/>
                <a:gd name="connsiteX2" fmla="*/ 85151 w 170390"/>
                <a:gd name="connsiteY2" fmla="*/ 0 h 1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390" h="168495">
                  <a:moveTo>
                    <a:pt x="85151" y="0"/>
                  </a:moveTo>
                  <a:cubicBezTo>
                    <a:pt x="-28264" y="0"/>
                    <a:pt x="-28503" y="168496"/>
                    <a:pt x="85151" y="168496"/>
                  </a:cubicBezTo>
                  <a:cubicBezTo>
                    <a:pt x="198804" y="168496"/>
                    <a:pt x="198804" y="0"/>
                    <a:pt x="85151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978E3D-55BC-BB8E-BA6D-5F3B16C24510}"/>
                </a:ext>
              </a:extLst>
            </p:cNvPr>
            <p:cNvSpPr/>
            <p:nvPr/>
          </p:nvSpPr>
          <p:spPr>
            <a:xfrm>
              <a:off x="4796026" y="4115224"/>
              <a:ext cx="185750" cy="170061"/>
            </a:xfrm>
            <a:custGeom>
              <a:avLst/>
              <a:gdLst>
                <a:gd name="connsiteX0" fmla="*/ 182440 w 185750"/>
                <a:gd name="connsiteY0" fmla="*/ 62678 h 170061"/>
                <a:gd name="connsiteX1" fmla="*/ 159662 w 185750"/>
                <a:gd name="connsiteY1" fmla="*/ 25455 h 170061"/>
                <a:gd name="connsiteX2" fmla="*/ 141725 w 185750"/>
                <a:gd name="connsiteY2" fmla="*/ 12280 h 170061"/>
                <a:gd name="connsiteX3" fmla="*/ 96962 w 185750"/>
                <a:gd name="connsiteY3" fmla="*/ 772 h 170061"/>
                <a:gd name="connsiteX4" fmla="*/ 89502 w 185750"/>
                <a:gd name="connsiteY4" fmla="*/ 58 h 170061"/>
                <a:gd name="connsiteX5" fmla="*/ 55056 w 185750"/>
                <a:gd name="connsiteY5" fmla="*/ 7360 h 170061"/>
                <a:gd name="connsiteX6" fmla="*/ 26246 w 185750"/>
                <a:gd name="connsiteY6" fmla="*/ 24900 h 170061"/>
                <a:gd name="connsiteX7" fmla="*/ 7754 w 185750"/>
                <a:gd name="connsiteY7" fmla="*/ 52281 h 170061"/>
                <a:gd name="connsiteX8" fmla="*/ 55 w 185750"/>
                <a:gd name="connsiteY8" fmla="*/ 85060 h 170061"/>
                <a:gd name="connsiteX9" fmla="*/ 3230 w 185750"/>
                <a:gd name="connsiteY9" fmla="*/ 107679 h 170061"/>
                <a:gd name="connsiteX10" fmla="*/ 26246 w 185750"/>
                <a:gd name="connsiteY10" fmla="*/ 145220 h 170061"/>
                <a:gd name="connsiteX11" fmla="*/ 44342 w 185750"/>
                <a:gd name="connsiteY11" fmla="*/ 158474 h 170061"/>
                <a:gd name="connsiteX12" fmla="*/ 89502 w 185750"/>
                <a:gd name="connsiteY12" fmla="*/ 170062 h 170061"/>
                <a:gd name="connsiteX13" fmla="*/ 96962 w 185750"/>
                <a:gd name="connsiteY13" fmla="*/ 169348 h 170061"/>
                <a:gd name="connsiteX14" fmla="*/ 131169 w 185750"/>
                <a:gd name="connsiteY14" fmla="*/ 162125 h 170061"/>
                <a:gd name="connsiteX15" fmla="*/ 159741 w 185750"/>
                <a:gd name="connsiteY15" fmla="*/ 144664 h 170061"/>
                <a:gd name="connsiteX16" fmla="*/ 178075 w 185750"/>
                <a:gd name="connsiteY16" fmla="*/ 117521 h 170061"/>
                <a:gd name="connsiteX17" fmla="*/ 185694 w 185750"/>
                <a:gd name="connsiteY17" fmla="*/ 85060 h 170061"/>
                <a:gd name="connsiteX18" fmla="*/ 182520 w 185750"/>
                <a:gd name="connsiteY18" fmla="*/ 62678 h 17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5750" h="170061">
                  <a:moveTo>
                    <a:pt x="182440" y="62678"/>
                  </a:moveTo>
                  <a:cubicBezTo>
                    <a:pt x="178154" y="48234"/>
                    <a:pt x="170535" y="35852"/>
                    <a:pt x="159662" y="25455"/>
                  </a:cubicBezTo>
                  <a:lnTo>
                    <a:pt x="141725" y="12280"/>
                  </a:lnTo>
                  <a:cubicBezTo>
                    <a:pt x="127757" y="4661"/>
                    <a:pt x="112836" y="772"/>
                    <a:pt x="96962" y="772"/>
                  </a:cubicBezTo>
                  <a:lnTo>
                    <a:pt x="89502" y="58"/>
                  </a:lnTo>
                  <a:cubicBezTo>
                    <a:pt x="77279" y="-418"/>
                    <a:pt x="65771" y="2042"/>
                    <a:pt x="55056" y="7360"/>
                  </a:cubicBezTo>
                  <a:cubicBezTo>
                    <a:pt x="44104" y="10693"/>
                    <a:pt x="34500" y="16566"/>
                    <a:pt x="26246" y="24900"/>
                  </a:cubicBezTo>
                  <a:cubicBezTo>
                    <a:pt x="17595" y="32519"/>
                    <a:pt x="11404" y="41567"/>
                    <a:pt x="7754" y="52281"/>
                  </a:cubicBezTo>
                  <a:cubicBezTo>
                    <a:pt x="2198" y="62361"/>
                    <a:pt x="-421" y="73234"/>
                    <a:pt x="55" y="85060"/>
                  </a:cubicBezTo>
                  <a:cubicBezTo>
                    <a:pt x="1087" y="92600"/>
                    <a:pt x="2198" y="100140"/>
                    <a:pt x="3230" y="107679"/>
                  </a:cubicBezTo>
                  <a:cubicBezTo>
                    <a:pt x="7595" y="122204"/>
                    <a:pt x="15214" y="134744"/>
                    <a:pt x="26246" y="145220"/>
                  </a:cubicBezTo>
                  <a:cubicBezTo>
                    <a:pt x="32278" y="149664"/>
                    <a:pt x="38310" y="154109"/>
                    <a:pt x="44342" y="158474"/>
                  </a:cubicBezTo>
                  <a:cubicBezTo>
                    <a:pt x="58390" y="166173"/>
                    <a:pt x="73469" y="170062"/>
                    <a:pt x="89502" y="170062"/>
                  </a:cubicBezTo>
                  <a:lnTo>
                    <a:pt x="96962" y="169348"/>
                  </a:lnTo>
                  <a:cubicBezTo>
                    <a:pt x="109106" y="169824"/>
                    <a:pt x="120534" y="167363"/>
                    <a:pt x="131169" y="162125"/>
                  </a:cubicBezTo>
                  <a:cubicBezTo>
                    <a:pt x="142042" y="158792"/>
                    <a:pt x="151567" y="152998"/>
                    <a:pt x="159741" y="144664"/>
                  </a:cubicBezTo>
                  <a:cubicBezTo>
                    <a:pt x="168313" y="137125"/>
                    <a:pt x="174424" y="128077"/>
                    <a:pt x="178075" y="117521"/>
                  </a:cubicBezTo>
                  <a:cubicBezTo>
                    <a:pt x="183631" y="107521"/>
                    <a:pt x="186170" y="96727"/>
                    <a:pt x="185694" y="85060"/>
                  </a:cubicBezTo>
                  <a:cubicBezTo>
                    <a:pt x="184662" y="77599"/>
                    <a:pt x="183551" y="70139"/>
                    <a:pt x="182520" y="6267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4AF35C5-FF15-B357-C98A-8A93FE246072}"/>
                </a:ext>
              </a:extLst>
            </p:cNvPr>
            <p:cNvSpPr/>
            <p:nvPr/>
          </p:nvSpPr>
          <p:spPr>
            <a:xfrm>
              <a:off x="4800944" y="4353343"/>
              <a:ext cx="219779" cy="212663"/>
            </a:xfrm>
            <a:custGeom>
              <a:avLst/>
              <a:gdLst>
                <a:gd name="connsiteX0" fmla="*/ 215777 w 219779"/>
                <a:gd name="connsiteY0" fmla="*/ 75359 h 212663"/>
                <a:gd name="connsiteX1" fmla="*/ 196412 w 219779"/>
                <a:gd name="connsiteY1" fmla="*/ 40437 h 212663"/>
                <a:gd name="connsiteX2" fmla="*/ 166094 w 219779"/>
                <a:gd name="connsiteY2" fmla="*/ 14008 h 212663"/>
                <a:gd name="connsiteX3" fmla="*/ 140299 w 219779"/>
                <a:gd name="connsiteY3" fmla="*/ 3691 h 212663"/>
                <a:gd name="connsiteX4" fmla="*/ 82838 w 219779"/>
                <a:gd name="connsiteY4" fmla="*/ 3691 h 212663"/>
                <a:gd name="connsiteX5" fmla="*/ 57044 w 219779"/>
                <a:gd name="connsiteY5" fmla="*/ 14008 h 212663"/>
                <a:gd name="connsiteX6" fmla="*/ 18312 w 219779"/>
                <a:gd name="connsiteY6" fmla="*/ 50834 h 212663"/>
                <a:gd name="connsiteX7" fmla="*/ 3947 w 219779"/>
                <a:gd name="connsiteY7" fmla="*/ 82740 h 212663"/>
                <a:gd name="connsiteX8" fmla="*/ 2042 w 219779"/>
                <a:gd name="connsiteY8" fmla="*/ 123693 h 212663"/>
                <a:gd name="connsiteX9" fmla="*/ 14900 w 219779"/>
                <a:gd name="connsiteY9" fmla="*/ 161869 h 212663"/>
                <a:gd name="connsiteX10" fmla="*/ 42757 w 219779"/>
                <a:gd name="connsiteY10" fmla="*/ 190679 h 212663"/>
                <a:gd name="connsiteX11" fmla="*/ 79504 w 219779"/>
                <a:gd name="connsiteY11" fmla="*/ 209013 h 212663"/>
                <a:gd name="connsiteX12" fmla="*/ 108235 w 219779"/>
                <a:gd name="connsiteY12" fmla="*/ 212664 h 212663"/>
                <a:gd name="connsiteX13" fmla="*/ 162760 w 219779"/>
                <a:gd name="connsiteY13" fmla="*/ 198616 h 212663"/>
                <a:gd name="connsiteX14" fmla="*/ 184586 w 219779"/>
                <a:gd name="connsiteY14" fmla="*/ 182584 h 212663"/>
                <a:gd name="connsiteX15" fmla="*/ 207999 w 219779"/>
                <a:gd name="connsiteY15" fmla="*/ 149170 h 212663"/>
                <a:gd name="connsiteX16" fmla="*/ 217761 w 219779"/>
                <a:gd name="connsiteY16" fmla="*/ 116233 h 212663"/>
                <a:gd name="connsiteX17" fmla="*/ 215856 w 219779"/>
                <a:gd name="connsiteY17" fmla="*/ 75279 h 21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779" h="212663">
                  <a:moveTo>
                    <a:pt x="215777" y="75359"/>
                  </a:moveTo>
                  <a:cubicBezTo>
                    <a:pt x="212364" y="61866"/>
                    <a:pt x="205935" y="50279"/>
                    <a:pt x="196412" y="40437"/>
                  </a:cubicBezTo>
                  <a:cubicBezTo>
                    <a:pt x="188713" y="29167"/>
                    <a:pt x="178554" y="20358"/>
                    <a:pt x="166094" y="14008"/>
                  </a:cubicBezTo>
                  <a:cubicBezTo>
                    <a:pt x="157522" y="10596"/>
                    <a:pt x="148871" y="7103"/>
                    <a:pt x="140299" y="3691"/>
                  </a:cubicBezTo>
                  <a:cubicBezTo>
                    <a:pt x="121172" y="-1230"/>
                    <a:pt x="102044" y="-1230"/>
                    <a:pt x="82838" y="3691"/>
                  </a:cubicBezTo>
                  <a:lnTo>
                    <a:pt x="57044" y="14008"/>
                  </a:lnTo>
                  <a:cubicBezTo>
                    <a:pt x="41011" y="22977"/>
                    <a:pt x="28074" y="35279"/>
                    <a:pt x="18312" y="50834"/>
                  </a:cubicBezTo>
                  <a:cubicBezTo>
                    <a:pt x="11487" y="60200"/>
                    <a:pt x="6804" y="71549"/>
                    <a:pt x="3947" y="82740"/>
                  </a:cubicBezTo>
                  <a:cubicBezTo>
                    <a:pt x="-577" y="96391"/>
                    <a:pt x="-1212" y="110042"/>
                    <a:pt x="2042" y="123693"/>
                  </a:cubicBezTo>
                  <a:cubicBezTo>
                    <a:pt x="2756" y="137424"/>
                    <a:pt x="6963" y="150123"/>
                    <a:pt x="14900" y="161869"/>
                  </a:cubicBezTo>
                  <a:cubicBezTo>
                    <a:pt x="21805" y="173933"/>
                    <a:pt x="31090" y="183536"/>
                    <a:pt x="42757" y="190679"/>
                  </a:cubicBezTo>
                  <a:cubicBezTo>
                    <a:pt x="53313" y="199806"/>
                    <a:pt x="65535" y="205917"/>
                    <a:pt x="79504" y="209013"/>
                  </a:cubicBezTo>
                  <a:cubicBezTo>
                    <a:pt x="89108" y="210203"/>
                    <a:pt x="98632" y="211473"/>
                    <a:pt x="108235" y="212664"/>
                  </a:cubicBezTo>
                  <a:cubicBezTo>
                    <a:pt x="127600" y="212664"/>
                    <a:pt x="145776" y="207981"/>
                    <a:pt x="162760" y="198616"/>
                  </a:cubicBezTo>
                  <a:cubicBezTo>
                    <a:pt x="170062" y="193298"/>
                    <a:pt x="177363" y="187901"/>
                    <a:pt x="184586" y="182584"/>
                  </a:cubicBezTo>
                  <a:cubicBezTo>
                    <a:pt x="194745" y="172901"/>
                    <a:pt x="202523" y="161789"/>
                    <a:pt x="207999" y="149170"/>
                  </a:cubicBezTo>
                  <a:cubicBezTo>
                    <a:pt x="213793" y="138932"/>
                    <a:pt x="217206" y="127979"/>
                    <a:pt x="217761" y="116233"/>
                  </a:cubicBezTo>
                  <a:cubicBezTo>
                    <a:pt x="221015" y="102582"/>
                    <a:pt x="220301" y="88931"/>
                    <a:pt x="215856" y="75279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8213F6-9B12-6751-E4B8-DF7C2A176213}"/>
                </a:ext>
              </a:extLst>
            </p:cNvPr>
            <p:cNvSpPr/>
            <p:nvPr/>
          </p:nvSpPr>
          <p:spPr>
            <a:xfrm>
              <a:off x="4900088" y="4695090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6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6 w 161202"/>
                <a:gd name="connsiteY11" fmla="*/ 130843 h 153270"/>
                <a:gd name="connsiteX12" fmla="*/ 154254 w 161202"/>
                <a:gd name="connsiteY12" fmla="*/ 106160 h 153270"/>
                <a:gd name="connsiteX13" fmla="*/ 161159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7" y="31952"/>
                    <a:pt x="137586" y="22507"/>
                  </a:cubicBezTo>
                  <a:cubicBezTo>
                    <a:pt x="121633" y="8539"/>
                    <a:pt x="102110" y="46"/>
                    <a:pt x="80601" y="46"/>
                  </a:cubicBezTo>
                  <a:cubicBezTo>
                    <a:pt x="69569" y="-350"/>
                    <a:pt x="59251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9" y="56159"/>
                    <a:pt x="-353" y="66000"/>
                    <a:pt x="44" y="76635"/>
                  </a:cubicBezTo>
                  <a:cubicBezTo>
                    <a:pt x="996" y="83382"/>
                    <a:pt x="1949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5" y="143621"/>
                    <a:pt x="130205" y="138304"/>
                    <a:pt x="137586" y="130843"/>
                  </a:cubicBezTo>
                  <a:cubicBezTo>
                    <a:pt x="145365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9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76DAB13-7CB9-43E1-6CE2-E70DF236FFEA}"/>
                </a:ext>
              </a:extLst>
            </p:cNvPr>
            <p:cNvSpPr/>
            <p:nvPr/>
          </p:nvSpPr>
          <p:spPr>
            <a:xfrm>
              <a:off x="5004774" y="4966606"/>
              <a:ext cx="166120" cy="157871"/>
            </a:xfrm>
            <a:custGeom>
              <a:avLst/>
              <a:gdLst>
                <a:gd name="connsiteX0" fmla="*/ 163141 w 166120"/>
                <a:gd name="connsiteY0" fmla="*/ 57983 h 157871"/>
                <a:gd name="connsiteX1" fmla="*/ 141792 w 166120"/>
                <a:gd name="connsiteY1" fmla="*/ 23141 h 157871"/>
                <a:gd name="connsiteX2" fmla="*/ 83060 w 166120"/>
                <a:gd name="connsiteY2" fmla="*/ 45 h 157871"/>
                <a:gd name="connsiteX3" fmla="*/ 51075 w 166120"/>
                <a:gd name="connsiteY3" fmla="*/ 6871 h 157871"/>
                <a:gd name="connsiteX4" fmla="*/ 24329 w 166120"/>
                <a:gd name="connsiteY4" fmla="*/ 23141 h 157871"/>
                <a:gd name="connsiteX5" fmla="*/ 7185 w 166120"/>
                <a:gd name="connsiteY5" fmla="*/ 48538 h 157871"/>
                <a:gd name="connsiteX6" fmla="*/ 43 w 166120"/>
                <a:gd name="connsiteY6" fmla="*/ 78936 h 157871"/>
                <a:gd name="connsiteX7" fmla="*/ 2979 w 166120"/>
                <a:gd name="connsiteY7" fmla="*/ 99888 h 157871"/>
                <a:gd name="connsiteX8" fmla="*/ 24329 w 166120"/>
                <a:gd name="connsiteY8" fmla="*/ 134731 h 157871"/>
                <a:gd name="connsiteX9" fmla="*/ 83060 w 166120"/>
                <a:gd name="connsiteY9" fmla="*/ 157826 h 157871"/>
                <a:gd name="connsiteX10" fmla="*/ 115045 w 166120"/>
                <a:gd name="connsiteY10" fmla="*/ 151001 h 157871"/>
                <a:gd name="connsiteX11" fmla="*/ 141792 w 166120"/>
                <a:gd name="connsiteY11" fmla="*/ 134731 h 157871"/>
                <a:gd name="connsiteX12" fmla="*/ 158935 w 166120"/>
                <a:gd name="connsiteY12" fmla="*/ 109333 h 157871"/>
                <a:gd name="connsiteX13" fmla="*/ 166078 w 166120"/>
                <a:gd name="connsiteY13" fmla="*/ 78936 h 157871"/>
                <a:gd name="connsiteX14" fmla="*/ 163141 w 166120"/>
                <a:gd name="connsiteY14" fmla="*/ 57983 h 15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6120" h="157871">
                  <a:moveTo>
                    <a:pt x="163141" y="57983"/>
                  </a:moveTo>
                  <a:cubicBezTo>
                    <a:pt x="159094" y="44490"/>
                    <a:pt x="152030" y="32903"/>
                    <a:pt x="141792" y="23141"/>
                  </a:cubicBezTo>
                  <a:cubicBezTo>
                    <a:pt x="125363" y="8775"/>
                    <a:pt x="105283" y="45"/>
                    <a:pt x="83060" y="45"/>
                  </a:cubicBezTo>
                  <a:cubicBezTo>
                    <a:pt x="71711" y="-352"/>
                    <a:pt x="60996" y="1870"/>
                    <a:pt x="51075" y="6871"/>
                  </a:cubicBezTo>
                  <a:cubicBezTo>
                    <a:pt x="40916" y="9966"/>
                    <a:pt x="31948" y="15442"/>
                    <a:pt x="24329" y="23141"/>
                  </a:cubicBezTo>
                  <a:cubicBezTo>
                    <a:pt x="16313" y="30204"/>
                    <a:pt x="10598" y="38617"/>
                    <a:pt x="7185" y="48538"/>
                  </a:cubicBezTo>
                  <a:cubicBezTo>
                    <a:pt x="2027" y="57903"/>
                    <a:pt x="-355" y="67983"/>
                    <a:pt x="43" y="78936"/>
                  </a:cubicBezTo>
                  <a:cubicBezTo>
                    <a:pt x="995" y="85920"/>
                    <a:pt x="2027" y="92904"/>
                    <a:pt x="2979" y="99888"/>
                  </a:cubicBezTo>
                  <a:cubicBezTo>
                    <a:pt x="7026" y="113381"/>
                    <a:pt x="14090" y="124968"/>
                    <a:pt x="24329" y="134731"/>
                  </a:cubicBezTo>
                  <a:cubicBezTo>
                    <a:pt x="40757" y="149096"/>
                    <a:pt x="60837" y="157826"/>
                    <a:pt x="83060" y="157826"/>
                  </a:cubicBezTo>
                  <a:cubicBezTo>
                    <a:pt x="94409" y="158223"/>
                    <a:pt x="105124" y="156001"/>
                    <a:pt x="115045" y="151001"/>
                  </a:cubicBezTo>
                  <a:cubicBezTo>
                    <a:pt x="125204" y="147906"/>
                    <a:pt x="134172" y="142429"/>
                    <a:pt x="141792" y="134731"/>
                  </a:cubicBezTo>
                  <a:cubicBezTo>
                    <a:pt x="149808" y="127667"/>
                    <a:pt x="155522" y="119254"/>
                    <a:pt x="158935" y="109333"/>
                  </a:cubicBezTo>
                  <a:cubicBezTo>
                    <a:pt x="164094" y="99968"/>
                    <a:pt x="166475" y="89888"/>
                    <a:pt x="166078" y="78936"/>
                  </a:cubicBezTo>
                  <a:cubicBezTo>
                    <a:pt x="165126" y="71951"/>
                    <a:pt x="164094" y="64967"/>
                    <a:pt x="163141" y="579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3F637A-063E-9347-1BAB-C723E643053B}"/>
                </a:ext>
              </a:extLst>
            </p:cNvPr>
            <p:cNvSpPr/>
            <p:nvPr/>
          </p:nvSpPr>
          <p:spPr>
            <a:xfrm>
              <a:off x="5080874" y="5233504"/>
              <a:ext cx="180669" cy="171627"/>
            </a:xfrm>
            <a:custGeom>
              <a:avLst/>
              <a:gdLst>
                <a:gd name="connsiteX0" fmla="*/ 177361 w 180669"/>
                <a:gd name="connsiteY0" fmla="*/ 63075 h 171627"/>
                <a:gd name="connsiteX1" fmla="*/ 154106 w 180669"/>
                <a:gd name="connsiteY1" fmla="*/ 25217 h 171627"/>
                <a:gd name="connsiteX2" fmla="*/ 135852 w 180669"/>
                <a:gd name="connsiteY2" fmla="*/ 11804 h 171627"/>
                <a:gd name="connsiteX3" fmla="*/ 90295 w 180669"/>
                <a:gd name="connsiteY3" fmla="*/ 58 h 171627"/>
                <a:gd name="connsiteX4" fmla="*/ 55532 w 180669"/>
                <a:gd name="connsiteY4" fmla="*/ 7439 h 171627"/>
                <a:gd name="connsiteX5" fmla="*/ 26484 w 180669"/>
                <a:gd name="connsiteY5" fmla="*/ 25138 h 171627"/>
                <a:gd name="connsiteX6" fmla="*/ 7833 w 180669"/>
                <a:gd name="connsiteY6" fmla="*/ 52757 h 171627"/>
                <a:gd name="connsiteX7" fmla="*/ 55 w 180669"/>
                <a:gd name="connsiteY7" fmla="*/ 85774 h 171627"/>
                <a:gd name="connsiteX8" fmla="*/ 3309 w 180669"/>
                <a:gd name="connsiteY8" fmla="*/ 108552 h 171627"/>
                <a:gd name="connsiteX9" fmla="*/ 26564 w 180669"/>
                <a:gd name="connsiteY9" fmla="*/ 146410 h 171627"/>
                <a:gd name="connsiteX10" fmla="*/ 44818 w 180669"/>
                <a:gd name="connsiteY10" fmla="*/ 159823 h 171627"/>
                <a:gd name="connsiteX11" fmla="*/ 90375 w 180669"/>
                <a:gd name="connsiteY11" fmla="*/ 171570 h 171627"/>
                <a:gd name="connsiteX12" fmla="*/ 125137 w 180669"/>
                <a:gd name="connsiteY12" fmla="*/ 164189 h 171627"/>
                <a:gd name="connsiteX13" fmla="*/ 154185 w 180669"/>
                <a:gd name="connsiteY13" fmla="*/ 146490 h 171627"/>
                <a:gd name="connsiteX14" fmla="*/ 172837 w 180669"/>
                <a:gd name="connsiteY14" fmla="*/ 118870 h 171627"/>
                <a:gd name="connsiteX15" fmla="*/ 180615 w 180669"/>
                <a:gd name="connsiteY15" fmla="*/ 85853 h 171627"/>
                <a:gd name="connsiteX16" fmla="*/ 177361 w 180669"/>
                <a:gd name="connsiteY16" fmla="*/ 63075 h 17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669" h="171627">
                  <a:moveTo>
                    <a:pt x="177361" y="63075"/>
                  </a:moveTo>
                  <a:cubicBezTo>
                    <a:pt x="172995" y="48392"/>
                    <a:pt x="165217" y="35773"/>
                    <a:pt x="154106" y="25217"/>
                  </a:cubicBezTo>
                  <a:cubicBezTo>
                    <a:pt x="147995" y="20773"/>
                    <a:pt x="141963" y="16249"/>
                    <a:pt x="135852" y="11804"/>
                  </a:cubicBezTo>
                  <a:cubicBezTo>
                    <a:pt x="121645" y="4026"/>
                    <a:pt x="106486" y="137"/>
                    <a:pt x="90295" y="58"/>
                  </a:cubicBezTo>
                  <a:cubicBezTo>
                    <a:pt x="77914" y="-418"/>
                    <a:pt x="66327" y="2042"/>
                    <a:pt x="55532" y="7439"/>
                  </a:cubicBezTo>
                  <a:cubicBezTo>
                    <a:pt x="44421" y="10852"/>
                    <a:pt x="34738" y="16725"/>
                    <a:pt x="26484" y="25138"/>
                  </a:cubicBezTo>
                  <a:cubicBezTo>
                    <a:pt x="17754" y="32757"/>
                    <a:pt x="11484" y="41964"/>
                    <a:pt x="7833" y="52757"/>
                  </a:cubicBezTo>
                  <a:cubicBezTo>
                    <a:pt x="2198" y="62916"/>
                    <a:pt x="-421" y="73948"/>
                    <a:pt x="55" y="85774"/>
                  </a:cubicBezTo>
                  <a:lnTo>
                    <a:pt x="3309" y="108552"/>
                  </a:lnTo>
                  <a:cubicBezTo>
                    <a:pt x="7674" y="123235"/>
                    <a:pt x="15452" y="135855"/>
                    <a:pt x="26564" y="146410"/>
                  </a:cubicBezTo>
                  <a:lnTo>
                    <a:pt x="44818" y="159823"/>
                  </a:lnTo>
                  <a:cubicBezTo>
                    <a:pt x="59025" y="167601"/>
                    <a:pt x="74184" y="171490"/>
                    <a:pt x="90375" y="171570"/>
                  </a:cubicBezTo>
                  <a:cubicBezTo>
                    <a:pt x="102756" y="172046"/>
                    <a:pt x="114343" y="169585"/>
                    <a:pt x="125137" y="164189"/>
                  </a:cubicBezTo>
                  <a:cubicBezTo>
                    <a:pt x="136249" y="160776"/>
                    <a:pt x="145931" y="154903"/>
                    <a:pt x="154185" y="146490"/>
                  </a:cubicBezTo>
                  <a:cubicBezTo>
                    <a:pt x="162916" y="138870"/>
                    <a:pt x="169186" y="129664"/>
                    <a:pt x="172837" y="118870"/>
                  </a:cubicBezTo>
                  <a:cubicBezTo>
                    <a:pt x="178472" y="108711"/>
                    <a:pt x="181091" y="97679"/>
                    <a:pt x="180615" y="85853"/>
                  </a:cubicBezTo>
                  <a:lnTo>
                    <a:pt x="177361" y="63075"/>
                  </a:ln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37CAB9-8FAB-4A03-7057-D6396696F94A}"/>
                </a:ext>
              </a:extLst>
            </p:cNvPr>
            <p:cNvSpPr/>
            <p:nvPr/>
          </p:nvSpPr>
          <p:spPr>
            <a:xfrm>
              <a:off x="5160137" y="5480273"/>
              <a:ext cx="212782" cy="202253"/>
            </a:xfrm>
            <a:custGeom>
              <a:avLst/>
              <a:gdLst>
                <a:gd name="connsiteX0" fmla="*/ 208894 w 212782"/>
                <a:gd name="connsiteY0" fmla="*/ 74168 h 202253"/>
                <a:gd name="connsiteX1" fmla="*/ 198179 w 212782"/>
                <a:gd name="connsiteY1" fmla="*/ 50041 h 202253"/>
                <a:gd name="connsiteX2" fmla="*/ 170798 w 212782"/>
                <a:gd name="connsiteY2" fmla="*/ 21707 h 202253"/>
                <a:gd name="connsiteX3" fmla="*/ 147305 w 212782"/>
                <a:gd name="connsiteY3" fmla="*/ 8691 h 202253"/>
                <a:gd name="connsiteX4" fmla="*/ 120479 w 212782"/>
                <a:gd name="connsiteY4" fmla="*/ 1786 h 202253"/>
                <a:gd name="connsiteX5" fmla="*/ 92225 w 212782"/>
                <a:gd name="connsiteY5" fmla="*/ 1786 h 202253"/>
                <a:gd name="connsiteX6" fmla="*/ 65399 w 212782"/>
                <a:gd name="connsiteY6" fmla="*/ 8691 h 202253"/>
                <a:gd name="connsiteX7" fmla="*/ 31192 w 212782"/>
                <a:gd name="connsiteY7" fmla="*/ 29564 h 202253"/>
                <a:gd name="connsiteX8" fmla="*/ 14524 w 212782"/>
                <a:gd name="connsiteY8" fmla="*/ 50041 h 202253"/>
                <a:gd name="connsiteX9" fmla="*/ 3810 w 212782"/>
                <a:gd name="connsiteY9" fmla="*/ 74168 h 202253"/>
                <a:gd name="connsiteX10" fmla="*/ 0 w 212782"/>
                <a:gd name="connsiteY10" fmla="*/ 101074 h 202253"/>
                <a:gd name="connsiteX11" fmla="*/ 3810 w 212782"/>
                <a:gd name="connsiteY11" fmla="*/ 127979 h 202253"/>
                <a:gd name="connsiteX12" fmla="*/ 14524 w 212782"/>
                <a:gd name="connsiteY12" fmla="*/ 152107 h 202253"/>
                <a:gd name="connsiteX13" fmla="*/ 41906 w 212782"/>
                <a:gd name="connsiteY13" fmla="*/ 180441 h 202253"/>
                <a:gd name="connsiteX14" fmla="*/ 65399 w 212782"/>
                <a:gd name="connsiteY14" fmla="*/ 193457 h 202253"/>
                <a:gd name="connsiteX15" fmla="*/ 106352 w 212782"/>
                <a:gd name="connsiteY15" fmla="*/ 202187 h 202253"/>
                <a:gd name="connsiteX16" fmla="*/ 182147 w 212782"/>
                <a:gd name="connsiteY16" fmla="*/ 173218 h 202253"/>
                <a:gd name="connsiteX17" fmla="*/ 198179 w 212782"/>
                <a:gd name="connsiteY17" fmla="*/ 153535 h 202253"/>
                <a:gd name="connsiteX18" fmla="*/ 208894 w 212782"/>
                <a:gd name="connsiteY18" fmla="*/ 129567 h 202253"/>
                <a:gd name="connsiteX19" fmla="*/ 212624 w 212782"/>
                <a:gd name="connsiteY19" fmla="*/ 103296 h 202253"/>
                <a:gd name="connsiteX20" fmla="*/ 212783 w 212782"/>
                <a:gd name="connsiteY20" fmla="*/ 101153 h 202253"/>
                <a:gd name="connsiteX21" fmla="*/ 208973 w 212782"/>
                <a:gd name="connsiteY21" fmla="*/ 74248 h 20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2782" h="202253">
                  <a:moveTo>
                    <a:pt x="208894" y="74168"/>
                  </a:moveTo>
                  <a:cubicBezTo>
                    <a:pt x="205323" y="66152"/>
                    <a:pt x="201751" y="58057"/>
                    <a:pt x="198179" y="50041"/>
                  </a:cubicBezTo>
                  <a:cubicBezTo>
                    <a:pt x="191354" y="38136"/>
                    <a:pt x="182227" y="28691"/>
                    <a:pt x="170798" y="21707"/>
                  </a:cubicBezTo>
                  <a:cubicBezTo>
                    <a:pt x="164052" y="15358"/>
                    <a:pt x="156273" y="11072"/>
                    <a:pt x="147305" y="8691"/>
                  </a:cubicBezTo>
                  <a:cubicBezTo>
                    <a:pt x="138971" y="4087"/>
                    <a:pt x="130003" y="1786"/>
                    <a:pt x="120479" y="1786"/>
                  </a:cubicBezTo>
                  <a:cubicBezTo>
                    <a:pt x="111035" y="-595"/>
                    <a:pt x="101590" y="-595"/>
                    <a:pt x="92225" y="1786"/>
                  </a:cubicBezTo>
                  <a:cubicBezTo>
                    <a:pt x="82701" y="1786"/>
                    <a:pt x="73732" y="4087"/>
                    <a:pt x="65399" y="8691"/>
                  </a:cubicBezTo>
                  <a:cubicBezTo>
                    <a:pt x="52303" y="12739"/>
                    <a:pt x="40954" y="19643"/>
                    <a:pt x="31192" y="29564"/>
                  </a:cubicBezTo>
                  <a:cubicBezTo>
                    <a:pt x="25636" y="36390"/>
                    <a:pt x="20080" y="43215"/>
                    <a:pt x="14524" y="50041"/>
                  </a:cubicBezTo>
                  <a:cubicBezTo>
                    <a:pt x="10953" y="58057"/>
                    <a:pt x="7382" y="66152"/>
                    <a:pt x="3810" y="74168"/>
                  </a:cubicBezTo>
                  <a:cubicBezTo>
                    <a:pt x="2540" y="83137"/>
                    <a:pt x="1270" y="92105"/>
                    <a:pt x="0" y="101074"/>
                  </a:cubicBezTo>
                  <a:cubicBezTo>
                    <a:pt x="1270" y="110042"/>
                    <a:pt x="2540" y="119011"/>
                    <a:pt x="3810" y="127979"/>
                  </a:cubicBezTo>
                  <a:cubicBezTo>
                    <a:pt x="7382" y="135995"/>
                    <a:pt x="10953" y="144091"/>
                    <a:pt x="14524" y="152107"/>
                  </a:cubicBezTo>
                  <a:cubicBezTo>
                    <a:pt x="21350" y="164012"/>
                    <a:pt x="30477" y="173456"/>
                    <a:pt x="41906" y="180441"/>
                  </a:cubicBezTo>
                  <a:cubicBezTo>
                    <a:pt x="48652" y="186790"/>
                    <a:pt x="56430" y="191076"/>
                    <a:pt x="65399" y="193457"/>
                  </a:cubicBezTo>
                  <a:cubicBezTo>
                    <a:pt x="78177" y="199806"/>
                    <a:pt x="91828" y="202743"/>
                    <a:pt x="106352" y="202187"/>
                  </a:cubicBezTo>
                  <a:cubicBezTo>
                    <a:pt x="133178" y="201393"/>
                    <a:pt x="162702" y="193377"/>
                    <a:pt x="182147" y="173218"/>
                  </a:cubicBezTo>
                  <a:cubicBezTo>
                    <a:pt x="187465" y="166631"/>
                    <a:pt x="192862" y="160043"/>
                    <a:pt x="198179" y="153535"/>
                  </a:cubicBezTo>
                  <a:cubicBezTo>
                    <a:pt x="202465" y="145916"/>
                    <a:pt x="206037" y="137900"/>
                    <a:pt x="208894" y="129567"/>
                  </a:cubicBezTo>
                  <a:cubicBezTo>
                    <a:pt x="210164" y="120836"/>
                    <a:pt x="211354" y="112026"/>
                    <a:pt x="212624" y="103296"/>
                  </a:cubicBezTo>
                  <a:cubicBezTo>
                    <a:pt x="212624" y="102582"/>
                    <a:pt x="212783" y="101867"/>
                    <a:pt x="212783" y="101153"/>
                  </a:cubicBezTo>
                  <a:cubicBezTo>
                    <a:pt x="211513" y="92185"/>
                    <a:pt x="210243" y="83216"/>
                    <a:pt x="208973" y="7424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2EFD250-9D48-97B5-C9E3-B28C32402C29}"/>
                </a:ext>
              </a:extLst>
            </p:cNvPr>
            <p:cNvSpPr/>
            <p:nvPr/>
          </p:nvSpPr>
          <p:spPr>
            <a:xfrm>
              <a:off x="5328792" y="5704048"/>
              <a:ext cx="161015" cy="159289"/>
            </a:xfrm>
            <a:custGeom>
              <a:avLst/>
              <a:gdLst>
                <a:gd name="connsiteX0" fmla="*/ 80478 w 161015"/>
                <a:gd name="connsiteY0" fmla="*/ 0 h 159289"/>
                <a:gd name="connsiteX1" fmla="*/ 80478 w 161015"/>
                <a:gd name="connsiteY1" fmla="*/ 159289 h 159289"/>
                <a:gd name="connsiteX2" fmla="*/ 80478 w 161015"/>
                <a:gd name="connsiteY2" fmla="*/ 0 h 15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015" h="159289">
                  <a:moveTo>
                    <a:pt x="80478" y="0"/>
                  </a:moveTo>
                  <a:cubicBezTo>
                    <a:pt x="-26747" y="0"/>
                    <a:pt x="-26905" y="159289"/>
                    <a:pt x="80478" y="159289"/>
                  </a:cubicBezTo>
                  <a:cubicBezTo>
                    <a:pt x="187862" y="159289"/>
                    <a:pt x="187862" y="0"/>
                    <a:pt x="80478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0075FA7-F9BC-00B4-337D-CC9262B5484B}"/>
                </a:ext>
              </a:extLst>
            </p:cNvPr>
            <p:cNvSpPr/>
            <p:nvPr/>
          </p:nvSpPr>
          <p:spPr>
            <a:xfrm>
              <a:off x="7111332" y="4664184"/>
              <a:ext cx="714" cy="793"/>
            </a:xfrm>
            <a:custGeom>
              <a:avLst/>
              <a:gdLst>
                <a:gd name="connsiteX0" fmla="*/ 357 w 714"/>
                <a:gd name="connsiteY0" fmla="*/ 0 h 793"/>
                <a:gd name="connsiteX1" fmla="*/ 357 w 714"/>
                <a:gd name="connsiteY1" fmla="*/ 794 h 793"/>
                <a:gd name="connsiteX2" fmla="*/ 357 w 714"/>
                <a:gd name="connsiteY2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" h="793">
                  <a:moveTo>
                    <a:pt x="357" y="0"/>
                  </a:moveTo>
                  <a:cubicBezTo>
                    <a:pt x="-119" y="0"/>
                    <a:pt x="-119" y="794"/>
                    <a:pt x="357" y="794"/>
                  </a:cubicBezTo>
                  <a:cubicBezTo>
                    <a:pt x="833" y="794"/>
                    <a:pt x="833" y="0"/>
                    <a:pt x="3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CBDC04F-F715-91D7-A4E7-248210F9D634}"/>
                </a:ext>
              </a:extLst>
            </p:cNvPr>
            <p:cNvSpPr/>
            <p:nvPr/>
          </p:nvSpPr>
          <p:spPr>
            <a:xfrm>
              <a:off x="6245955" y="5339317"/>
              <a:ext cx="187623" cy="174371"/>
            </a:xfrm>
            <a:custGeom>
              <a:avLst/>
              <a:gdLst>
                <a:gd name="connsiteX0" fmla="*/ 143892 w 187623"/>
                <a:gd name="connsiteY0" fmla="*/ 14803 h 174371"/>
                <a:gd name="connsiteX1" fmla="*/ 138257 w 187623"/>
                <a:gd name="connsiteY1" fmla="*/ 11787 h 174371"/>
                <a:gd name="connsiteX2" fmla="*/ 45478 w 187623"/>
                <a:gd name="connsiteY2" fmla="*/ 11787 h 174371"/>
                <a:gd name="connsiteX3" fmla="*/ 0 w 187623"/>
                <a:gd name="connsiteY3" fmla="*/ 87186 h 174371"/>
                <a:gd name="connsiteX4" fmla="*/ 45478 w 187623"/>
                <a:gd name="connsiteY4" fmla="*/ 162584 h 174371"/>
                <a:gd name="connsiteX5" fmla="*/ 138257 w 187623"/>
                <a:gd name="connsiteY5" fmla="*/ 162584 h 174371"/>
                <a:gd name="connsiteX6" fmla="*/ 143892 w 187623"/>
                <a:gd name="connsiteY6" fmla="*/ 159568 h 174371"/>
                <a:gd name="connsiteX7" fmla="*/ 187623 w 187623"/>
                <a:gd name="connsiteY7" fmla="*/ 87186 h 174371"/>
                <a:gd name="connsiteX8" fmla="*/ 143892 w 187623"/>
                <a:gd name="connsiteY8" fmla="*/ 14803 h 17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23" h="174371">
                  <a:moveTo>
                    <a:pt x="143892" y="14803"/>
                  </a:moveTo>
                  <a:cubicBezTo>
                    <a:pt x="141987" y="13771"/>
                    <a:pt x="140162" y="12819"/>
                    <a:pt x="138257" y="11787"/>
                  </a:cubicBezTo>
                  <a:cubicBezTo>
                    <a:pt x="109447" y="-3610"/>
                    <a:pt x="74288" y="-4245"/>
                    <a:pt x="45478" y="11787"/>
                  </a:cubicBezTo>
                  <a:cubicBezTo>
                    <a:pt x="18255" y="26946"/>
                    <a:pt x="0" y="55677"/>
                    <a:pt x="0" y="87186"/>
                  </a:cubicBezTo>
                  <a:cubicBezTo>
                    <a:pt x="0" y="118694"/>
                    <a:pt x="18255" y="147346"/>
                    <a:pt x="45478" y="162584"/>
                  </a:cubicBezTo>
                  <a:cubicBezTo>
                    <a:pt x="74208" y="178616"/>
                    <a:pt x="109447" y="177981"/>
                    <a:pt x="138257" y="162584"/>
                  </a:cubicBezTo>
                  <a:lnTo>
                    <a:pt x="143892" y="159568"/>
                  </a:lnTo>
                  <a:cubicBezTo>
                    <a:pt x="170163" y="145520"/>
                    <a:pt x="187623" y="117028"/>
                    <a:pt x="187623" y="87186"/>
                  </a:cubicBezTo>
                  <a:cubicBezTo>
                    <a:pt x="187623" y="57344"/>
                    <a:pt x="170163" y="28851"/>
                    <a:pt x="143892" y="1480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32C69E0-304D-BC98-72D7-9096D725DC17}"/>
                </a:ext>
              </a:extLst>
            </p:cNvPr>
            <p:cNvSpPr/>
            <p:nvPr/>
          </p:nvSpPr>
          <p:spPr>
            <a:xfrm>
              <a:off x="6454532" y="5162846"/>
              <a:ext cx="123872" cy="122542"/>
            </a:xfrm>
            <a:custGeom>
              <a:avLst/>
              <a:gdLst>
                <a:gd name="connsiteX0" fmla="*/ 61906 w 123872"/>
                <a:gd name="connsiteY0" fmla="*/ 0 h 122542"/>
                <a:gd name="connsiteX1" fmla="*/ 61906 w 123872"/>
                <a:gd name="connsiteY1" fmla="*/ 122542 h 122542"/>
                <a:gd name="connsiteX2" fmla="*/ 61906 w 123872"/>
                <a:gd name="connsiteY2" fmla="*/ 0 h 12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72" h="122542">
                  <a:moveTo>
                    <a:pt x="61906" y="0"/>
                  </a:moveTo>
                  <a:cubicBezTo>
                    <a:pt x="-20556" y="0"/>
                    <a:pt x="-20715" y="122542"/>
                    <a:pt x="61906" y="122542"/>
                  </a:cubicBezTo>
                  <a:cubicBezTo>
                    <a:pt x="144527" y="122542"/>
                    <a:pt x="144527" y="0"/>
                    <a:pt x="6190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492529C-E3C8-77D0-5EDC-C9BFCFCCEDED}"/>
                </a:ext>
              </a:extLst>
            </p:cNvPr>
            <p:cNvSpPr/>
            <p:nvPr/>
          </p:nvSpPr>
          <p:spPr>
            <a:xfrm>
              <a:off x="6628762" y="4992048"/>
              <a:ext cx="156372" cy="154686"/>
            </a:xfrm>
            <a:custGeom>
              <a:avLst/>
              <a:gdLst>
                <a:gd name="connsiteX0" fmla="*/ 78157 w 156372"/>
                <a:gd name="connsiteY0" fmla="*/ 0 h 154686"/>
                <a:gd name="connsiteX1" fmla="*/ 78157 w 156372"/>
                <a:gd name="connsiteY1" fmla="*/ 154686 h 154686"/>
                <a:gd name="connsiteX2" fmla="*/ 78157 w 156372"/>
                <a:gd name="connsiteY2" fmla="*/ 0 h 15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372" h="154686">
                  <a:moveTo>
                    <a:pt x="78157" y="0"/>
                  </a:moveTo>
                  <a:cubicBezTo>
                    <a:pt x="-25973" y="0"/>
                    <a:pt x="-26132" y="154686"/>
                    <a:pt x="78157" y="154686"/>
                  </a:cubicBezTo>
                  <a:cubicBezTo>
                    <a:pt x="182445" y="154686"/>
                    <a:pt x="182445" y="0"/>
                    <a:pt x="78157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D91851-2500-A5C4-E0F5-ABD66FE98122}"/>
                </a:ext>
              </a:extLst>
            </p:cNvPr>
            <p:cNvSpPr/>
            <p:nvPr/>
          </p:nvSpPr>
          <p:spPr>
            <a:xfrm>
              <a:off x="7292348" y="4357986"/>
              <a:ext cx="162563" cy="160797"/>
            </a:xfrm>
            <a:custGeom>
              <a:avLst/>
              <a:gdLst>
                <a:gd name="connsiteX0" fmla="*/ 81252 w 162563"/>
                <a:gd name="connsiteY0" fmla="*/ 0 h 160797"/>
                <a:gd name="connsiteX1" fmla="*/ 81252 w 162563"/>
                <a:gd name="connsiteY1" fmla="*/ 160797 h 160797"/>
                <a:gd name="connsiteX2" fmla="*/ 81252 w 162563"/>
                <a:gd name="connsiteY2" fmla="*/ 0 h 16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563" h="160797">
                  <a:moveTo>
                    <a:pt x="81252" y="0"/>
                  </a:moveTo>
                  <a:cubicBezTo>
                    <a:pt x="-27005" y="0"/>
                    <a:pt x="-27163" y="160797"/>
                    <a:pt x="81252" y="160797"/>
                  </a:cubicBezTo>
                  <a:cubicBezTo>
                    <a:pt x="189667" y="160797"/>
                    <a:pt x="189667" y="0"/>
                    <a:pt x="81252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C1E02E-0789-C001-5E87-027BC53B9BCD}"/>
                </a:ext>
              </a:extLst>
            </p:cNvPr>
            <p:cNvSpPr/>
            <p:nvPr/>
          </p:nvSpPr>
          <p:spPr>
            <a:xfrm>
              <a:off x="7453149" y="4246973"/>
              <a:ext cx="177259" cy="168453"/>
            </a:xfrm>
            <a:custGeom>
              <a:avLst/>
              <a:gdLst>
                <a:gd name="connsiteX0" fmla="*/ 174028 w 177259"/>
                <a:gd name="connsiteY0" fmla="*/ 61885 h 168453"/>
                <a:gd name="connsiteX1" fmla="*/ 151250 w 177259"/>
                <a:gd name="connsiteY1" fmla="*/ 24741 h 168453"/>
                <a:gd name="connsiteX2" fmla="*/ 133313 w 177259"/>
                <a:gd name="connsiteY2" fmla="*/ 11566 h 168453"/>
                <a:gd name="connsiteX3" fmla="*/ 88630 w 177259"/>
                <a:gd name="connsiteY3" fmla="*/ 58 h 168453"/>
                <a:gd name="connsiteX4" fmla="*/ 54502 w 177259"/>
                <a:gd name="connsiteY4" fmla="*/ 7280 h 168453"/>
                <a:gd name="connsiteX5" fmla="*/ 26009 w 177259"/>
                <a:gd name="connsiteY5" fmla="*/ 24662 h 168453"/>
                <a:gd name="connsiteX6" fmla="*/ 7675 w 177259"/>
                <a:gd name="connsiteY6" fmla="*/ 51726 h 168453"/>
                <a:gd name="connsiteX7" fmla="*/ 56 w 177259"/>
                <a:gd name="connsiteY7" fmla="*/ 84187 h 168453"/>
                <a:gd name="connsiteX8" fmla="*/ 3231 w 177259"/>
                <a:gd name="connsiteY8" fmla="*/ 106568 h 168453"/>
                <a:gd name="connsiteX9" fmla="*/ 26009 w 177259"/>
                <a:gd name="connsiteY9" fmla="*/ 143712 h 168453"/>
                <a:gd name="connsiteX10" fmla="*/ 43946 w 177259"/>
                <a:gd name="connsiteY10" fmla="*/ 156887 h 168453"/>
                <a:gd name="connsiteX11" fmla="*/ 88630 w 177259"/>
                <a:gd name="connsiteY11" fmla="*/ 168395 h 168453"/>
                <a:gd name="connsiteX12" fmla="*/ 122757 w 177259"/>
                <a:gd name="connsiteY12" fmla="*/ 161173 h 168453"/>
                <a:gd name="connsiteX13" fmla="*/ 151250 w 177259"/>
                <a:gd name="connsiteY13" fmla="*/ 143791 h 168453"/>
                <a:gd name="connsiteX14" fmla="*/ 169584 w 177259"/>
                <a:gd name="connsiteY14" fmla="*/ 116727 h 168453"/>
                <a:gd name="connsiteX15" fmla="*/ 177203 w 177259"/>
                <a:gd name="connsiteY15" fmla="*/ 84266 h 168453"/>
                <a:gd name="connsiteX16" fmla="*/ 174028 w 177259"/>
                <a:gd name="connsiteY16" fmla="*/ 61885 h 168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7259" h="168453">
                  <a:moveTo>
                    <a:pt x="174028" y="61885"/>
                  </a:moveTo>
                  <a:cubicBezTo>
                    <a:pt x="169743" y="47519"/>
                    <a:pt x="162123" y="35138"/>
                    <a:pt x="151250" y="24741"/>
                  </a:cubicBezTo>
                  <a:lnTo>
                    <a:pt x="133313" y="11566"/>
                  </a:lnTo>
                  <a:cubicBezTo>
                    <a:pt x="119424" y="3947"/>
                    <a:pt x="104503" y="58"/>
                    <a:pt x="88630" y="58"/>
                  </a:cubicBezTo>
                  <a:cubicBezTo>
                    <a:pt x="76487" y="-418"/>
                    <a:pt x="65137" y="2042"/>
                    <a:pt x="54502" y="7280"/>
                  </a:cubicBezTo>
                  <a:cubicBezTo>
                    <a:pt x="43629" y="10614"/>
                    <a:pt x="34105" y="16408"/>
                    <a:pt x="26009" y="24662"/>
                  </a:cubicBezTo>
                  <a:cubicBezTo>
                    <a:pt x="17438" y="32202"/>
                    <a:pt x="11326" y="41170"/>
                    <a:pt x="7675" y="51726"/>
                  </a:cubicBezTo>
                  <a:cubicBezTo>
                    <a:pt x="2120" y="61647"/>
                    <a:pt x="-420" y="72520"/>
                    <a:pt x="56" y="84187"/>
                  </a:cubicBezTo>
                  <a:cubicBezTo>
                    <a:pt x="1088" y="91647"/>
                    <a:pt x="2199" y="99108"/>
                    <a:pt x="3231" y="106568"/>
                  </a:cubicBezTo>
                  <a:cubicBezTo>
                    <a:pt x="7517" y="120934"/>
                    <a:pt x="15136" y="133315"/>
                    <a:pt x="26009" y="143712"/>
                  </a:cubicBezTo>
                  <a:cubicBezTo>
                    <a:pt x="31962" y="148077"/>
                    <a:pt x="37994" y="152522"/>
                    <a:pt x="43946" y="156887"/>
                  </a:cubicBezTo>
                  <a:cubicBezTo>
                    <a:pt x="57835" y="164506"/>
                    <a:pt x="72756" y="168395"/>
                    <a:pt x="88630" y="168395"/>
                  </a:cubicBezTo>
                  <a:cubicBezTo>
                    <a:pt x="100773" y="168871"/>
                    <a:pt x="112122" y="166411"/>
                    <a:pt x="122757" y="161173"/>
                  </a:cubicBezTo>
                  <a:cubicBezTo>
                    <a:pt x="133630" y="157839"/>
                    <a:pt x="143155" y="152046"/>
                    <a:pt x="151250" y="143791"/>
                  </a:cubicBezTo>
                  <a:cubicBezTo>
                    <a:pt x="159822" y="136252"/>
                    <a:pt x="165933" y="127283"/>
                    <a:pt x="169584" y="116727"/>
                  </a:cubicBezTo>
                  <a:cubicBezTo>
                    <a:pt x="175140" y="106807"/>
                    <a:pt x="177679" y="95933"/>
                    <a:pt x="177203" y="84266"/>
                  </a:cubicBezTo>
                  <a:cubicBezTo>
                    <a:pt x="176172" y="76806"/>
                    <a:pt x="175060" y="69345"/>
                    <a:pt x="174028" y="6188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9A87C9C-DE34-BB09-6248-1C5254B29E95}"/>
                </a:ext>
              </a:extLst>
            </p:cNvPr>
            <p:cNvSpPr/>
            <p:nvPr/>
          </p:nvSpPr>
          <p:spPr>
            <a:xfrm>
              <a:off x="7635273" y="4058059"/>
              <a:ext cx="167205" cy="165400"/>
            </a:xfrm>
            <a:custGeom>
              <a:avLst/>
              <a:gdLst>
                <a:gd name="connsiteX0" fmla="*/ 83573 w 167205"/>
                <a:gd name="connsiteY0" fmla="*/ 0 h 165400"/>
                <a:gd name="connsiteX1" fmla="*/ 83573 w 167205"/>
                <a:gd name="connsiteY1" fmla="*/ 165401 h 165400"/>
                <a:gd name="connsiteX2" fmla="*/ 83573 w 167205"/>
                <a:gd name="connsiteY2" fmla="*/ 0 h 1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205" h="165400">
                  <a:moveTo>
                    <a:pt x="83573" y="0"/>
                  </a:moveTo>
                  <a:cubicBezTo>
                    <a:pt x="-27778" y="0"/>
                    <a:pt x="-27937" y="165401"/>
                    <a:pt x="83573" y="165401"/>
                  </a:cubicBezTo>
                  <a:cubicBezTo>
                    <a:pt x="195084" y="165401"/>
                    <a:pt x="195084" y="0"/>
                    <a:pt x="83573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CDB79B-66BB-5704-976B-E114CD1CB3A3}"/>
                </a:ext>
              </a:extLst>
            </p:cNvPr>
            <p:cNvSpPr/>
            <p:nvPr/>
          </p:nvSpPr>
          <p:spPr>
            <a:xfrm>
              <a:off x="7070657" y="4580372"/>
              <a:ext cx="181908" cy="168416"/>
            </a:xfrm>
            <a:custGeom>
              <a:avLst/>
              <a:gdLst>
                <a:gd name="connsiteX0" fmla="*/ 170163 w 181908"/>
                <a:gd name="connsiteY0" fmla="*/ 43096 h 168416"/>
                <a:gd name="connsiteX1" fmla="*/ 139368 w 181908"/>
                <a:gd name="connsiteY1" fmla="*/ 13889 h 168416"/>
                <a:gd name="connsiteX2" fmla="*/ 133416 w 181908"/>
                <a:gd name="connsiteY2" fmla="*/ 11508 h 168416"/>
                <a:gd name="connsiteX3" fmla="*/ 88653 w 181908"/>
                <a:gd name="connsiteY3" fmla="*/ 0 h 168416"/>
                <a:gd name="connsiteX4" fmla="*/ 43890 w 181908"/>
                <a:gd name="connsiteY4" fmla="*/ 11508 h 168416"/>
                <a:gd name="connsiteX5" fmla="*/ 0 w 181908"/>
                <a:gd name="connsiteY5" fmla="*/ 84208 h 168416"/>
                <a:gd name="connsiteX6" fmla="*/ 43890 w 181908"/>
                <a:gd name="connsiteY6" fmla="*/ 156908 h 168416"/>
                <a:gd name="connsiteX7" fmla="*/ 88653 w 181908"/>
                <a:gd name="connsiteY7" fmla="*/ 168417 h 168416"/>
                <a:gd name="connsiteX8" fmla="*/ 133416 w 181908"/>
                <a:gd name="connsiteY8" fmla="*/ 156908 h 168416"/>
                <a:gd name="connsiteX9" fmla="*/ 139368 w 181908"/>
                <a:gd name="connsiteY9" fmla="*/ 154527 h 168416"/>
                <a:gd name="connsiteX10" fmla="*/ 170163 w 181908"/>
                <a:gd name="connsiteY10" fmla="*/ 125320 h 168416"/>
                <a:gd name="connsiteX11" fmla="*/ 181909 w 181908"/>
                <a:gd name="connsiteY11" fmla="*/ 84208 h 168416"/>
                <a:gd name="connsiteX12" fmla="*/ 170163 w 181908"/>
                <a:gd name="connsiteY12" fmla="*/ 43096 h 16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908" h="168416">
                  <a:moveTo>
                    <a:pt x="170163" y="43096"/>
                  </a:moveTo>
                  <a:cubicBezTo>
                    <a:pt x="162385" y="30715"/>
                    <a:pt x="152146" y="20953"/>
                    <a:pt x="139368" y="13889"/>
                  </a:cubicBezTo>
                  <a:cubicBezTo>
                    <a:pt x="137384" y="13096"/>
                    <a:pt x="135400" y="12302"/>
                    <a:pt x="133416" y="11508"/>
                  </a:cubicBezTo>
                  <a:cubicBezTo>
                    <a:pt x="119526" y="3889"/>
                    <a:pt x="104605" y="0"/>
                    <a:pt x="88653" y="0"/>
                  </a:cubicBezTo>
                  <a:cubicBezTo>
                    <a:pt x="72779" y="0"/>
                    <a:pt x="57858" y="3889"/>
                    <a:pt x="43890" y="11508"/>
                  </a:cubicBezTo>
                  <a:cubicBezTo>
                    <a:pt x="17619" y="26191"/>
                    <a:pt x="0" y="53890"/>
                    <a:pt x="0" y="84208"/>
                  </a:cubicBezTo>
                  <a:cubicBezTo>
                    <a:pt x="0" y="114526"/>
                    <a:pt x="17619" y="142305"/>
                    <a:pt x="43890" y="156908"/>
                  </a:cubicBezTo>
                  <a:cubicBezTo>
                    <a:pt x="57779" y="164528"/>
                    <a:pt x="72700" y="168417"/>
                    <a:pt x="88653" y="168417"/>
                  </a:cubicBezTo>
                  <a:cubicBezTo>
                    <a:pt x="104526" y="168417"/>
                    <a:pt x="119447" y="164528"/>
                    <a:pt x="133416" y="156908"/>
                  </a:cubicBezTo>
                  <a:cubicBezTo>
                    <a:pt x="135400" y="156115"/>
                    <a:pt x="137384" y="155321"/>
                    <a:pt x="139368" y="154527"/>
                  </a:cubicBezTo>
                  <a:cubicBezTo>
                    <a:pt x="152146" y="147384"/>
                    <a:pt x="162385" y="137702"/>
                    <a:pt x="170163" y="125320"/>
                  </a:cubicBezTo>
                  <a:cubicBezTo>
                    <a:pt x="177861" y="112701"/>
                    <a:pt x="181829" y="98970"/>
                    <a:pt x="181909" y="84208"/>
                  </a:cubicBezTo>
                  <a:cubicBezTo>
                    <a:pt x="181909" y="69446"/>
                    <a:pt x="177940" y="55716"/>
                    <a:pt x="170163" y="43096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6B42A4D-1C35-CCCB-5906-179D2B2A6272}"/>
                </a:ext>
              </a:extLst>
            </p:cNvPr>
            <p:cNvSpPr/>
            <p:nvPr/>
          </p:nvSpPr>
          <p:spPr>
            <a:xfrm>
              <a:off x="6827988" y="4796283"/>
              <a:ext cx="161202" cy="153270"/>
            </a:xfrm>
            <a:custGeom>
              <a:avLst/>
              <a:gdLst>
                <a:gd name="connsiteX0" fmla="*/ 158301 w 161202"/>
                <a:gd name="connsiteY0" fmla="*/ 56318 h 153270"/>
                <a:gd name="connsiteX1" fmla="*/ 137587 w 161202"/>
                <a:gd name="connsiteY1" fmla="*/ 22507 h 153270"/>
                <a:gd name="connsiteX2" fmla="*/ 80601 w 161202"/>
                <a:gd name="connsiteY2" fmla="*/ 46 h 153270"/>
                <a:gd name="connsiteX3" fmla="*/ 49569 w 161202"/>
                <a:gd name="connsiteY3" fmla="*/ 6634 h 153270"/>
                <a:gd name="connsiteX4" fmla="*/ 23616 w 161202"/>
                <a:gd name="connsiteY4" fmla="*/ 22428 h 153270"/>
                <a:gd name="connsiteX5" fmla="*/ 6949 w 161202"/>
                <a:gd name="connsiteY5" fmla="*/ 47111 h 153270"/>
                <a:gd name="connsiteX6" fmla="*/ 44 w 161202"/>
                <a:gd name="connsiteY6" fmla="*/ 76635 h 153270"/>
                <a:gd name="connsiteX7" fmla="*/ 2901 w 161202"/>
                <a:gd name="connsiteY7" fmla="*/ 96953 h 153270"/>
                <a:gd name="connsiteX8" fmla="*/ 23616 w 161202"/>
                <a:gd name="connsiteY8" fmla="*/ 130764 h 153270"/>
                <a:gd name="connsiteX9" fmla="*/ 80601 w 161202"/>
                <a:gd name="connsiteY9" fmla="*/ 153225 h 153270"/>
                <a:gd name="connsiteX10" fmla="*/ 111634 w 161202"/>
                <a:gd name="connsiteY10" fmla="*/ 146637 h 153270"/>
                <a:gd name="connsiteX11" fmla="*/ 137587 w 161202"/>
                <a:gd name="connsiteY11" fmla="*/ 130843 h 153270"/>
                <a:gd name="connsiteX12" fmla="*/ 154254 w 161202"/>
                <a:gd name="connsiteY12" fmla="*/ 106160 h 153270"/>
                <a:gd name="connsiteX13" fmla="*/ 161158 w 161202"/>
                <a:gd name="connsiteY13" fmla="*/ 76635 h 153270"/>
                <a:gd name="connsiteX14" fmla="*/ 158301 w 161202"/>
                <a:gd name="connsiteY14" fmla="*/ 56318 h 1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202" h="153270">
                  <a:moveTo>
                    <a:pt x="158301" y="56318"/>
                  </a:moveTo>
                  <a:cubicBezTo>
                    <a:pt x="154412" y="43222"/>
                    <a:pt x="147508" y="31952"/>
                    <a:pt x="137587" y="22507"/>
                  </a:cubicBezTo>
                  <a:cubicBezTo>
                    <a:pt x="121634" y="8539"/>
                    <a:pt x="102109" y="46"/>
                    <a:pt x="80601" y="46"/>
                  </a:cubicBezTo>
                  <a:cubicBezTo>
                    <a:pt x="69569" y="-350"/>
                    <a:pt x="59252" y="1793"/>
                    <a:pt x="49569" y="6634"/>
                  </a:cubicBezTo>
                  <a:cubicBezTo>
                    <a:pt x="39648" y="9650"/>
                    <a:pt x="30997" y="14967"/>
                    <a:pt x="23616" y="22428"/>
                  </a:cubicBezTo>
                  <a:cubicBezTo>
                    <a:pt x="15838" y="29254"/>
                    <a:pt x="10282" y="37508"/>
                    <a:pt x="6949" y="47111"/>
                  </a:cubicBezTo>
                  <a:cubicBezTo>
                    <a:pt x="1948" y="56159"/>
                    <a:pt x="-353" y="66000"/>
                    <a:pt x="44" y="76635"/>
                  </a:cubicBezTo>
                  <a:cubicBezTo>
                    <a:pt x="996" y="83382"/>
                    <a:pt x="1948" y="90207"/>
                    <a:pt x="2901" y="96953"/>
                  </a:cubicBezTo>
                  <a:cubicBezTo>
                    <a:pt x="6790" y="110049"/>
                    <a:pt x="13695" y="121319"/>
                    <a:pt x="23616" y="130764"/>
                  </a:cubicBezTo>
                  <a:cubicBezTo>
                    <a:pt x="39568" y="144732"/>
                    <a:pt x="59093" y="153225"/>
                    <a:pt x="80601" y="153225"/>
                  </a:cubicBezTo>
                  <a:cubicBezTo>
                    <a:pt x="91633" y="153621"/>
                    <a:pt x="101951" y="151478"/>
                    <a:pt x="111634" y="146637"/>
                  </a:cubicBezTo>
                  <a:cubicBezTo>
                    <a:pt x="121554" y="143621"/>
                    <a:pt x="130206" y="138304"/>
                    <a:pt x="137587" y="130843"/>
                  </a:cubicBezTo>
                  <a:cubicBezTo>
                    <a:pt x="145364" y="124017"/>
                    <a:pt x="150920" y="115763"/>
                    <a:pt x="154254" y="106160"/>
                  </a:cubicBezTo>
                  <a:cubicBezTo>
                    <a:pt x="159254" y="97112"/>
                    <a:pt x="161555" y="87271"/>
                    <a:pt x="161158" y="76635"/>
                  </a:cubicBezTo>
                  <a:cubicBezTo>
                    <a:pt x="160206" y="69889"/>
                    <a:pt x="159254" y="63064"/>
                    <a:pt x="158301" y="56318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6B3860D-97A0-0B24-CF40-2A1858A99E38}"/>
                </a:ext>
              </a:extLst>
            </p:cNvPr>
            <p:cNvSpPr/>
            <p:nvPr/>
          </p:nvSpPr>
          <p:spPr>
            <a:xfrm>
              <a:off x="6334710" y="4324354"/>
              <a:ext cx="323614" cy="290908"/>
            </a:xfrm>
            <a:custGeom>
              <a:avLst/>
              <a:gdLst>
                <a:gd name="connsiteX0" fmla="*/ 298874 w 323614"/>
                <a:gd name="connsiteY0" fmla="*/ 99665 h 290908"/>
                <a:gd name="connsiteX1" fmla="*/ 183236 w 323614"/>
                <a:gd name="connsiteY1" fmla="*/ 115935 h 290908"/>
                <a:gd name="connsiteX2" fmla="*/ 229190 w 323614"/>
                <a:gd name="connsiteY2" fmla="*/ 37838 h 290908"/>
                <a:gd name="connsiteX3" fmla="*/ 194903 w 323614"/>
                <a:gd name="connsiteY3" fmla="*/ 18790 h 290908"/>
                <a:gd name="connsiteX4" fmla="*/ 150537 w 323614"/>
                <a:gd name="connsiteY4" fmla="*/ 94109 h 290908"/>
                <a:gd name="connsiteX5" fmla="*/ 127124 w 323614"/>
                <a:gd name="connsiteY5" fmla="*/ 13235 h 290908"/>
                <a:gd name="connsiteX6" fmla="*/ 88869 w 323614"/>
                <a:gd name="connsiteY6" fmla="*/ 23235 h 290908"/>
                <a:gd name="connsiteX7" fmla="*/ 103631 w 323614"/>
                <a:gd name="connsiteY7" fmla="*/ 72839 h 290908"/>
                <a:gd name="connsiteX8" fmla="*/ 56011 w 323614"/>
                <a:gd name="connsiteY8" fmla="*/ 30140 h 290908"/>
                <a:gd name="connsiteX9" fmla="*/ 27915 w 323614"/>
                <a:gd name="connsiteY9" fmla="*/ 56807 h 290908"/>
                <a:gd name="connsiteX10" fmla="*/ 107520 w 323614"/>
                <a:gd name="connsiteY10" fmla="*/ 126650 h 290908"/>
                <a:gd name="connsiteX11" fmla="*/ 14264 w 323614"/>
                <a:gd name="connsiteY11" fmla="*/ 139745 h 290908"/>
                <a:gd name="connsiteX12" fmla="*/ 24820 w 323614"/>
                <a:gd name="connsiteY12" fmla="*/ 176095 h 290908"/>
                <a:gd name="connsiteX13" fmla="*/ 112203 w 323614"/>
                <a:gd name="connsiteY13" fmla="*/ 163794 h 290908"/>
                <a:gd name="connsiteX14" fmla="*/ 62757 w 323614"/>
                <a:gd name="connsiteY14" fmla="*/ 262050 h 290908"/>
                <a:gd name="connsiteX15" fmla="*/ 97044 w 323614"/>
                <a:gd name="connsiteY15" fmla="*/ 281098 h 290908"/>
                <a:gd name="connsiteX16" fmla="*/ 136172 w 323614"/>
                <a:gd name="connsiteY16" fmla="*/ 202683 h 290908"/>
                <a:gd name="connsiteX17" fmla="*/ 149585 w 323614"/>
                <a:gd name="connsiteY17" fmla="*/ 270066 h 290908"/>
                <a:gd name="connsiteX18" fmla="*/ 187839 w 323614"/>
                <a:gd name="connsiteY18" fmla="*/ 260066 h 290908"/>
                <a:gd name="connsiteX19" fmla="*/ 170855 w 323614"/>
                <a:gd name="connsiteY19" fmla="*/ 176572 h 290908"/>
                <a:gd name="connsiteX20" fmla="*/ 248079 w 323614"/>
                <a:gd name="connsiteY20" fmla="*/ 232128 h 290908"/>
                <a:gd name="connsiteX21" fmla="*/ 268079 w 323614"/>
                <a:gd name="connsiteY21" fmla="*/ 199588 h 290908"/>
                <a:gd name="connsiteX22" fmla="*/ 200935 w 323614"/>
                <a:gd name="connsiteY22" fmla="*/ 151412 h 290908"/>
                <a:gd name="connsiteX23" fmla="*/ 309350 w 323614"/>
                <a:gd name="connsiteY23" fmla="*/ 136174 h 290908"/>
                <a:gd name="connsiteX24" fmla="*/ 298794 w 323614"/>
                <a:gd name="connsiteY24" fmla="*/ 99824 h 29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3614" h="290908">
                  <a:moveTo>
                    <a:pt x="298874" y="99665"/>
                  </a:moveTo>
                  <a:cubicBezTo>
                    <a:pt x="260301" y="105062"/>
                    <a:pt x="221808" y="110538"/>
                    <a:pt x="183236" y="115935"/>
                  </a:cubicBezTo>
                  <a:cubicBezTo>
                    <a:pt x="198157" y="89665"/>
                    <a:pt x="213316" y="63553"/>
                    <a:pt x="229190" y="37838"/>
                  </a:cubicBezTo>
                  <a:cubicBezTo>
                    <a:pt x="242444" y="16409"/>
                    <a:pt x="207602" y="-1766"/>
                    <a:pt x="194903" y="18790"/>
                  </a:cubicBezTo>
                  <a:cubicBezTo>
                    <a:pt x="179585" y="43632"/>
                    <a:pt x="164902" y="68791"/>
                    <a:pt x="150537" y="94109"/>
                  </a:cubicBezTo>
                  <a:cubicBezTo>
                    <a:pt x="143315" y="67045"/>
                    <a:pt x="135536" y="40061"/>
                    <a:pt x="127124" y="13235"/>
                  </a:cubicBezTo>
                  <a:cubicBezTo>
                    <a:pt x="119901" y="-9782"/>
                    <a:pt x="81488" y="-417"/>
                    <a:pt x="88869" y="23235"/>
                  </a:cubicBezTo>
                  <a:cubicBezTo>
                    <a:pt x="94028" y="39743"/>
                    <a:pt x="98869" y="56251"/>
                    <a:pt x="103631" y="72839"/>
                  </a:cubicBezTo>
                  <a:cubicBezTo>
                    <a:pt x="87520" y="58871"/>
                    <a:pt x="71646" y="44664"/>
                    <a:pt x="56011" y="30140"/>
                  </a:cubicBezTo>
                  <a:cubicBezTo>
                    <a:pt x="38233" y="13552"/>
                    <a:pt x="9343" y="39346"/>
                    <a:pt x="27915" y="56807"/>
                  </a:cubicBezTo>
                  <a:cubicBezTo>
                    <a:pt x="53789" y="80934"/>
                    <a:pt x="80377" y="104110"/>
                    <a:pt x="107520" y="126650"/>
                  </a:cubicBezTo>
                  <a:cubicBezTo>
                    <a:pt x="76409" y="131015"/>
                    <a:pt x="45376" y="135380"/>
                    <a:pt x="14264" y="139745"/>
                  </a:cubicBezTo>
                  <a:cubicBezTo>
                    <a:pt x="-11054" y="143317"/>
                    <a:pt x="375" y="179508"/>
                    <a:pt x="24820" y="176095"/>
                  </a:cubicBezTo>
                  <a:cubicBezTo>
                    <a:pt x="53948" y="171968"/>
                    <a:pt x="83075" y="167921"/>
                    <a:pt x="112203" y="163794"/>
                  </a:cubicBezTo>
                  <a:cubicBezTo>
                    <a:pt x="95060" y="196175"/>
                    <a:pt x="78393" y="228874"/>
                    <a:pt x="62757" y="262050"/>
                  </a:cubicBezTo>
                  <a:cubicBezTo>
                    <a:pt x="52043" y="284669"/>
                    <a:pt x="86726" y="302924"/>
                    <a:pt x="97044" y="281098"/>
                  </a:cubicBezTo>
                  <a:cubicBezTo>
                    <a:pt x="109584" y="254669"/>
                    <a:pt x="122679" y="228636"/>
                    <a:pt x="136172" y="202683"/>
                  </a:cubicBezTo>
                  <a:cubicBezTo>
                    <a:pt x="141013" y="225065"/>
                    <a:pt x="145537" y="247526"/>
                    <a:pt x="149585" y="270066"/>
                  </a:cubicBezTo>
                  <a:cubicBezTo>
                    <a:pt x="153870" y="293796"/>
                    <a:pt x="192284" y="284272"/>
                    <a:pt x="187839" y="260066"/>
                  </a:cubicBezTo>
                  <a:cubicBezTo>
                    <a:pt x="182760" y="232049"/>
                    <a:pt x="177046" y="204271"/>
                    <a:pt x="170855" y="176572"/>
                  </a:cubicBezTo>
                  <a:cubicBezTo>
                    <a:pt x="196093" y="195699"/>
                    <a:pt x="221808" y="214271"/>
                    <a:pt x="248079" y="232128"/>
                  </a:cubicBezTo>
                  <a:cubicBezTo>
                    <a:pt x="268555" y="246018"/>
                    <a:pt x="289191" y="213874"/>
                    <a:pt x="268079" y="199588"/>
                  </a:cubicBezTo>
                  <a:cubicBezTo>
                    <a:pt x="245222" y="184111"/>
                    <a:pt x="222999" y="167921"/>
                    <a:pt x="200935" y="151412"/>
                  </a:cubicBezTo>
                  <a:cubicBezTo>
                    <a:pt x="237047" y="146333"/>
                    <a:pt x="273238" y="141253"/>
                    <a:pt x="309350" y="136174"/>
                  </a:cubicBezTo>
                  <a:cubicBezTo>
                    <a:pt x="334668" y="132602"/>
                    <a:pt x="323239" y="96411"/>
                    <a:pt x="298794" y="9982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73552CA-00BD-F7CE-5E83-D3FA68D56BEB}"/>
                </a:ext>
              </a:extLst>
            </p:cNvPr>
            <p:cNvSpPr/>
            <p:nvPr/>
          </p:nvSpPr>
          <p:spPr>
            <a:xfrm>
              <a:off x="4380766" y="4783952"/>
              <a:ext cx="335017" cy="267928"/>
            </a:xfrm>
            <a:custGeom>
              <a:avLst/>
              <a:gdLst>
                <a:gd name="connsiteX0" fmla="*/ 332298 w 335017"/>
                <a:gd name="connsiteY0" fmla="*/ 155714 h 267928"/>
                <a:gd name="connsiteX1" fmla="*/ 296503 w 335017"/>
                <a:gd name="connsiteY1" fmla="*/ 137856 h 267928"/>
                <a:gd name="connsiteX2" fmla="*/ 218327 w 335017"/>
                <a:gd name="connsiteY2" fmla="*/ 122856 h 267928"/>
                <a:gd name="connsiteX3" fmla="*/ 297456 w 335017"/>
                <a:gd name="connsiteY3" fmla="*/ 57854 h 267928"/>
                <a:gd name="connsiteX4" fmla="*/ 269360 w 335017"/>
                <a:gd name="connsiteY4" fmla="*/ 31187 h 267928"/>
                <a:gd name="connsiteX5" fmla="*/ 198406 w 335017"/>
                <a:gd name="connsiteY5" fmla="*/ 89601 h 267928"/>
                <a:gd name="connsiteX6" fmla="*/ 186977 w 335017"/>
                <a:gd name="connsiteY6" fmla="*/ 13726 h 267928"/>
                <a:gd name="connsiteX7" fmla="*/ 148722 w 335017"/>
                <a:gd name="connsiteY7" fmla="*/ 23727 h 267928"/>
                <a:gd name="connsiteX8" fmla="*/ 158087 w 335017"/>
                <a:gd name="connsiteY8" fmla="*/ 85712 h 267928"/>
                <a:gd name="connsiteX9" fmla="*/ 92848 w 335017"/>
                <a:gd name="connsiteY9" fmla="*/ 19282 h 267928"/>
                <a:gd name="connsiteX10" fmla="*/ 64752 w 335017"/>
                <a:gd name="connsiteY10" fmla="*/ 45949 h 267928"/>
                <a:gd name="connsiteX11" fmla="*/ 122214 w 335017"/>
                <a:gd name="connsiteY11" fmla="*/ 104443 h 267928"/>
                <a:gd name="connsiteX12" fmla="*/ 24751 w 335017"/>
                <a:gd name="connsiteY12" fmla="*/ 85712 h 267928"/>
                <a:gd name="connsiteX13" fmla="*/ 14195 w 335017"/>
                <a:gd name="connsiteY13" fmla="*/ 122062 h 267928"/>
                <a:gd name="connsiteX14" fmla="*/ 125865 w 335017"/>
                <a:gd name="connsiteY14" fmla="*/ 143491 h 267928"/>
                <a:gd name="connsiteX15" fmla="*/ 44514 w 335017"/>
                <a:gd name="connsiteY15" fmla="*/ 197540 h 267928"/>
                <a:gd name="connsiteX16" fmla="*/ 64514 w 335017"/>
                <a:gd name="connsiteY16" fmla="*/ 230081 h 267928"/>
                <a:gd name="connsiteX17" fmla="*/ 167373 w 335017"/>
                <a:gd name="connsiteY17" fmla="*/ 160793 h 267928"/>
                <a:gd name="connsiteX18" fmla="*/ 175310 w 335017"/>
                <a:gd name="connsiteY18" fmla="*/ 249684 h 267928"/>
                <a:gd name="connsiteX19" fmla="*/ 214993 w 335017"/>
                <a:gd name="connsiteY19" fmla="*/ 249684 h 267928"/>
                <a:gd name="connsiteX20" fmla="*/ 210390 w 335017"/>
                <a:gd name="connsiteY20" fmla="*/ 194286 h 267928"/>
                <a:gd name="connsiteX21" fmla="*/ 261344 w 335017"/>
                <a:gd name="connsiteY21" fmla="*/ 246192 h 267928"/>
                <a:gd name="connsiteX22" fmla="*/ 289440 w 335017"/>
                <a:gd name="connsiteY22" fmla="*/ 219525 h 267928"/>
                <a:gd name="connsiteX23" fmla="*/ 235470 w 335017"/>
                <a:gd name="connsiteY23" fmla="*/ 164523 h 267928"/>
                <a:gd name="connsiteX24" fmla="*/ 270789 w 335017"/>
                <a:gd name="connsiteY24" fmla="*/ 171270 h 267928"/>
                <a:gd name="connsiteX25" fmla="*/ 292614 w 335017"/>
                <a:gd name="connsiteY25" fmla="*/ 176905 h 267928"/>
                <a:gd name="connsiteX26" fmla="*/ 309916 w 335017"/>
                <a:gd name="connsiteY26" fmla="*/ 186191 h 267928"/>
                <a:gd name="connsiteX27" fmla="*/ 332218 w 335017"/>
                <a:gd name="connsiteY27" fmla="*/ 174682 h 267928"/>
                <a:gd name="connsiteX28" fmla="*/ 332218 w 335017"/>
                <a:gd name="connsiteY28" fmla="*/ 155634 h 26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5017" h="267928">
                  <a:moveTo>
                    <a:pt x="332298" y="155714"/>
                  </a:moveTo>
                  <a:cubicBezTo>
                    <a:pt x="322535" y="142063"/>
                    <a:pt x="312773" y="141190"/>
                    <a:pt x="296503" y="137856"/>
                  </a:cubicBezTo>
                  <a:cubicBezTo>
                    <a:pt x="270550" y="132539"/>
                    <a:pt x="244439" y="127777"/>
                    <a:pt x="218327" y="122856"/>
                  </a:cubicBezTo>
                  <a:cubicBezTo>
                    <a:pt x="245232" y="101903"/>
                    <a:pt x="271661" y="80315"/>
                    <a:pt x="297456" y="57854"/>
                  </a:cubicBezTo>
                  <a:cubicBezTo>
                    <a:pt x="316662" y="41108"/>
                    <a:pt x="287694" y="15314"/>
                    <a:pt x="269360" y="31187"/>
                  </a:cubicBezTo>
                  <a:cubicBezTo>
                    <a:pt x="246185" y="51346"/>
                    <a:pt x="222533" y="70712"/>
                    <a:pt x="198406" y="89601"/>
                  </a:cubicBezTo>
                  <a:cubicBezTo>
                    <a:pt x="194993" y="64283"/>
                    <a:pt x="191263" y="38965"/>
                    <a:pt x="186977" y="13726"/>
                  </a:cubicBezTo>
                  <a:cubicBezTo>
                    <a:pt x="182929" y="-10004"/>
                    <a:pt x="144595" y="-560"/>
                    <a:pt x="148722" y="23727"/>
                  </a:cubicBezTo>
                  <a:cubicBezTo>
                    <a:pt x="152214" y="44362"/>
                    <a:pt x="155230" y="64997"/>
                    <a:pt x="158087" y="85712"/>
                  </a:cubicBezTo>
                  <a:cubicBezTo>
                    <a:pt x="136341" y="63569"/>
                    <a:pt x="114595" y="41426"/>
                    <a:pt x="92848" y="19282"/>
                  </a:cubicBezTo>
                  <a:cubicBezTo>
                    <a:pt x="75784" y="1901"/>
                    <a:pt x="46974" y="27774"/>
                    <a:pt x="64752" y="45949"/>
                  </a:cubicBezTo>
                  <a:cubicBezTo>
                    <a:pt x="83879" y="65474"/>
                    <a:pt x="103007" y="84919"/>
                    <a:pt x="122214" y="104443"/>
                  </a:cubicBezTo>
                  <a:cubicBezTo>
                    <a:pt x="89753" y="98173"/>
                    <a:pt x="57212" y="91982"/>
                    <a:pt x="24751" y="85712"/>
                  </a:cubicBezTo>
                  <a:cubicBezTo>
                    <a:pt x="306" y="81030"/>
                    <a:pt x="-10964" y="117221"/>
                    <a:pt x="14195" y="122062"/>
                  </a:cubicBezTo>
                  <a:cubicBezTo>
                    <a:pt x="51418" y="129205"/>
                    <a:pt x="88641" y="136348"/>
                    <a:pt x="125865" y="143491"/>
                  </a:cubicBezTo>
                  <a:cubicBezTo>
                    <a:pt x="99276" y="162222"/>
                    <a:pt x="72212" y="180318"/>
                    <a:pt x="44514" y="197540"/>
                  </a:cubicBezTo>
                  <a:cubicBezTo>
                    <a:pt x="22846" y="211112"/>
                    <a:pt x="43561" y="243255"/>
                    <a:pt x="64514" y="230081"/>
                  </a:cubicBezTo>
                  <a:cubicBezTo>
                    <a:pt x="99594" y="208096"/>
                    <a:pt x="133881" y="185000"/>
                    <a:pt x="167373" y="160793"/>
                  </a:cubicBezTo>
                  <a:cubicBezTo>
                    <a:pt x="170548" y="190318"/>
                    <a:pt x="173326" y="219922"/>
                    <a:pt x="175310" y="249684"/>
                  </a:cubicBezTo>
                  <a:cubicBezTo>
                    <a:pt x="176977" y="273970"/>
                    <a:pt x="216660" y="274050"/>
                    <a:pt x="214993" y="249684"/>
                  </a:cubicBezTo>
                  <a:cubicBezTo>
                    <a:pt x="213724" y="231192"/>
                    <a:pt x="212136" y="212699"/>
                    <a:pt x="210390" y="194286"/>
                  </a:cubicBezTo>
                  <a:cubicBezTo>
                    <a:pt x="227375" y="211588"/>
                    <a:pt x="244359" y="228890"/>
                    <a:pt x="261344" y="246192"/>
                  </a:cubicBezTo>
                  <a:cubicBezTo>
                    <a:pt x="278407" y="263573"/>
                    <a:pt x="307218" y="237700"/>
                    <a:pt x="289440" y="219525"/>
                  </a:cubicBezTo>
                  <a:cubicBezTo>
                    <a:pt x="271423" y="201191"/>
                    <a:pt x="253487" y="182857"/>
                    <a:pt x="235470" y="164523"/>
                  </a:cubicBezTo>
                  <a:cubicBezTo>
                    <a:pt x="247216" y="166746"/>
                    <a:pt x="259042" y="169047"/>
                    <a:pt x="270789" y="171270"/>
                  </a:cubicBezTo>
                  <a:cubicBezTo>
                    <a:pt x="274836" y="172063"/>
                    <a:pt x="285710" y="175714"/>
                    <a:pt x="292614" y="176905"/>
                  </a:cubicBezTo>
                  <a:cubicBezTo>
                    <a:pt x="296107" y="182619"/>
                    <a:pt x="303646" y="185794"/>
                    <a:pt x="309916" y="186191"/>
                  </a:cubicBezTo>
                  <a:cubicBezTo>
                    <a:pt x="320234" y="186826"/>
                    <a:pt x="326107" y="182540"/>
                    <a:pt x="332218" y="174682"/>
                  </a:cubicBezTo>
                  <a:cubicBezTo>
                    <a:pt x="336107" y="169682"/>
                    <a:pt x="335790" y="160635"/>
                    <a:pt x="332218" y="155634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9E8124E-6DCC-465B-6881-BEAF040BB687}"/>
                </a:ext>
              </a:extLst>
            </p:cNvPr>
            <p:cNvSpPr/>
            <p:nvPr/>
          </p:nvSpPr>
          <p:spPr>
            <a:xfrm>
              <a:off x="2628836" y="4406906"/>
              <a:ext cx="337484" cy="313155"/>
            </a:xfrm>
            <a:custGeom>
              <a:avLst/>
              <a:gdLst>
                <a:gd name="connsiteX0" fmla="*/ 307838 w 337484"/>
                <a:gd name="connsiteY0" fmla="*/ 59495 h 313155"/>
                <a:gd name="connsiteX1" fmla="*/ 236725 w 337484"/>
                <a:gd name="connsiteY1" fmla="*/ 99972 h 313155"/>
                <a:gd name="connsiteX2" fmla="*/ 260694 w 337484"/>
                <a:gd name="connsiteY2" fmla="*/ 23383 h 313155"/>
                <a:gd name="connsiteX3" fmla="*/ 222439 w 337484"/>
                <a:gd name="connsiteY3" fmla="*/ 13383 h 313155"/>
                <a:gd name="connsiteX4" fmla="*/ 185454 w 337484"/>
                <a:gd name="connsiteY4" fmla="*/ 128703 h 313155"/>
                <a:gd name="connsiteX5" fmla="*/ 132913 w 337484"/>
                <a:gd name="connsiteY5" fmla="*/ 40288 h 313155"/>
                <a:gd name="connsiteX6" fmla="*/ 98627 w 337484"/>
                <a:gd name="connsiteY6" fmla="*/ 59337 h 313155"/>
                <a:gd name="connsiteX7" fmla="*/ 132993 w 337484"/>
                <a:gd name="connsiteY7" fmla="*/ 117989 h 313155"/>
                <a:gd name="connsiteX8" fmla="*/ 24181 w 337484"/>
                <a:gd name="connsiteY8" fmla="*/ 82353 h 313155"/>
                <a:gd name="connsiteX9" fmla="*/ 13625 w 337484"/>
                <a:gd name="connsiteY9" fmla="*/ 118703 h 313155"/>
                <a:gd name="connsiteX10" fmla="*/ 134342 w 337484"/>
                <a:gd name="connsiteY10" fmla="*/ 158228 h 313155"/>
                <a:gd name="connsiteX11" fmla="*/ 51959 w 337484"/>
                <a:gd name="connsiteY11" fmla="*/ 205054 h 313155"/>
                <a:gd name="connsiteX12" fmla="*/ 71960 w 337484"/>
                <a:gd name="connsiteY12" fmla="*/ 237595 h 313155"/>
                <a:gd name="connsiteX13" fmla="*/ 165136 w 337484"/>
                <a:gd name="connsiteY13" fmla="*/ 184578 h 313155"/>
                <a:gd name="connsiteX14" fmla="*/ 135929 w 337484"/>
                <a:gd name="connsiteY14" fmla="*/ 259024 h 313155"/>
                <a:gd name="connsiteX15" fmla="*/ 130135 w 337484"/>
                <a:gd name="connsiteY15" fmla="*/ 263944 h 313155"/>
                <a:gd name="connsiteX16" fmla="*/ 123072 w 337484"/>
                <a:gd name="connsiteY16" fmla="*/ 299659 h 313155"/>
                <a:gd name="connsiteX17" fmla="*/ 161327 w 337484"/>
                <a:gd name="connsiteY17" fmla="*/ 299659 h 313155"/>
                <a:gd name="connsiteX18" fmla="*/ 194740 w 337484"/>
                <a:gd name="connsiteY18" fmla="*/ 217277 h 313155"/>
                <a:gd name="connsiteX19" fmla="*/ 238233 w 337484"/>
                <a:gd name="connsiteY19" fmla="*/ 283627 h 313155"/>
                <a:gd name="connsiteX20" fmla="*/ 272520 w 337484"/>
                <a:gd name="connsiteY20" fmla="*/ 264579 h 313155"/>
                <a:gd name="connsiteX21" fmla="*/ 221725 w 337484"/>
                <a:gd name="connsiteY21" fmla="*/ 186720 h 313155"/>
                <a:gd name="connsiteX22" fmla="*/ 299901 w 337484"/>
                <a:gd name="connsiteY22" fmla="*/ 212356 h 313155"/>
                <a:gd name="connsiteX23" fmla="*/ 310457 w 337484"/>
                <a:gd name="connsiteY23" fmla="*/ 176006 h 313155"/>
                <a:gd name="connsiteX24" fmla="*/ 227836 w 337484"/>
                <a:gd name="connsiteY24" fmla="*/ 148942 h 313155"/>
                <a:gd name="connsiteX25" fmla="*/ 327918 w 337484"/>
                <a:gd name="connsiteY25" fmla="*/ 92036 h 313155"/>
                <a:gd name="connsiteX26" fmla="*/ 307917 w 337484"/>
                <a:gd name="connsiteY26" fmla="*/ 59495 h 313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7484" h="313155">
                  <a:moveTo>
                    <a:pt x="307838" y="59495"/>
                  </a:moveTo>
                  <a:cubicBezTo>
                    <a:pt x="284107" y="72988"/>
                    <a:pt x="260376" y="86480"/>
                    <a:pt x="236725" y="99972"/>
                  </a:cubicBezTo>
                  <a:cubicBezTo>
                    <a:pt x="245059" y="74575"/>
                    <a:pt x="253154" y="49098"/>
                    <a:pt x="260694" y="23383"/>
                  </a:cubicBezTo>
                  <a:cubicBezTo>
                    <a:pt x="267599" y="-427"/>
                    <a:pt x="229185" y="-9871"/>
                    <a:pt x="222439" y="13383"/>
                  </a:cubicBezTo>
                  <a:cubicBezTo>
                    <a:pt x="211090" y="52194"/>
                    <a:pt x="198709" y="90607"/>
                    <a:pt x="185454" y="128703"/>
                  </a:cubicBezTo>
                  <a:cubicBezTo>
                    <a:pt x="167597" y="99496"/>
                    <a:pt x="149977" y="70051"/>
                    <a:pt x="132913" y="40288"/>
                  </a:cubicBezTo>
                  <a:cubicBezTo>
                    <a:pt x="120850" y="19336"/>
                    <a:pt x="86087" y="37431"/>
                    <a:pt x="98627" y="59337"/>
                  </a:cubicBezTo>
                  <a:cubicBezTo>
                    <a:pt x="109897" y="79020"/>
                    <a:pt x="121405" y="98544"/>
                    <a:pt x="132993" y="117989"/>
                  </a:cubicBezTo>
                  <a:cubicBezTo>
                    <a:pt x="96722" y="106084"/>
                    <a:pt x="60451" y="94258"/>
                    <a:pt x="24181" y="82353"/>
                  </a:cubicBezTo>
                  <a:cubicBezTo>
                    <a:pt x="291" y="74575"/>
                    <a:pt x="-10582" y="110766"/>
                    <a:pt x="13625" y="118703"/>
                  </a:cubicBezTo>
                  <a:lnTo>
                    <a:pt x="134342" y="158228"/>
                  </a:lnTo>
                  <a:lnTo>
                    <a:pt x="51959" y="205054"/>
                  </a:lnTo>
                  <a:cubicBezTo>
                    <a:pt x="29657" y="217753"/>
                    <a:pt x="50530" y="249817"/>
                    <a:pt x="71960" y="237595"/>
                  </a:cubicBezTo>
                  <a:cubicBezTo>
                    <a:pt x="102992" y="219896"/>
                    <a:pt x="134104" y="202276"/>
                    <a:pt x="165136" y="184578"/>
                  </a:cubicBezTo>
                  <a:cubicBezTo>
                    <a:pt x="155771" y="209499"/>
                    <a:pt x="146168" y="234341"/>
                    <a:pt x="135929" y="259024"/>
                  </a:cubicBezTo>
                  <a:cubicBezTo>
                    <a:pt x="133786" y="260214"/>
                    <a:pt x="131802" y="261881"/>
                    <a:pt x="130135" y="263944"/>
                  </a:cubicBezTo>
                  <a:cubicBezTo>
                    <a:pt x="120929" y="275453"/>
                    <a:pt x="120135" y="285612"/>
                    <a:pt x="123072" y="299659"/>
                  </a:cubicBezTo>
                  <a:cubicBezTo>
                    <a:pt x="127278" y="320215"/>
                    <a:pt x="154819" y="314898"/>
                    <a:pt x="161327" y="299659"/>
                  </a:cubicBezTo>
                  <a:cubicBezTo>
                    <a:pt x="173073" y="272437"/>
                    <a:pt x="184026" y="244896"/>
                    <a:pt x="194740" y="217277"/>
                  </a:cubicBezTo>
                  <a:cubicBezTo>
                    <a:pt x="209026" y="239499"/>
                    <a:pt x="223471" y="261643"/>
                    <a:pt x="238233" y="283627"/>
                  </a:cubicBezTo>
                  <a:cubicBezTo>
                    <a:pt x="251646" y="303628"/>
                    <a:pt x="286567" y="285532"/>
                    <a:pt x="272520" y="264579"/>
                  </a:cubicBezTo>
                  <a:cubicBezTo>
                    <a:pt x="255218" y="238864"/>
                    <a:pt x="238392" y="212832"/>
                    <a:pt x="221725" y="186720"/>
                  </a:cubicBezTo>
                  <a:cubicBezTo>
                    <a:pt x="247757" y="195292"/>
                    <a:pt x="273869" y="203784"/>
                    <a:pt x="299901" y="212356"/>
                  </a:cubicBezTo>
                  <a:cubicBezTo>
                    <a:pt x="323791" y="220134"/>
                    <a:pt x="334664" y="183943"/>
                    <a:pt x="310457" y="176006"/>
                  </a:cubicBezTo>
                  <a:cubicBezTo>
                    <a:pt x="282917" y="166958"/>
                    <a:pt x="255376" y="157990"/>
                    <a:pt x="227836" y="148942"/>
                  </a:cubicBezTo>
                  <a:cubicBezTo>
                    <a:pt x="261170" y="129973"/>
                    <a:pt x="294584" y="111004"/>
                    <a:pt x="327918" y="92036"/>
                  </a:cubicBezTo>
                  <a:cubicBezTo>
                    <a:pt x="350220" y="79337"/>
                    <a:pt x="329346" y="47273"/>
                    <a:pt x="307917" y="5949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76BAA1-37B9-F77D-7920-0C3C155099D5}"/>
                </a:ext>
              </a:extLst>
            </p:cNvPr>
            <p:cNvSpPr/>
            <p:nvPr/>
          </p:nvSpPr>
          <p:spPr>
            <a:xfrm>
              <a:off x="5945275" y="4874178"/>
              <a:ext cx="207140" cy="161242"/>
            </a:xfrm>
            <a:custGeom>
              <a:avLst/>
              <a:gdLst>
                <a:gd name="connsiteX0" fmla="*/ 203298 w 207140"/>
                <a:gd name="connsiteY0" fmla="*/ 121759 h 161242"/>
                <a:gd name="connsiteX1" fmla="*/ 34643 w 207140"/>
                <a:gd name="connsiteY1" fmla="*/ 645 h 161242"/>
                <a:gd name="connsiteX2" fmla="*/ 19881 w 207140"/>
                <a:gd name="connsiteY2" fmla="*/ 51519 h 161242"/>
                <a:gd name="connsiteX3" fmla="*/ 155360 w 207140"/>
                <a:gd name="connsiteY3" fmla="*/ 148347 h 161242"/>
                <a:gd name="connsiteX4" fmla="*/ 203298 w 207140"/>
                <a:gd name="connsiteY4" fmla="*/ 121680 h 1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40" h="161242">
                  <a:moveTo>
                    <a:pt x="203298" y="121759"/>
                  </a:moveTo>
                  <a:cubicBezTo>
                    <a:pt x="166789" y="59059"/>
                    <a:pt x="105835" y="15090"/>
                    <a:pt x="34643" y="645"/>
                  </a:cubicBezTo>
                  <a:cubicBezTo>
                    <a:pt x="436" y="-6260"/>
                    <a:pt x="-15358" y="44376"/>
                    <a:pt x="19881" y="51519"/>
                  </a:cubicBezTo>
                  <a:cubicBezTo>
                    <a:pt x="78057" y="63345"/>
                    <a:pt x="125439" y="96997"/>
                    <a:pt x="155360" y="148347"/>
                  </a:cubicBezTo>
                  <a:cubicBezTo>
                    <a:pt x="172345" y="177554"/>
                    <a:pt x="221076" y="152157"/>
                    <a:pt x="203298" y="12168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28E096-44E2-0BF5-49D7-5CE2FB083EBC}"/>
                </a:ext>
              </a:extLst>
            </p:cNvPr>
            <p:cNvSpPr/>
            <p:nvPr/>
          </p:nvSpPr>
          <p:spPr>
            <a:xfrm>
              <a:off x="7862195" y="5240742"/>
              <a:ext cx="223672" cy="89302"/>
            </a:xfrm>
            <a:custGeom>
              <a:avLst/>
              <a:gdLst>
                <a:gd name="connsiteX0" fmla="*/ 203723 w 223672"/>
                <a:gd name="connsiteY0" fmla="*/ 4168 h 89302"/>
                <a:gd name="connsiteX1" fmla="*/ 13004 w 223672"/>
                <a:gd name="connsiteY1" fmla="*/ 39566 h 89302"/>
                <a:gd name="connsiteX2" fmla="*/ 41021 w 223672"/>
                <a:gd name="connsiteY2" fmla="*/ 85123 h 89302"/>
                <a:gd name="connsiteX3" fmla="*/ 188960 w 223672"/>
                <a:gd name="connsiteY3" fmla="*/ 55043 h 89302"/>
                <a:gd name="connsiteX4" fmla="*/ 203723 w 223672"/>
                <a:gd name="connsiteY4" fmla="*/ 4168 h 8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72" h="89302">
                  <a:moveTo>
                    <a:pt x="203723" y="4168"/>
                  </a:moveTo>
                  <a:cubicBezTo>
                    <a:pt x="136737" y="-7022"/>
                    <a:pt x="71180" y="4168"/>
                    <a:pt x="13004" y="39566"/>
                  </a:cubicBezTo>
                  <a:cubicBezTo>
                    <a:pt x="-17552" y="58217"/>
                    <a:pt x="11496" y="103139"/>
                    <a:pt x="41021" y="85123"/>
                  </a:cubicBezTo>
                  <a:cubicBezTo>
                    <a:pt x="86022" y="57662"/>
                    <a:pt x="136658" y="46312"/>
                    <a:pt x="188960" y="55043"/>
                  </a:cubicBezTo>
                  <a:cubicBezTo>
                    <a:pt x="223167" y="60757"/>
                    <a:pt x="239120" y="10042"/>
                    <a:pt x="203723" y="416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6096B3C-9E47-9975-24EB-BA5C13F49565}"/>
                </a:ext>
              </a:extLst>
            </p:cNvPr>
            <p:cNvSpPr/>
            <p:nvPr/>
          </p:nvSpPr>
          <p:spPr>
            <a:xfrm>
              <a:off x="7974079" y="4359409"/>
              <a:ext cx="270771" cy="123737"/>
            </a:xfrm>
            <a:custGeom>
              <a:avLst/>
              <a:gdLst>
                <a:gd name="connsiteX0" fmla="*/ 244223 w 270771"/>
                <a:gd name="connsiteY0" fmla="*/ 70245 h 123737"/>
                <a:gd name="connsiteX1" fmla="*/ 48266 w 270771"/>
                <a:gd name="connsiteY1" fmla="*/ 6831 h 123737"/>
                <a:gd name="connsiteX2" fmla="*/ 8980 w 270771"/>
                <a:gd name="connsiteY2" fmla="*/ 44133 h 123737"/>
                <a:gd name="connsiteX3" fmla="*/ 244223 w 270771"/>
                <a:gd name="connsiteY3" fmla="*/ 122945 h 123737"/>
                <a:gd name="connsiteX4" fmla="*/ 244223 w 270771"/>
                <a:gd name="connsiteY4" fmla="*/ 70166 h 1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71" h="123737">
                  <a:moveTo>
                    <a:pt x="244223" y="70245"/>
                  </a:moveTo>
                  <a:cubicBezTo>
                    <a:pt x="171840" y="75245"/>
                    <a:pt x="103664" y="54134"/>
                    <a:pt x="48266" y="6831"/>
                  </a:cubicBezTo>
                  <a:cubicBezTo>
                    <a:pt x="22472" y="-15154"/>
                    <a:pt x="-18164" y="20958"/>
                    <a:pt x="8980" y="44133"/>
                  </a:cubicBezTo>
                  <a:cubicBezTo>
                    <a:pt x="74933" y="100405"/>
                    <a:pt x="157475" y="128977"/>
                    <a:pt x="244223" y="122945"/>
                  </a:cubicBezTo>
                  <a:cubicBezTo>
                    <a:pt x="279462" y="120484"/>
                    <a:pt x="279779" y="67705"/>
                    <a:pt x="244223" y="701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1218E2E-88D7-4BA3-DF0B-390A2D00A2A1}"/>
                </a:ext>
              </a:extLst>
            </p:cNvPr>
            <p:cNvSpPr/>
            <p:nvPr/>
          </p:nvSpPr>
          <p:spPr>
            <a:xfrm>
              <a:off x="2995269" y="3563043"/>
              <a:ext cx="197998" cy="92138"/>
            </a:xfrm>
            <a:custGeom>
              <a:avLst/>
              <a:gdLst>
                <a:gd name="connsiteX0" fmla="*/ 171331 w 197998"/>
                <a:gd name="connsiteY0" fmla="*/ 4 h 92138"/>
                <a:gd name="connsiteX1" fmla="*/ 13391 w 197998"/>
                <a:gd name="connsiteY1" fmla="*/ 42783 h 92138"/>
                <a:gd name="connsiteX2" fmla="*/ 41407 w 197998"/>
                <a:gd name="connsiteY2" fmla="*/ 88340 h 92138"/>
                <a:gd name="connsiteX3" fmla="*/ 171331 w 197998"/>
                <a:gd name="connsiteY3" fmla="*/ 52783 h 92138"/>
                <a:gd name="connsiteX4" fmla="*/ 171331 w 197998"/>
                <a:gd name="connsiteY4" fmla="*/ 4 h 9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98" h="92138">
                  <a:moveTo>
                    <a:pt x="171331" y="4"/>
                  </a:moveTo>
                  <a:cubicBezTo>
                    <a:pt x="115377" y="877"/>
                    <a:pt x="62043" y="15163"/>
                    <a:pt x="13391" y="42783"/>
                  </a:cubicBezTo>
                  <a:cubicBezTo>
                    <a:pt x="-17800" y="60482"/>
                    <a:pt x="11328" y="105404"/>
                    <a:pt x="41407" y="88340"/>
                  </a:cubicBezTo>
                  <a:cubicBezTo>
                    <a:pt x="81805" y="65403"/>
                    <a:pt x="124822" y="53418"/>
                    <a:pt x="171331" y="52783"/>
                  </a:cubicBezTo>
                  <a:cubicBezTo>
                    <a:pt x="206808" y="52228"/>
                    <a:pt x="206967" y="-551"/>
                    <a:pt x="171331" y="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277781B-CDDE-511C-1F7E-61091F345CDC}"/>
                </a:ext>
              </a:extLst>
            </p:cNvPr>
            <p:cNvSpPr/>
            <p:nvPr/>
          </p:nvSpPr>
          <p:spPr>
            <a:xfrm>
              <a:off x="2564246" y="4935489"/>
              <a:ext cx="133771" cy="180966"/>
            </a:xfrm>
            <a:custGeom>
              <a:avLst/>
              <a:gdLst>
                <a:gd name="connsiteX0" fmla="*/ 127106 w 133771"/>
                <a:gd name="connsiteY0" fmla="*/ 134576 h 180966"/>
                <a:gd name="connsiteX1" fmla="*/ 50834 w 133771"/>
                <a:gd name="connsiteY1" fmla="*/ 13701 h 180966"/>
                <a:gd name="connsiteX2" fmla="*/ 2897 w 133771"/>
                <a:gd name="connsiteY2" fmla="*/ 40368 h 180966"/>
                <a:gd name="connsiteX3" fmla="*/ 87819 w 133771"/>
                <a:gd name="connsiteY3" fmla="*/ 171879 h 180966"/>
                <a:gd name="connsiteX4" fmla="*/ 127106 w 133771"/>
                <a:gd name="connsiteY4" fmla="*/ 134576 h 18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71" h="180966">
                  <a:moveTo>
                    <a:pt x="127106" y="134576"/>
                  </a:moveTo>
                  <a:cubicBezTo>
                    <a:pt x="96629" y="97671"/>
                    <a:pt x="71469" y="56876"/>
                    <a:pt x="50834" y="13701"/>
                  </a:cubicBezTo>
                  <a:cubicBezTo>
                    <a:pt x="36310" y="-16776"/>
                    <a:pt x="-12263" y="8700"/>
                    <a:pt x="2897" y="40368"/>
                  </a:cubicBezTo>
                  <a:cubicBezTo>
                    <a:pt x="25675" y="87988"/>
                    <a:pt x="54247" y="131243"/>
                    <a:pt x="87819" y="171879"/>
                  </a:cubicBezTo>
                  <a:cubicBezTo>
                    <a:pt x="109566" y="198149"/>
                    <a:pt x="149646" y="161799"/>
                    <a:pt x="127106" y="134576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86D7FBA-8CEE-3E5F-F7F3-4BF3368478BF}"/>
                </a:ext>
              </a:extLst>
            </p:cNvPr>
            <p:cNvSpPr/>
            <p:nvPr/>
          </p:nvSpPr>
          <p:spPr>
            <a:xfrm>
              <a:off x="4095719" y="4453528"/>
              <a:ext cx="251006" cy="110781"/>
            </a:xfrm>
            <a:custGeom>
              <a:avLst/>
              <a:gdLst>
                <a:gd name="connsiteX0" fmla="*/ 34712 w 251006"/>
                <a:gd name="connsiteY0" fmla="*/ 413 h 110781"/>
                <a:gd name="connsiteX1" fmla="*/ 19950 w 251006"/>
                <a:gd name="connsiteY1" fmla="*/ 51287 h 110781"/>
                <a:gd name="connsiteX2" fmla="*/ 115111 w 251006"/>
                <a:gd name="connsiteY2" fmla="*/ 68272 h 110781"/>
                <a:gd name="connsiteX3" fmla="*/ 191541 w 251006"/>
                <a:gd name="connsiteY3" fmla="*/ 83827 h 110781"/>
                <a:gd name="connsiteX4" fmla="*/ 243765 w 251006"/>
                <a:gd name="connsiteY4" fmla="*/ 98510 h 110781"/>
                <a:gd name="connsiteX5" fmla="*/ 34712 w 251006"/>
                <a:gd name="connsiteY5" fmla="*/ 413 h 11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006" h="110781">
                  <a:moveTo>
                    <a:pt x="34712" y="413"/>
                  </a:moveTo>
                  <a:cubicBezTo>
                    <a:pt x="505" y="-5063"/>
                    <a:pt x="-15448" y="45652"/>
                    <a:pt x="19950" y="51287"/>
                  </a:cubicBezTo>
                  <a:cubicBezTo>
                    <a:pt x="51776" y="56367"/>
                    <a:pt x="83523" y="61922"/>
                    <a:pt x="115111" y="68272"/>
                  </a:cubicBezTo>
                  <a:cubicBezTo>
                    <a:pt x="121460" y="69541"/>
                    <a:pt x="175112" y="77319"/>
                    <a:pt x="191541" y="83827"/>
                  </a:cubicBezTo>
                  <a:cubicBezTo>
                    <a:pt x="189716" y="107399"/>
                    <a:pt x="227891" y="122797"/>
                    <a:pt x="243765" y="98510"/>
                  </a:cubicBezTo>
                  <a:cubicBezTo>
                    <a:pt x="293686" y="22159"/>
                    <a:pt x="70428" y="6127"/>
                    <a:pt x="34712" y="4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00DF320-C62F-7F66-5060-24B0B484BE11}"/>
                </a:ext>
              </a:extLst>
            </p:cNvPr>
            <p:cNvSpPr/>
            <p:nvPr/>
          </p:nvSpPr>
          <p:spPr>
            <a:xfrm>
              <a:off x="9009698" y="4773998"/>
              <a:ext cx="215713" cy="74435"/>
            </a:xfrm>
            <a:custGeom>
              <a:avLst/>
              <a:gdLst>
                <a:gd name="connsiteX0" fmla="*/ 201403 w 215713"/>
                <a:gd name="connsiteY0" fmla="*/ 26221 h 74435"/>
                <a:gd name="connsiteX1" fmla="*/ 19812 w 215713"/>
                <a:gd name="connsiteY1" fmla="*/ 6538 h 74435"/>
                <a:gd name="connsiteX2" fmla="*/ 34575 w 215713"/>
                <a:gd name="connsiteY2" fmla="*/ 57412 h 74435"/>
                <a:gd name="connsiteX3" fmla="*/ 173388 w 215713"/>
                <a:gd name="connsiteY3" fmla="*/ 71777 h 74435"/>
                <a:gd name="connsiteX4" fmla="*/ 201403 w 215713"/>
                <a:gd name="connsiteY4" fmla="*/ 26221 h 7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13" h="74435">
                  <a:moveTo>
                    <a:pt x="201403" y="26221"/>
                  </a:moveTo>
                  <a:cubicBezTo>
                    <a:pt x="143069" y="188"/>
                    <a:pt x="82353" y="-6637"/>
                    <a:pt x="19812" y="6538"/>
                  </a:cubicBezTo>
                  <a:cubicBezTo>
                    <a:pt x="-15268" y="13919"/>
                    <a:pt x="367" y="64634"/>
                    <a:pt x="34575" y="57412"/>
                  </a:cubicBezTo>
                  <a:cubicBezTo>
                    <a:pt x="81798" y="47491"/>
                    <a:pt x="129259" y="52094"/>
                    <a:pt x="173388" y="71777"/>
                  </a:cubicBezTo>
                  <a:cubicBezTo>
                    <a:pt x="204578" y="85746"/>
                    <a:pt x="234182" y="40824"/>
                    <a:pt x="201403" y="2622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A4EE0F-591D-9E64-3651-CB01F71AD0E1}"/>
                </a:ext>
              </a:extLst>
            </p:cNvPr>
            <p:cNvSpPr/>
            <p:nvPr/>
          </p:nvSpPr>
          <p:spPr>
            <a:xfrm>
              <a:off x="5350033" y="4937142"/>
              <a:ext cx="254111" cy="85525"/>
            </a:xfrm>
            <a:custGeom>
              <a:avLst/>
              <a:gdLst>
                <a:gd name="connsiteX0" fmla="*/ 234161 w 254111"/>
                <a:gd name="connsiteY0" fmla="*/ 34191 h 85525"/>
                <a:gd name="connsiteX1" fmla="*/ 34712 w 254111"/>
                <a:gd name="connsiteY1" fmla="*/ 460 h 85525"/>
                <a:gd name="connsiteX2" fmla="*/ 19950 w 254111"/>
                <a:gd name="connsiteY2" fmla="*/ 51334 h 85525"/>
                <a:gd name="connsiteX3" fmla="*/ 219399 w 254111"/>
                <a:gd name="connsiteY3" fmla="*/ 85065 h 85525"/>
                <a:gd name="connsiteX4" fmla="*/ 234161 w 254111"/>
                <a:gd name="connsiteY4" fmla="*/ 34191 h 8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11" h="85525">
                  <a:moveTo>
                    <a:pt x="234161" y="34191"/>
                  </a:moveTo>
                  <a:cubicBezTo>
                    <a:pt x="167652" y="22921"/>
                    <a:pt x="101222" y="11730"/>
                    <a:pt x="34712" y="460"/>
                  </a:cubicBezTo>
                  <a:cubicBezTo>
                    <a:pt x="505" y="-5334"/>
                    <a:pt x="-15448" y="45382"/>
                    <a:pt x="19950" y="51334"/>
                  </a:cubicBezTo>
                  <a:cubicBezTo>
                    <a:pt x="86459" y="62604"/>
                    <a:pt x="152889" y="73795"/>
                    <a:pt x="219399" y="85065"/>
                  </a:cubicBezTo>
                  <a:cubicBezTo>
                    <a:pt x="253606" y="90859"/>
                    <a:pt x="269559" y="40144"/>
                    <a:pt x="234161" y="3419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7504269-524D-56BC-51E1-5218F2C21B10}"/>
                </a:ext>
              </a:extLst>
            </p:cNvPr>
            <p:cNvSpPr/>
            <p:nvPr/>
          </p:nvSpPr>
          <p:spPr>
            <a:xfrm>
              <a:off x="7204774" y="4862299"/>
              <a:ext cx="337730" cy="306651"/>
            </a:xfrm>
            <a:custGeom>
              <a:avLst/>
              <a:gdLst>
                <a:gd name="connsiteX0" fmla="*/ 314147 w 337730"/>
                <a:gd name="connsiteY0" fmla="*/ 75303 h 306651"/>
                <a:gd name="connsiteX1" fmla="*/ 198827 w 337730"/>
                <a:gd name="connsiteY1" fmla="*/ 1095 h 306651"/>
                <a:gd name="connsiteX2" fmla="*/ 198113 w 337730"/>
                <a:gd name="connsiteY2" fmla="*/ 1095 h 306651"/>
                <a:gd name="connsiteX3" fmla="*/ 727 w 337730"/>
                <a:gd name="connsiteY3" fmla="*/ 123003 h 306651"/>
                <a:gd name="connsiteX4" fmla="*/ 166763 w 337730"/>
                <a:gd name="connsiteY4" fmla="*/ 306023 h 306651"/>
                <a:gd name="connsiteX5" fmla="*/ 335259 w 337730"/>
                <a:gd name="connsiteY5" fmla="*/ 182846 h 306651"/>
                <a:gd name="connsiteX6" fmla="*/ 314147 w 337730"/>
                <a:gd name="connsiteY6" fmla="*/ 75383 h 30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730" h="306651">
                  <a:moveTo>
                    <a:pt x="314147" y="75303"/>
                  </a:moveTo>
                  <a:cubicBezTo>
                    <a:pt x="289384" y="35303"/>
                    <a:pt x="247320" y="5857"/>
                    <a:pt x="198827" y="1095"/>
                  </a:cubicBezTo>
                  <a:cubicBezTo>
                    <a:pt x="198589" y="1095"/>
                    <a:pt x="198351" y="1095"/>
                    <a:pt x="198113" y="1095"/>
                  </a:cubicBezTo>
                  <a:cubicBezTo>
                    <a:pt x="106444" y="-7159"/>
                    <a:pt x="8981" y="31017"/>
                    <a:pt x="727" y="123003"/>
                  </a:cubicBezTo>
                  <a:cubicBezTo>
                    <a:pt x="-7368" y="213322"/>
                    <a:pt x="52395" y="295705"/>
                    <a:pt x="166763" y="306023"/>
                  </a:cubicBezTo>
                  <a:cubicBezTo>
                    <a:pt x="244384" y="313007"/>
                    <a:pt x="320417" y="261101"/>
                    <a:pt x="335259" y="182846"/>
                  </a:cubicBezTo>
                  <a:cubicBezTo>
                    <a:pt x="342402" y="144988"/>
                    <a:pt x="333671" y="106891"/>
                    <a:pt x="314147" y="75383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B630081-62AA-9A8B-76DC-3D9F791AFFC3}"/>
                </a:ext>
              </a:extLst>
            </p:cNvPr>
            <p:cNvSpPr/>
            <p:nvPr/>
          </p:nvSpPr>
          <p:spPr>
            <a:xfrm>
              <a:off x="7388154" y="4900296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3067" y="122705"/>
                    <a:pt x="116878" y="122705"/>
                    <a:pt x="117750" y="108101"/>
                  </a:cubicBezTo>
                  <a:cubicBezTo>
                    <a:pt x="121560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5A4A7B9-5259-6F3A-6F87-7D81E62AD2EC}"/>
                </a:ext>
              </a:extLst>
            </p:cNvPr>
            <p:cNvSpPr/>
            <p:nvPr/>
          </p:nvSpPr>
          <p:spPr>
            <a:xfrm>
              <a:off x="8487832" y="4563539"/>
              <a:ext cx="294553" cy="267470"/>
            </a:xfrm>
            <a:custGeom>
              <a:avLst/>
              <a:gdLst>
                <a:gd name="connsiteX0" fmla="*/ 274053 w 294553"/>
                <a:gd name="connsiteY0" fmla="*/ 65644 h 267470"/>
                <a:gd name="connsiteX1" fmla="*/ 173416 w 294553"/>
                <a:gd name="connsiteY1" fmla="*/ 960 h 267470"/>
                <a:gd name="connsiteX2" fmla="*/ 172781 w 294553"/>
                <a:gd name="connsiteY2" fmla="*/ 960 h 267470"/>
                <a:gd name="connsiteX3" fmla="*/ 635 w 294553"/>
                <a:gd name="connsiteY3" fmla="*/ 107312 h 267470"/>
                <a:gd name="connsiteX4" fmla="*/ 145400 w 294553"/>
                <a:gd name="connsiteY4" fmla="*/ 266919 h 267470"/>
                <a:gd name="connsiteX5" fmla="*/ 292387 w 294553"/>
                <a:gd name="connsiteY5" fmla="*/ 159456 h 267470"/>
                <a:gd name="connsiteX6" fmla="*/ 273974 w 294553"/>
                <a:gd name="connsiteY6" fmla="*/ 65724 h 26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553" h="267470">
                  <a:moveTo>
                    <a:pt x="274053" y="65644"/>
                  </a:moveTo>
                  <a:cubicBezTo>
                    <a:pt x="252466" y="30723"/>
                    <a:pt x="215798" y="5087"/>
                    <a:pt x="173416" y="960"/>
                  </a:cubicBezTo>
                  <a:cubicBezTo>
                    <a:pt x="173178" y="960"/>
                    <a:pt x="173019" y="960"/>
                    <a:pt x="172781" y="960"/>
                  </a:cubicBezTo>
                  <a:cubicBezTo>
                    <a:pt x="92859" y="-6262"/>
                    <a:pt x="7857" y="27072"/>
                    <a:pt x="635" y="107312"/>
                  </a:cubicBezTo>
                  <a:cubicBezTo>
                    <a:pt x="-6429" y="186123"/>
                    <a:pt x="45714" y="257950"/>
                    <a:pt x="145400" y="266919"/>
                  </a:cubicBezTo>
                  <a:cubicBezTo>
                    <a:pt x="213100" y="273030"/>
                    <a:pt x="279450" y="227791"/>
                    <a:pt x="292387" y="159456"/>
                  </a:cubicBezTo>
                  <a:cubicBezTo>
                    <a:pt x="298657" y="126439"/>
                    <a:pt x="290958" y="93185"/>
                    <a:pt x="273974" y="6572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ACC9DE5-9F08-0EFA-7731-774B267BAD11}"/>
                </a:ext>
              </a:extLst>
            </p:cNvPr>
            <p:cNvSpPr/>
            <p:nvPr/>
          </p:nvSpPr>
          <p:spPr>
            <a:xfrm>
              <a:off x="8641040" y="4595528"/>
              <a:ext cx="117957" cy="119053"/>
            </a:xfrm>
            <a:custGeom>
              <a:avLst/>
              <a:gdLst>
                <a:gd name="connsiteX0" fmla="*/ 11399 w 117957"/>
                <a:gd name="connsiteY0" fmla="*/ 83 h 119053"/>
                <a:gd name="connsiteX1" fmla="*/ 11399 w 117957"/>
                <a:gd name="connsiteY1" fmla="*/ 22703 h 119053"/>
                <a:gd name="connsiteX2" fmla="*/ 93940 w 117957"/>
                <a:gd name="connsiteY2" fmla="*/ 108101 h 119053"/>
                <a:gd name="connsiteX3" fmla="*/ 117750 w 117957"/>
                <a:gd name="connsiteY3" fmla="*/ 108101 h 119053"/>
                <a:gd name="connsiteX4" fmla="*/ 11399 w 117957"/>
                <a:gd name="connsiteY4" fmla="*/ 83 h 11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957" h="119053">
                  <a:moveTo>
                    <a:pt x="11399" y="83"/>
                  </a:moveTo>
                  <a:cubicBezTo>
                    <a:pt x="-3760" y="639"/>
                    <a:pt x="-3839" y="23258"/>
                    <a:pt x="11399" y="22703"/>
                  </a:cubicBezTo>
                  <a:cubicBezTo>
                    <a:pt x="60527" y="20798"/>
                    <a:pt x="97036" y="59449"/>
                    <a:pt x="93940" y="108101"/>
                  </a:cubicBezTo>
                  <a:cubicBezTo>
                    <a:pt x="92988" y="122705"/>
                    <a:pt x="116877" y="122705"/>
                    <a:pt x="117750" y="108101"/>
                  </a:cubicBezTo>
                  <a:cubicBezTo>
                    <a:pt x="121561" y="46830"/>
                    <a:pt x="72353" y="-2298"/>
                    <a:pt x="11399" y="8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26D2183-5336-2261-3C53-D5BC398DF37C}"/>
                </a:ext>
              </a:extLst>
            </p:cNvPr>
            <p:cNvSpPr/>
            <p:nvPr/>
          </p:nvSpPr>
          <p:spPr>
            <a:xfrm>
              <a:off x="5575689" y="4382973"/>
              <a:ext cx="399538" cy="360926"/>
            </a:xfrm>
            <a:custGeom>
              <a:avLst/>
              <a:gdLst>
                <a:gd name="connsiteX0" fmla="*/ 398435 w 399538"/>
                <a:gd name="connsiteY0" fmla="*/ 160097 h 360926"/>
                <a:gd name="connsiteX1" fmla="*/ 278274 w 399538"/>
                <a:gd name="connsiteY1" fmla="*/ 12395 h 360926"/>
                <a:gd name="connsiteX2" fmla="*/ 16681 w 399538"/>
                <a:gd name="connsiteY2" fmla="*/ 104302 h 360926"/>
                <a:gd name="connsiteX3" fmla="*/ 176922 w 399538"/>
                <a:gd name="connsiteY3" fmla="*/ 359149 h 360926"/>
                <a:gd name="connsiteX4" fmla="*/ 348513 w 399538"/>
                <a:gd name="connsiteY4" fmla="*/ 302878 h 360926"/>
                <a:gd name="connsiteX5" fmla="*/ 398356 w 399538"/>
                <a:gd name="connsiteY5" fmla="*/ 160097 h 36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9538" h="360926">
                  <a:moveTo>
                    <a:pt x="398435" y="160097"/>
                  </a:moveTo>
                  <a:cubicBezTo>
                    <a:pt x="390975" y="95571"/>
                    <a:pt x="348037" y="35649"/>
                    <a:pt x="278274" y="12395"/>
                  </a:cubicBezTo>
                  <a:cubicBezTo>
                    <a:pt x="184462" y="-18955"/>
                    <a:pt x="61285" y="8268"/>
                    <a:pt x="16681" y="104302"/>
                  </a:cubicBezTo>
                  <a:cubicBezTo>
                    <a:pt x="-39749" y="225654"/>
                    <a:pt x="55332" y="343037"/>
                    <a:pt x="176922" y="359149"/>
                  </a:cubicBezTo>
                  <a:cubicBezTo>
                    <a:pt x="238749" y="367324"/>
                    <a:pt x="304544" y="347085"/>
                    <a:pt x="348513" y="302878"/>
                  </a:cubicBezTo>
                  <a:cubicBezTo>
                    <a:pt x="388832" y="262321"/>
                    <a:pt x="404150" y="209860"/>
                    <a:pt x="398356" y="16009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9281F71-2AC8-5066-E55F-C7D1BF8B4DE9}"/>
                </a:ext>
              </a:extLst>
            </p:cNvPr>
            <p:cNvSpPr/>
            <p:nvPr/>
          </p:nvSpPr>
          <p:spPr>
            <a:xfrm>
              <a:off x="5793386" y="4434847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EB7F162-068A-E90A-9035-C2ACF067D564}"/>
                </a:ext>
              </a:extLst>
            </p:cNvPr>
            <p:cNvSpPr/>
            <p:nvPr/>
          </p:nvSpPr>
          <p:spPr>
            <a:xfrm>
              <a:off x="2980546" y="3877558"/>
              <a:ext cx="428406" cy="387002"/>
            </a:xfrm>
            <a:custGeom>
              <a:avLst/>
              <a:gdLst>
                <a:gd name="connsiteX0" fmla="*/ 427171 w 428406"/>
                <a:gd name="connsiteY0" fmla="*/ 171691 h 387002"/>
                <a:gd name="connsiteX1" fmla="*/ 298358 w 428406"/>
                <a:gd name="connsiteY1" fmla="*/ 13275 h 387002"/>
                <a:gd name="connsiteX2" fmla="*/ 17876 w 428406"/>
                <a:gd name="connsiteY2" fmla="*/ 111848 h 387002"/>
                <a:gd name="connsiteX3" fmla="*/ 189705 w 428406"/>
                <a:gd name="connsiteY3" fmla="*/ 385108 h 387002"/>
                <a:gd name="connsiteX4" fmla="*/ 373677 w 428406"/>
                <a:gd name="connsiteY4" fmla="*/ 324710 h 387002"/>
                <a:gd name="connsiteX5" fmla="*/ 427171 w 428406"/>
                <a:gd name="connsiteY5" fmla="*/ 171612 h 38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406" h="387002">
                  <a:moveTo>
                    <a:pt x="427171" y="171691"/>
                  </a:moveTo>
                  <a:cubicBezTo>
                    <a:pt x="419155" y="102562"/>
                    <a:pt x="373201" y="38275"/>
                    <a:pt x="298358" y="13275"/>
                  </a:cubicBezTo>
                  <a:cubicBezTo>
                    <a:pt x="197721" y="-20298"/>
                    <a:pt x="65734" y="8830"/>
                    <a:pt x="17876" y="111848"/>
                  </a:cubicBezTo>
                  <a:cubicBezTo>
                    <a:pt x="-42602" y="241931"/>
                    <a:pt x="59305" y="367886"/>
                    <a:pt x="189705" y="385108"/>
                  </a:cubicBezTo>
                  <a:cubicBezTo>
                    <a:pt x="255976" y="393839"/>
                    <a:pt x="326533" y="372172"/>
                    <a:pt x="373677" y="324710"/>
                  </a:cubicBezTo>
                  <a:cubicBezTo>
                    <a:pt x="416932" y="281217"/>
                    <a:pt x="433282" y="224946"/>
                    <a:pt x="427171" y="17161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16EE970-7600-B5C0-1A39-89DD49201EB0}"/>
                </a:ext>
              </a:extLst>
            </p:cNvPr>
            <p:cNvSpPr/>
            <p:nvPr/>
          </p:nvSpPr>
          <p:spPr>
            <a:xfrm>
              <a:off x="3215312" y="3932058"/>
              <a:ext cx="131588" cy="157248"/>
            </a:xfrm>
            <a:custGeom>
              <a:avLst/>
              <a:gdLst>
                <a:gd name="connsiteX0" fmla="*/ 11369 w 131588"/>
                <a:gd name="connsiteY0" fmla="*/ 45 h 157248"/>
                <a:gd name="connsiteX1" fmla="*/ 11369 w 131588"/>
                <a:gd name="connsiteY1" fmla="*/ 22665 h 157248"/>
                <a:gd name="connsiteX2" fmla="*/ 107086 w 131588"/>
                <a:gd name="connsiteY2" fmla="*/ 142985 h 157248"/>
                <a:gd name="connsiteX3" fmla="*/ 130023 w 131588"/>
                <a:gd name="connsiteY3" fmla="*/ 149017 h 157248"/>
                <a:gd name="connsiteX4" fmla="*/ 11369 w 131588"/>
                <a:gd name="connsiteY4" fmla="*/ 45 h 15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88" h="157248">
                  <a:moveTo>
                    <a:pt x="11369" y="45"/>
                  </a:moveTo>
                  <a:cubicBezTo>
                    <a:pt x="-3869" y="-1145"/>
                    <a:pt x="-3710" y="21474"/>
                    <a:pt x="11369" y="22665"/>
                  </a:cubicBezTo>
                  <a:cubicBezTo>
                    <a:pt x="72879" y="27586"/>
                    <a:pt x="116134" y="81952"/>
                    <a:pt x="107086" y="142985"/>
                  </a:cubicBezTo>
                  <a:cubicBezTo>
                    <a:pt x="104943" y="157509"/>
                    <a:pt x="127959" y="163303"/>
                    <a:pt x="130023" y="149017"/>
                  </a:cubicBezTo>
                  <a:cubicBezTo>
                    <a:pt x="141452" y="71872"/>
                    <a:pt x="89149" y="6236"/>
                    <a:pt x="11369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5AB0E8C-19C3-A7B9-C950-3AB4411EF4E7}"/>
                </a:ext>
              </a:extLst>
            </p:cNvPr>
            <p:cNvSpPr/>
            <p:nvPr/>
          </p:nvSpPr>
          <p:spPr>
            <a:xfrm>
              <a:off x="3661007" y="5019188"/>
              <a:ext cx="429778" cy="376894"/>
            </a:xfrm>
            <a:custGeom>
              <a:avLst/>
              <a:gdLst>
                <a:gd name="connsiteX0" fmla="*/ 397835 w 429778"/>
                <a:gd name="connsiteY0" fmla="*/ 87545 h 376894"/>
                <a:gd name="connsiteX1" fmla="*/ 197275 w 429778"/>
                <a:gd name="connsiteY1" fmla="*/ 4 h 376894"/>
                <a:gd name="connsiteX2" fmla="*/ 922 w 429778"/>
                <a:gd name="connsiteY2" fmla="*/ 150087 h 376894"/>
                <a:gd name="connsiteX3" fmla="*/ 336643 w 429778"/>
                <a:gd name="connsiteY3" fmla="*/ 341678 h 376894"/>
                <a:gd name="connsiteX4" fmla="*/ 426725 w 429778"/>
                <a:gd name="connsiteY4" fmla="*/ 213104 h 376894"/>
                <a:gd name="connsiteX5" fmla="*/ 397915 w 429778"/>
                <a:gd name="connsiteY5" fmla="*/ 87625 h 37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9778" h="376894">
                  <a:moveTo>
                    <a:pt x="397835" y="87545"/>
                  </a:moveTo>
                  <a:cubicBezTo>
                    <a:pt x="353945" y="30481"/>
                    <a:pt x="271880" y="-393"/>
                    <a:pt x="197275" y="4"/>
                  </a:cubicBezTo>
                  <a:cubicBezTo>
                    <a:pt x="105527" y="480"/>
                    <a:pt x="9811" y="51354"/>
                    <a:pt x="922" y="150087"/>
                  </a:cubicBezTo>
                  <a:cubicBezTo>
                    <a:pt x="-15428" y="331757"/>
                    <a:pt x="189259" y="435490"/>
                    <a:pt x="336643" y="341678"/>
                  </a:cubicBezTo>
                  <a:cubicBezTo>
                    <a:pt x="382041" y="312789"/>
                    <a:pt x="416883" y="265962"/>
                    <a:pt x="426725" y="213104"/>
                  </a:cubicBezTo>
                  <a:cubicBezTo>
                    <a:pt x="436011" y="163023"/>
                    <a:pt x="423471" y="120880"/>
                    <a:pt x="397915" y="87625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6C0C6DA-7F02-211E-B789-37EDC3616EB1}"/>
                </a:ext>
              </a:extLst>
            </p:cNvPr>
            <p:cNvSpPr/>
            <p:nvPr/>
          </p:nvSpPr>
          <p:spPr>
            <a:xfrm>
              <a:off x="3924861" y="5076231"/>
              <a:ext cx="110996" cy="207229"/>
            </a:xfrm>
            <a:custGeom>
              <a:avLst/>
              <a:gdLst>
                <a:gd name="connsiteX0" fmla="*/ 11280 w 110996"/>
                <a:gd name="connsiteY0" fmla="*/ 105 h 207229"/>
                <a:gd name="connsiteX1" fmla="*/ 11280 w 110996"/>
                <a:gd name="connsiteY1" fmla="*/ 22724 h 207229"/>
                <a:gd name="connsiteX2" fmla="*/ 83345 w 110996"/>
                <a:gd name="connsiteY2" fmla="*/ 192966 h 207229"/>
                <a:gd name="connsiteX3" fmla="*/ 106282 w 110996"/>
                <a:gd name="connsiteY3" fmla="*/ 198998 h 207229"/>
                <a:gd name="connsiteX4" fmla="*/ 11280 w 110996"/>
                <a:gd name="connsiteY4" fmla="*/ 105 h 20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96" h="207229">
                  <a:moveTo>
                    <a:pt x="11280" y="105"/>
                  </a:moveTo>
                  <a:cubicBezTo>
                    <a:pt x="-3879" y="-1721"/>
                    <a:pt x="-3641" y="20899"/>
                    <a:pt x="11280" y="22724"/>
                  </a:cubicBezTo>
                  <a:cubicBezTo>
                    <a:pt x="93504" y="32645"/>
                    <a:pt x="93346" y="131616"/>
                    <a:pt x="83345" y="192966"/>
                  </a:cubicBezTo>
                  <a:cubicBezTo>
                    <a:pt x="80964" y="207490"/>
                    <a:pt x="103981" y="213284"/>
                    <a:pt x="106282" y="198998"/>
                  </a:cubicBezTo>
                  <a:cubicBezTo>
                    <a:pt x="119219" y="119711"/>
                    <a:pt x="110965" y="12089"/>
                    <a:pt x="11280" y="1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1715EF-9914-D0EA-F680-EEE1FFFAC5DA}"/>
                </a:ext>
              </a:extLst>
            </p:cNvPr>
            <p:cNvSpPr/>
            <p:nvPr/>
          </p:nvSpPr>
          <p:spPr>
            <a:xfrm>
              <a:off x="402798" y="3760419"/>
              <a:ext cx="1161849" cy="1498919"/>
            </a:xfrm>
            <a:custGeom>
              <a:avLst/>
              <a:gdLst>
                <a:gd name="connsiteX0" fmla="*/ 164458 w 1161849"/>
                <a:gd name="connsiteY0" fmla="*/ 121208 h 1498919"/>
                <a:gd name="connsiteX1" fmla="*/ 74138 w 1161849"/>
                <a:gd name="connsiteY1" fmla="*/ 207479 h 1498919"/>
                <a:gd name="connsiteX2" fmla="*/ 31122 w 1161849"/>
                <a:gd name="connsiteY2" fmla="*/ 717412 h 1498919"/>
                <a:gd name="connsiteX3" fmla="*/ 40169 w 1161849"/>
                <a:gd name="connsiteY3" fmla="*/ 1105516 h 1498919"/>
                <a:gd name="connsiteX4" fmla="*/ 175887 w 1161849"/>
                <a:gd name="connsiteY4" fmla="*/ 1207423 h 1498919"/>
                <a:gd name="connsiteX5" fmla="*/ 471528 w 1161849"/>
                <a:gd name="connsiteY5" fmla="*/ 1329806 h 1498919"/>
                <a:gd name="connsiteX6" fmla="*/ 966698 w 1161849"/>
                <a:gd name="connsiteY6" fmla="*/ 1484731 h 1498919"/>
                <a:gd name="connsiteX7" fmla="*/ 1012096 w 1161849"/>
                <a:gd name="connsiteY7" fmla="*/ 1498778 h 1498919"/>
                <a:gd name="connsiteX8" fmla="*/ 1099638 w 1161849"/>
                <a:gd name="connsiteY8" fmla="*/ 1287583 h 1498919"/>
                <a:gd name="connsiteX9" fmla="*/ 1105511 w 1161849"/>
                <a:gd name="connsiteY9" fmla="*/ 1216709 h 1498919"/>
                <a:gd name="connsiteX10" fmla="*/ 1118289 w 1161849"/>
                <a:gd name="connsiteY10" fmla="*/ 1096230 h 1498919"/>
                <a:gd name="connsiteX11" fmla="*/ 1154480 w 1161849"/>
                <a:gd name="connsiteY11" fmla="*/ 478835 h 1498919"/>
                <a:gd name="connsiteX12" fmla="*/ 1157893 w 1161849"/>
                <a:gd name="connsiteY12" fmla="*/ 172717 h 1498919"/>
                <a:gd name="connsiteX13" fmla="*/ 1151861 w 1161849"/>
                <a:gd name="connsiteY13" fmla="*/ 30333 h 1498919"/>
                <a:gd name="connsiteX14" fmla="*/ 1071701 w 1161849"/>
                <a:gd name="connsiteY14" fmla="*/ 1602 h 1498919"/>
                <a:gd name="connsiteX15" fmla="*/ 343827 w 1161849"/>
                <a:gd name="connsiteY15" fmla="*/ 90016 h 1498919"/>
                <a:gd name="connsiteX16" fmla="*/ 164458 w 1161849"/>
                <a:gd name="connsiteY16" fmla="*/ 120970 h 14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61849" h="1498919">
                  <a:moveTo>
                    <a:pt x="164458" y="121208"/>
                  </a:moveTo>
                  <a:cubicBezTo>
                    <a:pt x="119854" y="137875"/>
                    <a:pt x="91123" y="161685"/>
                    <a:pt x="74138" y="207479"/>
                  </a:cubicBezTo>
                  <a:cubicBezTo>
                    <a:pt x="15566" y="366055"/>
                    <a:pt x="41281" y="551694"/>
                    <a:pt x="31122" y="717412"/>
                  </a:cubicBezTo>
                  <a:cubicBezTo>
                    <a:pt x="23899" y="835668"/>
                    <a:pt x="-40388" y="1000037"/>
                    <a:pt x="40169" y="1105516"/>
                  </a:cubicBezTo>
                  <a:cubicBezTo>
                    <a:pt x="74615" y="1150517"/>
                    <a:pt x="126759" y="1181232"/>
                    <a:pt x="175887" y="1207423"/>
                  </a:cubicBezTo>
                  <a:cubicBezTo>
                    <a:pt x="270016" y="1257503"/>
                    <a:pt x="371129" y="1294647"/>
                    <a:pt x="471528" y="1329806"/>
                  </a:cubicBezTo>
                  <a:cubicBezTo>
                    <a:pt x="634707" y="1387030"/>
                    <a:pt x="800583" y="1436714"/>
                    <a:pt x="966698" y="1484731"/>
                  </a:cubicBezTo>
                  <a:cubicBezTo>
                    <a:pt x="982889" y="1489413"/>
                    <a:pt x="997969" y="1497508"/>
                    <a:pt x="1012096" y="1498778"/>
                  </a:cubicBezTo>
                  <a:cubicBezTo>
                    <a:pt x="1073368" y="1504255"/>
                    <a:pt x="1094162" y="1349013"/>
                    <a:pt x="1099638" y="1287583"/>
                  </a:cubicBezTo>
                  <a:cubicBezTo>
                    <a:pt x="1101860" y="1262662"/>
                    <a:pt x="1103527" y="1238534"/>
                    <a:pt x="1105511" y="1216709"/>
                  </a:cubicBezTo>
                  <a:cubicBezTo>
                    <a:pt x="1108289" y="1185438"/>
                    <a:pt x="1112337" y="1163057"/>
                    <a:pt x="1118289" y="1096230"/>
                  </a:cubicBezTo>
                  <a:cubicBezTo>
                    <a:pt x="1136702" y="890908"/>
                    <a:pt x="1148845" y="684951"/>
                    <a:pt x="1154480" y="478835"/>
                  </a:cubicBezTo>
                  <a:cubicBezTo>
                    <a:pt x="1157258" y="376848"/>
                    <a:pt x="1158449" y="274783"/>
                    <a:pt x="1157893" y="172717"/>
                  </a:cubicBezTo>
                  <a:cubicBezTo>
                    <a:pt x="1157734" y="134144"/>
                    <a:pt x="1170116" y="64381"/>
                    <a:pt x="1151861" y="30333"/>
                  </a:cubicBezTo>
                  <a:cubicBezTo>
                    <a:pt x="1136861" y="2475"/>
                    <a:pt x="1098844" y="4062"/>
                    <a:pt x="1071701" y="1602"/>
                  </a:cubicBezTo>
                  <a:cubicBezTo>
                    <a:pt x="941698" y="-10065"/>
                    <a:pt x="920507" y="44301"/>
                    <a:pt x="343827" y="90016"/>
                  </a:cubicBezTo>
                  <a:cubicBezTo>
                    <a:pt x="292318" y="94064"/>
                    <a:pt x="221920" y="99541"/>
                    <a:pt x="164458" y="12097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693718B-4C82-0E1C-9B03-728416A6286F}"/>
                </a:ext>
              </a:extLst>
            </p:cNvPr>
            <p:cNvSpPr/>
            <p:nvPr/>
          </p:nvSpPr>
          <p:spPr>
            <a:xfrm>
              <a:off x="882491" y="3823768"/>
              <a:ext cx="140171" cy="1288521"/>
            </a:xfrm>
            <a:custGeom>
              <a:avLst/>
              <a:gdLst>
                <a:gd name="connsiteX0" fmla="*/ 57471 w 140171"/>
                <a:gd name="connsiteY0" fmla="*/ 1087564 h 1288521"/>
                <a:gd name="connsiteX1" fmla="*/ 140172 w 140171"/>
                <a:gd name="connsiteY1" fmla="*/ 0 h 1288521"/>
                <a:gd name="connsiteX2" fmla="*/ 84297 w 140171"/>
                <a:gd name="connsiteY2" fmla="*/ 6349 h 1288521"/>
                <a:gd name="connsiteX3" fmla="*/ 486 w 140171"/>
                <a:gd name="connsiteY3" fmla="*/ 1269314 h 1288521"/>
                <a:gd name="connsiteX4" fmla="*/ 56440 w 140171"/>
                <a:gd name="connsiteY4" fmla="*/ 1288521 h 1288521"/>
                <a:gd name="connsiteX5" fmla="*/ 57551 w 140171"/>
                <a:gd name="connsiteY5" fmla="*/ 1087485 h 128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171" h="1288521">
                  <a:moveTo>
                    <a:pt x="57471" y="1087564"/>
                  </a:moveTo>
                  <a:cubicBezTo>
                    <a:pt x="68821" y="724223"/>
                    <a:pt x="124457" y="362945"/>
                    <a:pt x="140172" y="0"/>
                  </a:cubicBezTo>
                  <a:cubicBezTo>
                    <a:pt x="122473" y="2143"/>
                    <a:pt x="103822" y="4206"/>
                    <a:pt x="84297" y="6349"/>
                  </a:cubicBezTo>
                  <a:cubicBezTo>
                    <a:pt x="65408" y="427946"/>
                    <a:pt x="-6578" y="846606"/>
                    <a:pt x="486" y="1269314"/>
                  </a:cubicBezTo>
                  <a:cubicBezTo>
                    <a:pt x="19137" y="1275822"/>
                    <a:pt x="37788" y="1282251"/>
                    <a:pt x="56440" y="1288521"/>
                  </a:cubicBezTo>
                  <a:cubicBezTo>
                    <a:pt x="54932" y="1221535"/>
                    <a:pt x="55487" y="1154470"/>
                    <a:pt x="57551" y="1087485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44C231-2837-0D3F-844D-3FD47C40CDE6}"/>
                </a:ext>
              </a:extLst>
            </p:cNvPr>
            <p:cNvSpPr/>
            <p:nvPr/>
          </p:nvSpPr>
          <p:spPr>
            <a:xfrm>
              <a:off x="505905" y="3855753"/>
              <a:ext cx="184527" cy="1100818"/>
            </a:xfrm>
            <a:custGeom>
              <a:avLst/>
              <a:gdLst>
                <a:gd name="connsiteX0" fmla="*/ 52144 w 184527"/>
                <a:gd name="connsiteY0" fmla="*/ 1100819 h 1100818"/>
                <a:gd name="connsiteX1" fmla="*/ 150242 w 184527"/>
                <a:gd name="connsiteY1" fmla="*/ 261435 h 1100818"/>
                <a:gd name="connsiteX2" fmla="*/ 184528 w 184527"/>
                <a:gd name="connsiteY2" fmla="*/ 0 h 1100818"/>
                <a:gd name="connsiteX3" fmla="*/ 127860 w 184527"/>
                <a:gd name="connsiteY3" fmla="*/ 8095 h 1100818"/>
                <a:gd name="connsiteX4" fmla="*/ 117066 w 184527"/>
                <a:gd name="connsiteY4" fmla="*/ 89605 h 1100818"/>
                <a:gd name="connsiteX5" fmla="*/ 0 w 184527"/>
                <a:gd name="connsiteY5" fmla="*/ 1068596 h 1100818"/>
                <a:gd name="connsiteX6" fmla="*/ 52223 w 184527"/>
                <a:gd name="connsiteY6" fmla="*/ 1100819 h 110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527" h="1100818">
                  <a:moveTo>
                    <a:pt x="52144" y="1100819"/>
                  </a:moveTo>
                  <a:cubicBezTo>
                    <a:pt x="80557" y="820574"/>
                    <a:pt x="114209" y="540806"/>
                    <a:pt x="150242" y="261435"/>
                  </a:cubicBezTo>
                  <a:cubicBezTo>
                    <a:pt x="161432" y="174290"/>
                    <a:pt x="172940" y="87145"/>
                    <a:pt x="184528" y="0"/>
                  </a:cubicBezTo>
                  <a:cubicBezTo>
                    <a:pt x="166115" y="1984"/>
                    <a:pt x="146987" y="4524"/>
                    <a:pt x="127860" y="8095"/>
                  </a:cubicBezTo>
                  <a:cubicBezTo>
                    <a:pt x="124289" y="35239"/>
                    <a:pt x="120638" y="62382"/>
                    <a:pt x="117066" y="89605"/>
                  </a:cubicBezTo>
                  <a:cubicBezTo>
                    <a:pt x="74208" y="415406"/>
                    <a:pt x="33652" y="741683"/>
                    <a:pt x="0" y="1068596"/>
                  </a:cubicBezTo>
                  <a:cubicBezTo>
                    <a:pt x="16746" y="1080421"/>
                    <a:pt x="34525" y="1090977"/>
                    <a:pt x="52223" y="1100819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8AD32AA-E2BC-BB78-CF92-4FC3341A8CBE}"/>
                </a:ext>
              </a:extLst>
            </p:cNvPr>
            <p:cNvSpPr/>
            <p:nvPr/>
          </p:nvSpPr>
          <p:spPr>
            <a:xfrm>
              <a:off x="1184651" y="3773370"/>
              <a:ext cx="152701" cy="1433365"/>
            </a:xfrm>
            <a:custGeom>
              <a:avLst/>
              <a:gdLst>
                <a:gd name="connsiteX0" fmla="*/ 152702 w 152701"/>
                <a:gd name="connsiteY0" fmla="*/ 0 h 1433365"/>
                <a:gd name="connsiteX1" fmla="*/ 96669 w 152701"/>
                <a:gd name="connsiteY1" fmla="*/ 10953 h 1433365"/>
                <a:gd name="connsiteX2" fmla="*/ 11905 w 152701"/>
                <a:gd name="connsiteY2" fmla="*/ 1292251 h 1433365"/>
                <a:gd name="connsiteX3" fmla="*/ 0 w 152701"/>
                <a:gd name="connsiteY3" fmla="*/ 1417254 h 1433365"/>
                <a:gd name="connsiteX4" fmla="*/ 53811 w 152701"/>
                <a:gd name="connsiteY4" fmla="*/ 1433366 h 1433365"/>
                <a:gd name="connsiteX5" fmla="*/ 152702 w 152701"/>
                <a:gd name="connsiteY5" fmla="*/ 0 h 143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01" h="1433365">
                  <a:moveTo>
                    <a:pt x="152702" y="0"/>
                  </a:moveTo>
                  <a:cubicBezTo>
                    <a:pt x="136273" y="3175"/>
                    <a:pt x="117939" y="6826"/>
                    <a:pt x="96669" y="10953"/>
                  </a:cubicBezTo>
                  <a:cubicBezTo>
                    <a:pt x="79684" y="438740"/>
                    <a:pt x="51509" y="865972"/>
                    <a:pt x="11905" y="1292251"/>
                  </a:cubicBezTo>
                  <a:cubicBezTo>
                    <a:pt x="8016" y="1333919"/>
                    <a:pt x="4048" y="1375587"/>
                    <a:pt x="0" y="1417254"/>
                  </a:cubicBezTo>
                  <a:cubicBezTo>
                    <a:pt x="17937" y="1422651"/>
                    <a:pt x="35874" y="1428048"/>
                    <a:pt x="53811" y="1433366"/>
                  </a:cubicBezTo>
                  <a:cubicBezTo>
                    <a:pt x="100955" y="956688"/>
                    <a:pt x="133813" y="478582"/>
                    <a:pt x="152702" y="0"/>
                  </a:cubicBezTo>
                  <a:close/>
                </a:path>
              </a:pathLst>
            </a:custGeom>
            <a:solidFill>
              <a:srgbClr val="BF38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00AAF33-00A0-AF9E-7CD6-407EFC2EF1AF}"/>
                </a:ext>
              </a:extLst>
            </p:cNvPr>
            <p:cNvSpPr/>
            <p:nvPr/>
          </p:nvSpPr>
          <p:spPr>
            <a:xfrm>
              <a:off x="11124024" y="4877998"/>
              <a:ext cx="209635" cy="138703"/>
            </a:xfrm>
            <a:custGeom>
              <a:avLst/>
              <a:gdLst>
                <a:gd name="connsiteX0" fmla="*/ 203554 w 209635"/>
                <a:gd name="connsiteY0" fmla="*/ 117939 h 138703"/>
                <a:gd name="connsiteX1" fmla="*/ 20772 w 209635"/>
                <a:gd name="connsiteY1" fmla="*/ 2777 h 138703"/>
                <a:gd name="connsiteX2" fmla="*/ 3946 w 209635"/>
                <a:gd name="connsiteY2" fmla="*/ 18809 h 138703"/>
                <a:gd name="connsiteX3" fmla="*/ 191570 w 209635"/>
                <a:gd name="connsiteY3" fmla="*/ 137463 h 138703"/>
                <a:gd name="connsiteX4" fmla="*/ 203554 w 209635"/>
                <a:gd name="connsiteY4" fmla="*/ 117939 h 1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635" h="138703">
                  <a:moveTo>
                    <a:pt x="203554" y="117939"/>
                  </a:moveTo>
                  <a:cubicBezTo>
                    <a:pt x="137918" y="86906"/>
                    <a:pt x="77044" y="48731"/>
                    <a:pt x="20772" y="2777"/>
                  </a:cubicBezTo>
                  <a:cubicBezTo>
                    <a:pt x="9582" y="-6350"/>
                    <a:pt x="-7879" y="9127"/>
                    <a:pt x="3946" y="18809"/>
                  </a:cubicBezTo>
                  <a:cubicBezTo>
                    <a:pt x="61726" y="65953"/>
                    <a:pt x="124108" y="105637"/>
                    <a:pt x="191570" y="137463"/>
                  </a:cubicBezTo>
                  <a:cubicBezTo>
                    <a:pt x="204824" y="143733"/>
                    <a:pt x="217523" y="124526"/>
                    <a:pt x="203554" y="11793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4952BE6-6642-F200-6412-41CEE314289D}"/>
                </a:ext>
              </a:extLst>
            </p:cNvPr>
            <p:cNvSpPr/>
            <p:nvPr/>
          </p:nvSpPr>
          <p:spPr>
            <a:xfrm>
              <a:off x="11484934" y="4909112"/>
              <a:ext cx="50852" cy="106425"/>
            </a:xfrm>
            <a:custGeom>
              <a:avLst/>
              <a:gdLst>
                <a:gd name="connsiteX0" fmla="*/ 27331 w 50852"/>
                <a:gd name="connsiteY0" fmla="*/ 7934 h 106425"/>
                <a:gd name="connsiteX1" fmla="*/ 584 w 50852"/>
                <a:gd name="connsiteY1" fmla="*/ 92460 h 106425"/>
                <a:gd name="connsiteX2" fmla="*/ 23522 w 50852"/>
                <a:gd name="connsiteY2" fmla="*/ 98492 h 106425"/>
                <a:gd name="connsiteX3" fmla="*/ 50268 w 50852"/>
                <a:gd name="connsiteY3" fmla="*/ 13966 h 106425"/>
                <a:gd name="connsiteX4" fmla="*/ 27331 w 50852"/>
                <a:gd name="connsiteY4" fmla="*/ 7934 h 10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52" h="106425">
                  <a:moveTo>
                    <a:pt x="27331" y="7934"/>
                  </a:moveTo>
                  <a:cubicBezTo>
                    <a:pt x="18442" y="36109"/>
                    <a:pt x="9473" y="64285"/>
                    <a:pt x="584" y="92460"/>
                  </a:cubicBezTo>
                  <a:cubicBezTo>
                    <a:pt x="-3940" y="106666"/>
                    <a:pt x="19156" y="112302"/>
                    <a:pt x="23522" y="98492"/>
                  </a:cubicBezTo>
                  <a:cubicBezTo>
                    <a:pt x="32411" y="70317"/>
                    <a:pt x="41379" y="42141"/>
                    <a:pt x="50268" y="13966"/>
                  </a:cubicBezTo>
                  <a:cubicBezTo>
                    <a:pt x="54792" y="-241"/>
                    <a:pt x="31697" y="-5876"/>
                    <a:pt x="27331" y="793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9EFA723-DE8D-2DA3-34A0-BDB26209C72D}"/>
                </a:ext>
              </a:extLst>
            </p:cNvPr>
            <p:cNvSpPr/>
            <p:nvPr/>
          </p:nvSpPr>
          <p:spPr>
            <a:xfrm>
              <a:off x="11580798" y="4984344"/>
              <a:ext cx="106020" cy="64013"/>
            </a:xfrm>
            <a:custGeom>
              <a:avLst/>
              <a:gdLst>
                <a:gd name="connsiteX0" fmla="*/ 91550 w 106020"/>
                <a:gd name="connsiteY0" fmla="*/ 799 h 64013"/>
                <a:gd name="connsiteX1" fmla="*/ 5436 w 106020"/>
                <a:gd name="connsiteY1" fmla="*/ 42546 h 64013"/>
                <a:gd name="connsiteX2" fmla="*/ 17421 w 106020"/>
                <a:gd name="connsiteY2" fmla="*/ 62070 h 64013"/>
                <a:gd name="connsiteX3" fmla="*/ 97899 w 106020"/>
                <a:gd name="connsiteY3" fmla="*/ 22546 h 64013"/>
                <a:gd name="connsiteX4" fmla="*/ 91550 w 106020"/>
                <a:gd name="connsiteY4" fmla="*/ 720 h 6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020" h="64013">
                  <a:moveTo>
                    <a:pt x="91550" y="799"/>
                  </a:moveTo>
                  <a:cubicBezTo>
                    <a:pt x="61152" y="11355"/>
                    <a:pt x="32421" y="25085"/>
                    <a:pt x="5436" y="42546"/>
                  </a:cubicBezTo>
                  <a:cubicBezTo>
                    <a:pt x="-7421" y="50880"/>
                    <a:pt x="4961" y="70166"/>
                    <a:pt x="17421" y="62070"/>
                  </a:cubicBezTo>
                  <a:cubicBezTo>
                    <a:pt x="42739" y="45721"/>
                    <a:pt x="69407" y="32466"/>
                    <a:pt x="97899" y="22546"/>
                  </a:cubicBezTo>
                  <a:cubicBezTo>
                    <a:pt x="112344" y="17545"/>
                    <a:pt x="105836" y="-4201"/>
                    <a:pt x="91550" y="72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A556AA3-5F31-100A-FEEB-8F27EC5D8D2E}"/>
                </a:ext>
              </a:extLst>
            </p:cNvPr>
            <p:cNvSpPr/>
            <p:nvPr/>
          </p:nvSpPr>
          <p:spPr>
            <a:xfrm>
              <a:off x="9639649" y="6148856"/>
              <a:ext cx="362179" cy="351343"/>
            </a:xfrm>
            <a:custGeom>
              <a:avLst/>
              <a:gdLst>
                <a:gd name="connsiteX0" fmla="*/ 215356 w 362179"/>
                <a:gd name="connsiteY0" fmla="*/ 5600 h 351343"/>
                <a:gd name="connsiteX1" fmla="*/ 182499 w 362179"/>
                <a:gd name="connsiteY1" fmla="*/ 758 h 351343"/>
                <a:gd name="connsiteX2" fmla="*/ 748 w 362179"/>
                <a:gd name="connsiteY2" fmla="*/ 167508 h 351343"/>
                <a:gd name="connsiteX3" fmla="*/ 180197 w 362179"/>
                <a:gd name="connsiteY3" fmla="*/ 350766 h 351343"/>
                <a:gd name="connsiteX4" fmla="*/ 361470 w 362179"/>
                <a:gd name="connsiteY4" fmla="*/ 179492 h 351343"/>
                <a:gd name="connsiteX5" fmla="*/ 356629 w 362179"/>
                <a:gd name="connsiteY5" fmla="*/ 120761 h 351343"/>
                <a:gd name="connsiteX6" fmla="*/ 215356 w 362179"/>
                <a:gd name="connsiteY6" fmla="*/ 5679 h 35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179" h="351343">
                  <a:moveTo>
                    <a:pt x="215356" y="5600"/>
                  </a:moveTo>
                  <a:cubicBezTo>
                    <a:pt x="204245" y="3456"/>
                    <a:pt x="193292" y="1710"/>
                    <a:pt x="182499" y="758"/>
                  </a:cubicBezTo>
                  <a:cubicBezTo>
                    <a:pt x="74877" y="-8925"/>
                    <a:pt x="9002" y="75680"/>
                    <a:pt x="748" y="167508"/>
                  </a:cubicBezTo>
                  <a:cubicBezTo>
                    <a:pt x="-9252" y="279256"/>
                    <a:pt x="82575" y="341956"/>
                    <a:pt x="180197" y="350766"/>
                  </a:cubicBezTo>
                  <a:cubicBezTo>
                    <a:pt x="275437" y="359337"/>
                    <a:pt x="353216" y="271161"/>
                    <a:pt x="361470" y="179492"/>
                  </a:cubicBezTo>
                  <a:cubicBezTo>
                    <a:pt x="363216" y="159730"/>
                    <a:pt x="361788" y="139888"/>
                    <a:pt x="356629" y="120761"/>
                  </a:cubicBezTo>
                  <a:cubicBezTo>
                    <a:pt x="339089" y="56156"/>
                    <a:pt x="275675" y="20997"/>
                    <a:pt x="215356" y="567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7AEABC7-4C54-5579-AC0C-27ABD7103F0C}"/>
                </a:ext>
              </a:extLst>
            </p:cNvPr>
            <p:cNvSpPr/>
            <p:nvPr/>
          </p:nvSpPr>
          <p:spPr>
            <a:xfrm>
              <a:off x="9779876" y="6063129"/>
              <a:ext cx="248114" cy="208788"/>
            </a:xfrm>
            <a:custGeom>
              <a:avLst/>
              <a:gdLst>
                <a:gd name="connsiteX0" fmla="*/ 161957 w 248114"/>
                <a:gd name="connsiteY0" fmla="*/ 208709 h 208788"/>
                <a:gd name="connsiteX1" fmla="*/ 159020 w 248114"/>
                <a:gd name="connsiteY1" fmla="*/ 208551 h 208788"/>
                <a:gd name="connsiteX2" fmla="*/ 113464 w 248114"/>
                <a:gd name="connsiteY2" fmla="*/ 169740 h 208788"/>
                <a:gd name="connsiteX3" fmla="*/ 84256 w 248114"/>
                <a:gd name="connsiteY3" fmla="*/ 176407 h 208788"/>
                <a:gd name="connsiteX4" fmla="*/ 44414 w 248114"/>
                <a:gd name="connsiteY4" fmla="*/ 135057 h 208788"/>
                <a:gd name="connsiteX5" fmla="*/ 44573 w 248114"/>
                <a:gd name="connsiteY5" fmla="*/ 133628 h 208788"/>
                <a:gd name="connsiteX6" fmla="*/ 45049 w 248114"/>
                <a:gd name="connsiteY6" fmla="*/ 130850 h 208788"/>
                <a:gd name="connsiteX7" fmla="*/ 27112 w 248114"/>
                <a:gd name="connsiteY7" fmla="*/ 132279 h 208788"/>
                <a:gd name="connsiteX8" fmla="*/ 8302 w 248114"/>
                <a:gd name="connsiteY8" fmla="*/ 124501 h 208788"/>
                <a:gd name="connsiteX9" fmla="*/ 127 w 248114"/>
                <a:gd name="connsiteY9" fmla="*/ 103469 h 208788"/>
                <a:gd name="connsiteX10" fmla="*/ 73701 w 248114"/>
                <a:gd name="connsiteY10" fmla="*/ 31166 h 208788"/>
                <a:gd name="connsiteX11" fmla="*/ 156242 w 248114"/>
                <a:gd name="connsiteY11" fmla="*/ 54 h 208788"/>
                <a:gd name="connsiteX12" fmla="*/ 165607 w 248114"/>
                <a:gd name="connsiteY12" fmla="*/ 2355 h 208788"/>
                <a:gd name="connsiteX13" fmla="*/ 169100 w 248114"/>
                <a:gd name="connsiteY13" fmla="*/ 4578 h 208788"/>
                <a:gd name="connsiteX14" fmla="*/ 242276 w 248114"/>
                <a:gd name="connsiteY14" fmla="*/ 58230 h 208788"/>
                <a:gd name="connsiteX15" fmla="*/ 243228 w 248114"/>
                <a:gd name="connsiteY15" fmla="*/ 58944 h 208788"/>
                <a:gd name="connsiteX16" fmla="*/ 247990 w 248114"/>
                <a:gd name="connsiteY16" fmla="*/ 70293 h 208788"/>
                <a:gd name="connsiteX17" fmla="*/ 161957 w 248114"/>
                <a:gd name="connsiteY17" fmla="*/ 208789 h 208788"/>
                <a:gd name="connsiteX18" fmla="*/ 125765 w 248114"/>
                <a:gd name="connsiteY18" fmla="*/ 138073 h 208788"/>
                <a:gd name="connsiteX19" fmla="*/ 133385 w 248114"/>
                <a:gd name="connsiteY19" fmla="*/ 140851 h 208788"/>
                <a:gd name="connsiteX20" fmla="*/ 137353 w 248114"/>
                <a:gd name="connsiteY20" fmla="*/ 152676 h 208788"/>
                <a:gd name="connsiteX21" fmla="*/ 136480 w 248114"/>
                <a:gd name="connsiteY21" fmla="*/ 157914 h 208788"/>
                <a:gd name="connsiteX22" fmla="*/ 161163 w 248114"/>
                <a:gd name="connsiteY22" fmla="*/ 184820 h 208788"/>
                <a:gd name="connsiteX23" fmla="*/ 222831 w 248114"/>
                <a:gd name="connsiteY23" fmla="*/ 73468 h 208788"/>
                <a:gd name="connsiteX24" fmla="*/ 155211 w 248114"/>
                <a:gd name="connsiteY24" fmla="*/ 23864 h 208788"/>
                <a:gd name="connsiteX25" fmla="*/ 154099 w 248114"/>
                <a:gd name="connsiteY25" fmla="*/ 23705 h 208788"/>
                <a:gd name="connsiteX26" fmla="*/ 23779 w 248114"/>
                <a:gd name="connsiteY26" fmla="*/ 105532 h 208788"/>
                <a:gd name="connsiteX27" fmla="*/ 24255 w 248114"/>
                <a:gd name="connsiteY27" fmla="*/ 106802 h 208788"/>
                <a:gd name="connsiteX28" fmla="*/ 29255 w 248114"/>
                <a:gd name="connsiteY28" fmla="*/ 108548 h 208788"/>
                <a:gd name="connsiteX29" fmla="*/ 44097 w 248114"/>
                <a:gd name="connsiteY29" fmla="*/ 106802 h 208788"/>
                <a:gd name="connsiteX30" fmla="*/ 64891 w 248114"/>
                <a:gd name="connsiteY30" fmla="*/ 104739 h 208788"/>
                <a:gd name="connsiteX31" fmla="*/ 65764 w 248114"/>
                <a:gd name="connsiteY31" fmla="*/ 104818 h 208788"/>
                <a:gd name="connsiteX32" fmla="*/ 75208 w 248114"/>
                <a:gd name="connsiteY32" fmla="*/ 111644 h 208788"/>
                <a:gd name="connsiteX33" fmla="*/ 74335 w 248114"/>
                <a:gd name="connsiteY33" fmla="*/ 123231 h 208788"/>
                <a:gd name="connsiteX34" fmla="*/ 68224 w 248114"/>
                <a:gd name="connsiteY34" fmla="*/ 136644 h 208788"/>
                <a:gd name="connsiteX35" fmla="*/ 86399 w 248114"/>
                <a:gd name="connsiteY35" fmla="*/ 152676 h 208788"/>
                <a:gd name="connsiteX36" fmla="*/ 109098 w 248114"/>
                <a:gd name="connsiteY36" fmla="*/ 145057 h 208788"/>
                <a:gd name="connsiteX37" fmla="*/ 121003 w 248114"/>
                <a:gd name="connsiteY37" fmla="*/ 139025 h 208788"/>
                <a:gd name="connsiteX38" fmla="*/ 125765 w 248114"/>
                <a:gd name="connsiteY38" fmla="*/ 138073 h 2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8114" h="208788">
                  <a:moveTo>
                    <a:pt x="161957" y="208709"/>
                  </a:moveTo>
                  <a:cubicBezTo>
                    <a:pt x="161004" y="208709"/>
                    <a:pt x="159972" y="208709"/>
                    <a:pt x="159020" y="208551"/>
                  </a:cubicBezTo>
                  <a:cubicBezTo>
                    <a:pt x="135289" y="206408"/>
                    <a:pt x="117591" y="190614"/>
                    <a:pt x="113464" y="169740"/>
                  </a:cubicBezTo>
                  <a:cubicBezTo>
                    <a:pt x="105130" y="173947"/>
                    <a:pt x="95685" y="177439"/>
                    <a:pt x="84256" y="176407"/>
                  </a:cubicBezTo>
                  <a:cubicBezTo>
                    <a:pt x="63066" y="174502"/>
                    <a:pt x="42350" y="158550"/>
                    <a:pt x="44414" y="135057"/>
                  </a:cubicBezTo>
                  <a:lnTo>
                    <a:pt x="44573" y="133628"/>
                  </a:lnTo>
                  <a:cubicBezTo>
                    <a:pt x="44732" y="132676"/>
                    <a:pt x="44811" y="131803"/>
                    <a:pt x="45049" y="130850"/>
                  </a:cubicBezTo>
                  <a:cubicBezTo>
                    <a:pt x="39414" y="131882"/>
                    <a:pt x="33224" y="132755"/>
                    <a:pt x="27112" y="132279"/>
                  </a:cubicBezTo>
                  <a:cubicBezTo>
                    <a:pt x="19810" y="131644"/>
                    <a:pt x="13144" y="128866"/>
                    <a:pt x="8302" y="124501"/>
                  </a:cubicBezTo>
                  <a:cubicBezTo>
                    <a:pt x="2270" y="119025"/>
                    <a:pt x="-666" y="111564"/>
                    <a:pt x="127" y="103469"/>
                  </a:cubicBezTo>
                  <a:cubicBezTo>
                    <a:pt x="2191" y="80611"/>
                    <a:pt x="26953" y="56325"/>
                    <a:pt x="73701" y="31166"/>
                  </a:cubicBezTo>
                  <a:cubicBezTo>
                    <a:pt x="103384" y="15213"/>
                    <a:pt x="143622" y="-1057"/>
                    <a:pt x="156242" y="54"/>
                  </a:cubicBezTo>
                  <a:cubicBezTo>
                    <a:pt x="159496" y="371"/>
                    <a:pt x="162671" y="1086"/>
                    <a:pt x="165607" y="2355"/>
                  </a:cubicBezTo>
                  <a:cubicBezTo>
                    <a:pt x="166877" y="2911"/>
                    <a:pt x="168068" y="3625"/>
                    <a:pt x="169100" y="4578"/>
                  </a:cubicBezTo>
                  <a:cubicBezTo>
                    <a:pt x="172353" y="7355"/>
                    <a:pt x="201005" y="28388"/>
                    <a:pt x="242276" y="58230"/>
                  </a:cubicBezTo>
                  <a:lnTo>
                    <a:pt x="243228" y="58944"/>
                  </a:lnTo>
                  <a:cubicBezTo>
                    <a:pt x="246799" y="61563"/>
                    <a:pt x="248626" y="65928"/>
                    <a:pt x="247990" y="70293"/>
                  </a:cubicBezTo>
                  <a:cubicBezTo>
                    <a:pt x="247752" y="71722"/>
                    <a:pt x="216482" y="208789"/>
                    <a:pt x="161957" y="208789"/>
                  </a:cubicBezTo>
                  <a:close/>
                  <a:moveTo>
                    <a:pt x="125765" y="138073"/>
                  </a:moveTo>
                  <a:cubicBezTo>
                    <a:pt x="128543" y="138073"/>
                    <a:pt x="131242" y="139025"/>
                    <a:pt x="133385" y="140851"/>
                  </a:cubicBezTo>
                  <a:cubicBezTo>
                    <a:pt x="136797" y="143708"/>
                    <a:pt x="138385" y="148311"/>
                    <a:pt x="137353" y="152676"/>
                  </a:cubicBezTo>
                  <a:cubicBezTo>
                    <a:pt x="136956" y="154422"/>
                    <a:pt x="136638" y="156168"/>
                    <a:pt x="136480" y="157914"/>
                  </a:cubicBezTo>
                  <a:cubicBezTo>
                    <a:pt x="134972" y="174740"/>
                    <a:pt x="148226" y="183629"/>
                    <a:pt x="161163" y="184820"/>
                  </a:cubicBezTo>
                  <a:cubicBezTo>
                    <a:pt x="183306" y="186725"/>
                    <a:pt x="211957" y="116247"/>
                    <a:pt x="222831" y="73468"/>
                  </a:cubicBezTo>
                  <a:cubicBezTo>
                    <a:pt x="174337" y="38388"/>
                    <a:pt x="159893" y="27515"/>
                    <a:pt x="155211" y="23864"/>
                  </a:cubicBezTo>
                  <a:cubicBezTo>
                    <a:pt x="154813" y="23784"/>
                    <a:pt x="154496" y="23705"/>
                    <a:pt x="154099" y="23705"/>
                  </a:cubicBezTo>
                  <a:cubicBezTo>
                    <a:pt x="136162" y="24340"/>
                    <a:pt x="26636" y="74183"/>
                    <a:pt x="23779" y="105532"/>
                  </a:cubicBezTo>
                  <a:cubicBezTo>
                    <a:pt x="23779" y="106247"/>
                    <a:pt x="23779" y="106405"/>
                    <a:pt x="24255" y="106802"/>
                  </a:cubicBezTo>
                  <a:cubicBezTo>
                    <a:pt x="25049" y="107516"/>
                    <a:pt x="26715" y="108310"/>
                    <a:pt x="29255" y="108548"/>
                  </a:cubicBezTo>
                  <a:cubicBezTo>
                    <a:pt x="33303" y="108866"/>
                    <a:pt x="38541" y="107913"/>
                    <a:pt x="44097" y="106802"/>
                  </a:cubicBezTo>
                  <a:cubicBezTo>
                    <a:pt x="50843" y="105453"/>
                    <a:pt x="57827" y="104104"/>
                    <a:pt x="64891" y="104739"/>
                  </a:cubicBezTo>
                  <a:cubicBezTo>
                    <a:pt x="64970" y="104739"/>
                    <a:pt x="65684" y="104818"/>
                    <a:pt x="65764" y="104818"/>
                  </a:cubicBezTo>
                  <a:cubicBezTo>
                    <a:pt x="69891" y="105294"/>
                    <a:pt x="73462" y="107834"/>
                    <a:pt x="75208" y="111644"/>
                  </a:cubicBezTo>
                  <a:cubicBezTo>
                    <a:pt x="76955" y="115374"/>
                    <a:pt x="76637" y="119818"/>
                    <a:pt x="74335" y="123231"/>
                  </a:cubicBezTo>
                  <a:cubicBezTo>
                    <a:pt x="71478" y="127438"/>
                    <a:pt x="68780" y="132041"/>
                    <a:pt x="68224" y="136644"/>
                  </a:cubicBezTo>
                  <a:cubicBezTo>
                    <a:pt x="67351" y="146565"/>
                    <a:pt x="78542" y="151962"/>
                    <a:pt x="86399" y="152676"/>
                  </a:cubicBezTo>
                  <a:cubicBezTo>
                    <a:pt x="94018" y="153390"/>
                    <a:pt x="101002" y="149502"/>
                    <a:pt x="109098" y="145057"/>
                  </a:cubicBezTo>
                  <a:cubicBezTo>
                    <a:pt x="112828" y="142993"/>
                    <a:pt x="116796" y="140851"/>
                    <a:pt x="121003" y="139025"/>
                  </a:cubicBezTo>
                  <a:cubicBezTo>
                    <a:pt x="122511" y="138390"/>
                    <a:pt x="124178" y="138073"/>
                    <a:pt x="125765" y="138073"/>
                  </a:cubicBezTo>
                  <a:close/>
                </a:path>
              </a:pathLst>
            </a:custGeom>
            <a:solidFill>
              <a:srgbClr val="231F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C16258E-3590-AAEE-BA87-D3ADC057B309}"/>
                </a:ext>
              </a:extLst>
            </p:cNvPr>
            <p:cNvSpPr/>
            <p:nvPr/>
          </p:nvSpPr>
          <p:spPr>
            <a:xfrm>
              <a:off x="9849255" y="6368411"/>
              <a:ext cx="100248" cy="103844"/>
            </a:xfrm>
            <a:custGeom>
              <a:avLst/>
              <a:gdLst>
                <a:gd name="connsiteX0" fmla="*/ 76387 w 100248"/>
                <a:gd name="connsiteY0" fmla="*/ 7478 h 103844"/>
                <a:gd name="connsiteX1" fmla="*/ 5909 w 100248"/>
                <a:gd name="connsiteY1" fmla="*/ 82876 h 103844"/>
                <a:gd name="connsiteX2" fmla="*/ 17893 w 100248"/>
                <a:gd name="connsiteY2" fmla="*/ 102401 h 103844"/>
                <a:gd name="connsiteX3" fmla="*/ 99324 w 100248"/>
                <a:gd name="connsiteY3" fmla="*/ 13510 h 103844"/>
                <a:gd name="connsiteX4" fmla="*/ 76387 w 100248"/>
                <a:gd name="connsiteY4" fmla="*/ 7478 h 1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8" h="103844">
                  <a:moveTo>
                    <a:pt x="76387" y="7478"/>
                  </a:moveTo>
                  <a:cubicBezTo>
                    <a:pt x="62339" y="40336"/>
                    <a:pt x="37417" y="66368"/>
                    <a:pt x="5909" y="82876"/>
                  </a:cubicBezTo>
                  <a:cubicBezTo>
                    <a:pt x="-7742" y="90019"/>
                    <a:pt x="4798" y="109226"/>
                    <a:pt x="17893" y="102401"/>
                  </a:cubicBezTo>
                  <a:cubicBezTo>
                    <a:pt x="55037" y="82956"/>
                    <a:pt x="82895" y="52003"/>
                    <a:pt x="99324" y="13510"/>
                  </a:cubicBezTo>
                  <a:cubicBezTo>
                    <a:pt x="105117" y="-62"/>
                    <a:pt x="82022" y="-5697"/>
                    <a:pt x="76387" y="747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622DF1A-7CF3-0F7F-E954-9C2307A7ACED}"/>
                </a:ext>
              </a:extLst>
            </p:cNvPr>
            <p:cNvSpPr/>
            <p:nvPr/>
          </p:nvSpPr>
          <p:spPr>
            <a:xfrm>
              <a:off x="9941436" y="6304194"/>
              <a:ext cx="27694" cy="46263"/>
            </a:xfrm>
            <a:custGeom>
              <a:avLst/>
              <a:gdLst>
                <a:gd name="connsiteX0" fmla="*/ 26905 w 27694"/>
                <a:gd name="connsiteY0" fmla="*/ 8281 h 46263"/>
                <a:gd name="connsiteX1" fmla="*/ 12302 w 27694"/>
                <a:gd name="connsiteY1" fmla="*/ 344 h 46263"/>
                <a:gd name="connsiteX2" fmla="*/ 3968 w 27694"/>
                <a:gd name="connsiteY2" fmla="*/ 14233 h 46263"/>
                <a:gd name="connsiteX3" fmla="*/ 1429 w 27694"/>
                <a:gd name="connsiteY3" fmla="*/ 29313 h 46263"/>
                <a:gd name="connsiteX4" fmla="*/ 5715 w 27694"/>
                <a:gd name="connsiteY4" fmla="*/ 44789 h 46263"/>
                <a:gd name="connsiteX5" fmla="*/ 21984 w 27694"/>
                <a:gd name="connsiteY5" fmla="*/ 40742 h 46263"/>
                <a:gd name="connsiteX6" fmla="*/ 26905 w 27694"/>
                <a:gd name="connsiteY6" fmla="*/ 8201 h 4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94" h="46263">
                  <a:moveTo>
                    <a:pt x="26905" y="8281"/>
                  </a:moveTo>
                  <a:cubicBezTo>
                    <a:pt x="25873" y="2011"/>
                    <a:pt x="17778" y="-1085"/>
                    <a:pt x="12302" y="344"/>
                  </a:cubicBezTo>
                  <a:cubicBezTo>
                    <a:pt x="5715" y="2090"/>
                    <a:pt x="2936" y="7963"/>
                    <a:pt x="3968" y="14233"/>
                  </a:cubicBezTo>
                  <a:cubicBezTo>
                    <a:pt x="4761" y="19233"/>
                    <a:pt x="3731" y="24868"/>
                    <a:pt x="1429" y="29313"/>
                  </a:cubicBezTo>
                  <a:cubicBezTo>
                    <a:pt x="-1428" y="34868"/>
                    <a:pt x="0" y="41615"/>
                    <a:pt x="5715" y="44789"/>
                  </a:cubicBezTo>
                  <a:cubicBezTo>
                    <a:pt x="10873" y="47647"/>
                    <a:pt x="19127" y="46377"/>
                    <a:pt x="21984" y="40742"/>
                  </a:cubicBezTo>
                  <a:cubicBezTo>
                    <a:pt x="27302" y="30265"/>
                    <a:pt x="28810" y="19789"/>
                    <a:pt x="26905" y="82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DDAEBC-7226-A720-CF5B-0ED7710A8347}"/>
              </a:ext>
            </a:extLst>
          </p:cNvPr>
          <p:cNvSpPr txBox="1"/>
          <p:nvPr/>
        </p:nvSpPr>
        <p:spPr>
          <a:xfrm>
            <a:off x="8804378" y="1565433"/>
            <a:ext cx="303202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Ah, I think Barry </a:t>
            </a:r>
            <a:br>
              <a:rPr lang="en-GB" sz="2400" dirty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knows the answer...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77CE17-B5FA-C50A-8F28-02BEE79BD5CF}"/>
              </a:ext>
            </a:extLst>
          </p:cNvPr>
          <p:cNvGrpSpPr/>
          <p:nvPr/>
        </p:nvGrpSpPr>
        <p:grpSpPr>
          <a:xfrm>
            <a:off x="9096789" y="2512774"/>
            <a:ext cx="2732547" cy="2780233"/>
            <a:chOff x="13188320" y="2512774"/>
            <a:chExt cx="2732547" cy="278023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2510D41-012F-7A6E-AF86-21254073A2E9}"/>
                </a:ext>
              </a:extLst>
            </p:cNvPr>
            <p:cNvSpPr/>
            <p:nvPr/>
          </p:nvSpPr>
          <p:spPr>
            <a:xfrm>
              <a:off x="13938904" y="4695561"/>
              <a:ext cx="335" cy="393"/>
            </a:xfrm>
            <a:custGeom>
              <a:avLst/>
              <a:gdLst>
                <a:gd name="connsiteX0" fmla="*/ 125 w 335"/>
                <a:gd name="connsiteY0" fmla="*/ 0 h 393"/>
                <a:gd name="connsiteX1" fmla="*/ 125 w 335"/>
                <a:gd name="connsiteY1" fmla="*/ 393 h 393"/>
                <a:gd name="connsiteX2" fmla="*/ 125 w 335"/>
                <a:gd name="connsiteY2" fmla="*/ 0 h 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" h="393">
                  <a:moveTo>
                    <a:pt x="125" y="0"/>
                  </a:moveTo>
                  <a:cubicBezTo>
                    <a:pt x="125" y="0"/>
                    <a:pt x="-156" y="393"/>
                    <a:pt x="125" y="393"/>
                  </a:cubicBezTo>
                  <a:cubicBezTo>
                    <a:pt x="406" y="393"/>
                    <a:pt x="406" y="0"/>
                    <a:pt x="125" y="0"/>
                  </a:cubicBezTo>
                  <a:close/>
                </a:path>
              </a:pathLst>
            </a:custGeom>
            <a:solidFill>
              <a:srgbClr val="550D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A80A069-DD5B-A52F-97C7-2B00315668A4}"/>
                </a:ext>
              </a:extLst>
            </p:cNvPr>
            <p:cNvSpPr/>
            <p:nvPr/>
          </p:nvSpPr>
          <p:spPr>
            <a:xfrm>
              <a:off x="13188320" y="4735713"/>
              <a:ext cx="948249" cy="354131"/>
            </a:xfrm>
            <a:custGeom>
              <a:avLst/>
              <a:gdLst>
                <a:gd name="connsiteX0" fmla="*/ 705896 w 948249"/>
                <a:gd name="connsiteY0" fmla="*/ 0 h 354131"/>
                <a:gd name="connsiteX1" fmla="*/ 407758 w 948249"/>
                <a:gd name="connsiteY1" fmla="*/ 60818 h 354131"/>
                <a:gd name="connsiteX2" fmla="*/ 409162 w 948249"/>
                <a:gd name="connsiteY2" fmla="*/ 74689 h 354131"/>
                <a:gd name="connsiteX3" fmla="*/ 280956 w 948249"/>
                <a:gd name="connsiteY3" fmla="*/ 132474 h 354131"/>
                <a:gd name="connsiteX4" fmla="*/ 285561 w 948249"/>
                <a:gd name="connsiteY4" fmla="*/ 153365 h 354131"/>
                <a:gd name="connsiteX5" fmla="*/ 172797 w 948249"/>
                <a:gd name="connsiteY5" fmla="*/ 210420 h 354131"/>
                <a:gd name="connsiteX6" fmla="*/ 58 w 948249"/>
                <a:gd name="connsiteY6" fmla="*/ 318860 h 354131"/>
                <a:gd name="connsiteX7" fmla="*/ 54418 w 948249"/>
                <a:gd name="connsiteY7" fmla="*/ 346433 h 354131"/>
                <a:gd name="connsiteX8" fmla="*/ 411521 w 948249"/>
                <a:gd name="connsiteY8" fmla="*/ 325599 h 354131"/>
                <a:gd name="connsiteX9" fmla="*/ 438308 w 948249"/>
                <a:gd name="connsiteY9" fmla="*/ 353789 h 354131"/>
                <a:gd name="connsiteX10" fmla="*/ 560899 w 948249"/>
                <a:gd name="connsiteY10" fmla="*/ 324195 h 354131"/>
                <a:gd name="connsiteX11" fmla="*/ 585046 w 948249"/>
                <a:gd name="connsiteY11" fmla="*/ 348118 h 354131"/>
                <a:gd name="connsiteX12" fmla="*/ 947709 w 948249"/>
                <a:gd name="connsiteY12" fmla="*/ 163642 h 354131"/>
                <a:gd name="connsiteX13" fmla="*/ 746947 w 948249"/>
                <a:gd name="connsiteY13" fmla="*/ 17409 h 354131"/>
                <a:gd name="connsiteX14" fmla="*/ 705840 w 948249"/>
                <a:gd name="connsiteY14" fmla="*/ 0 h 3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49" h="354131">
                  <a:moveTo>
                    <a:pt x="705896" y="0"/>
                  </a:moveTo>
                  <a:cubicBezTo>
                    <a:pt x="572355" y="20329"/>
                    <a:pt x="411577" y="21564"/>
                    <a:pt x="407758" y="60818"/>
                  </a:cubicBezTo>
                  <a:cubicBezTo>
                    <a:pt x="407309" y="65535"/>
                    <a:pt x="409612" y="69916"/>
                    <a:pt x="409162" y="74689"/>
                  </a:cubicBezTo>
                  <a:cubicBezTo>
                    <a:pt x="406130" y="105800"/>
                    <a:pt x="314706" y="108439"/>
                    <a:pt x="280956" y="132474"/>
                  </a:cubicBezTo>
                  <a:cubicBezTo>
                    <a:pt x="281124" y="140224"/>
                    <a:pt x="282079" y="146401"/>
                    <a:pt x="285561" y="153365"/>
                  </a:cubicBezTo>
                  <a:cubicBezTo>
                    <a:pt x="259504" y="185880"/>
                    <a:pt x="210254" y="195595"/>
                    <a:pt x="172797" y="210420"/>
                  </a:cubicBezTo>
                  <a:cubicBezTo>
                    <a:pt x="153816" y="217946"/>
                    <a:pt x="2473" y="294431"/>
                    <a:pt x="58" y="318860"/>
                  </a:cubicBezTo>
                  <a:cubicBezTo>
                    <a:pt x="-1683" y="336774"/>
                    <a:pt x="36111" y="344692"/>
                    <a:pt x="54418" y="346433"/>
                  </a:cubicBezTo>
                  <a:cubicBezTo>
                    <a:pt x="85642" y="349465"/>
                    <a:pt x="281237" y="344355"/>
                    <a:pt x="411521" y="325599"/>
                  </a:cubicBezTo>
                  <a:cubicBezTo>
                    <a:pt x="410903" y="344804"/>
                    <a:pt x="422415" y="352273"/>
                    <a:pt x="438308" y="353789"/>
                  </a:cubicBezTo>
                  <a:cubicBezTo>
                    <a:pt x="473069" y="357159"/>
                    <a:pt x="531585" y="334808"/>
                    <a:pt x="560899" y="324195"/>
                  </a:cubicBezTo>
                  <a:cubicBezTo>
                    <a:pt x="559888" y="340705"/>
                    <a:pt x="571119" y="346770"/>
                    <a:pt x="585046" y="348118"/>
                  </a:cubicBezTo>
                  <a:cubicBezTo>
                    <a:pt x="665295" y="355923"/>
                    <a:pt x="938106" y="262254"/>
                    <a:pt x="947709" y="163642"/>
                  </a:cubicBezTo>
                  <a:cubicBezTo>
                    <a:pt x="959951" y="37962"/>
                    <a:pt x="760481" y="21452"/>
                    <a:pt x="746947" y="17409"/>
                  </a:cubicBezTo>
                  <a:cubicBezTo>
                    <a:pt x="732796" y="13141"/>
                    <a:pt x="719318" y="5953"/>
                    <a:pt x="705840" y="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1A02E64-5E2D-9E62-ED47-557575378969}"/>
                </a:ext>
              </a:extLst>
            </p:cNvPr>
            <p:cNvSpPr/>
            <p:nvPr/>
          </p:nvSpPr>
          <p:spPr>
            <a:xfrm>
              <a:off x="13537907" y="4952122"/>
              <a:ext cx="220685" cy="81714"/>
            </a:xfrm>
            <a:custGeom>
              <a:avLst/>
              <a:gdLst>
                <a:gd name="connsiteX0" fmla="*/ 18187 w 220685"/>
                <a:gd name="connsiteY0" fmla="*/ 11028 h 81714"/>
                <a:gd name="connsiteX1" fmla="*/ 14368 w 220685"/>
                <a:gd name="connsiteY1" fmla="*/ 25179 h 81714"/>
                <a:gd name="connsiteX2" fmla="*/ 20602 w 220685"/>
                <a:gd name="connsiteY2" fmla="*/ 32367 h 81714"/>
                <a:gd name="connsiteX3" fmla="*/ 36719 w 220685"/>
                <a:gd name="connsiteY3" fmla="*/ 32143 h 81714"/>
                <a:gd name="connsiteX4" fmla="*/ 54015 w 220685"/>
                <a:gd name="connsiteY4" fmla="*/ 27482 h 81714"/>
                <a:gd name="connsiteX5" fmla="*/ 54521 w 220685"/>
                <a:gd name="connsiteY5" fmla="*/ 27313 h 81714"/>
                <a:gd name="connsiteX6" fmla="*/ 61709 w 220685"/>
                <a:gd name="connsiteY6" fmla="*/ 29897 h 81714"/>
                <a:gd name="connsiteX7" fmla="*/ 68111 w 220685"/>
                <a:gd name="connsiteY7" fmla="*/ 41409 h 81714"/>
                <a:gd name="connsiteX8" fmla="*/ 74625 w 220685"/>
                <a:gd name="connsiteY8" fmla="*/ 48485 h 81714"/>
                <a:gd name="connsiteX9" fmla="*/ 93999 w 220685"/>
                <a:gd name="connsiteY9" fmla="*/ 52921 h 81714"/>
                <a:gd name="connsiteX10" fmla="*/ 136847 w 220685"/>
                <a:gd name="connsiteY10" fmla="*/ 37365 h 81714"/>
                <a:gd name="connsiteX11" fmla="*/ 147797 w 220685"/>
                <a:gd name="connsiteY11" fmla="*/ 39780 h 81714"/>
                <a:gd name="connsiteX12" fmla="*/ 147797 w 220685"/>
                <a:gd name="connsiteY12" fmla="*/ 39780 h 81714"/>
                <a:gd name="connsiteX13" fmla="*/ 147797 w 220685"/>
                <a:gd name="connsiteY13" fmla="*/ 39892 h 81714"/>
                <a:gd name="connsiteX14" fmla="*/ 159871 w 220685"/>
                <a:gd name="connsiteY14" fmla="*/ 57413 h 81714"/>
                <a:gd name="connsiteX15" fmla="*/ 174191 w 220685"/>
                <a:gd name="connsiteY15" fmla="*/ 65275 h 81714"/>
                <a:gd name="connsiteX16" fmla="*/ 192105 w 220685"/>
                <a:gd name="connsiteY16" fmla="*/ 60895 h 81714"/>
                <a:gd name="connsiteX17" fmla="*/ 210806 w 220685"/>
                <a:gd name="connsiteY17" fmla="*/ 51798 h 81714"/>
                <a:gd name="connsiteX18" fmla="*/ 211367 w 220685"/>
                <a:gd name="connsiteY18" fmla="*/ 51573 h 81714"/>
                <a:gd name="connsiteX19" fmla="*/ 220296 w 220685"/>
                <a:gd name="connsiteY19" fmla="*/ 55953 h 81714"/>
                <a:gd name="connsiteX20" fmla="*/ 219342 w 220685"/>
                <a:gd name="connsiteY20" fmla="*/ 62411 h 81714"/>
                <a:gd name="connsiteX21" fmla="*/ 209907 w 220685"/>
                <a:gd name="connsiteY21" fmla="*/ 70779 h 81714"/>
                <a:gd name="connsiteX22" fmla="*/ 198900 w 220685"/>
                <a:gd name="connsiteY22" fmla="*/ 76507 h 81714"/>
                <a:gd name="connsiteX23" fmla="*/ 172675 w 220685"/>
                <a:gd name="connsiteY23" fmla="*/ 81561 h 81714"/>
                <a:gd name="connsiteX24" fmla="*/ 158636 w 220685"/>
                <a:gd name="connsiteY24" fmla="*/ 77124 h 81714"/>
                <a:gd name="connsiteX25" fmla="*/ 147910 w 220685"/>
                <a:gd name="connsiteY25" fmla="*/ 68252 h 81714"/>
                <a:gd name="connsiteX26" fmla="*/ 134207 w 220685"/>
                <a:gd name="connsiteY26" fmla="*/ 48260 h 81714"/>
                <a:gd name="connsiteX27" fmla="*/ 145270 w 220685"/>
                <a:gd name="connsiteY27" fmla="*/ 50787 h 81714"/>
                <a:gd name="connsiteX28" fmla="*/ 121291 w 220685"/>
                <a:gd name="connsiteY28" fmla="*/ 62692 h 81714"/>
                <a:gd name="connsiteX29" fmla="*/ 94224 w 220685"/>
                <a:gd name="connsiteY29" fmla="*/ 68252 h 81714"/>
                <a:gd name="connsiteX30" fmla="*/ 79847 w 220685"/>
                <a:gd name="connsiteY30" fmla="*/ 66679 h 81714"/>
                <a:gd name="connsiteX31" fmla="*/ 65808 w 220685"/>
                <a:gd name="connsiteY31" fmla="*/ 60165 h 81714"/>
                <a:gd name="connsiteX32" fmla="*/ 56093 w 220685"/>
                <a:gd name="connsiteY32" fmla="*/ 48260 h 81714"/>
                <a:gd name="connsiteX33" fmla="*/ 50870 w 220685"/>
                <a:gd name="connsiteY33" fmla="*/ 37422 h 81714"/>
                <a:gd name="connsiteX34" fmla="*/ 58564 w 220685"/>
                <a:gd name="connsiteY34" fmla="*/ 39780 h 81714"/>
                <a:gd name="connsiteX35" fmla="*/ 39077 w 220685"/>
                <a:gd name="connsiteY35" fmla="*/ 45452 h 81714"/>
                <a:gd name="connsiteX36" fmla="*/ 17232 w 220685"/>
                <a:gd name="connsiteY36" fmla="*/ 45845 h 81714"/>
                <a:gd name="connsiteX37" fmla="*/ 5439 w 220685"/>
                <a:gd name="connsiteY37" fmla="*/ 39162 h 81714"/>
                <a:gd name="connsiteX38" fmla="*/ 161 w 220685"/>
                <a:gd name="connsiteY38" fmla="*/ 26359 h 81714"/>
                <a:gd name="connsiteX39" fmla="*/ 5327 w 220685"/>
                <a:gd name="connsiteY39" fmla="*/ 3952 h 81714"/>
                <a:gd name="connsiteX40" fmla="*/ 5439 w 220685"/>
                <a:gd name="connsiteY40" fmla="*/ 3783 h 81714"/>
                <a:gd name="connsiteX41" fmla="*/ 15379 w 220685"/>
                <a:gd name="connsiteY41" fmla="*/ 919 h 81714"/>
                <a:gd name="connsiteX42" fmla="*/ 18243 w 220685"/>
                <a:gd name="connsiteY42" fmla="*/ 10859 h 81714"/>
                <a:gd name="connsiteX43" fmla="*/ 18243 w 220685"/>
                <a:gd name="connsiteY43" fmla="*/ 10915 h 8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0685" h="81714">
                  <a:moveTo>
                    <a:pt x="18187" y="11028"/>
                  </a:moveTo>
                  <a:cubicBezTo>
                    <a:pt x="15379" y="15913"/>
                    <a:pt x="14087" y="20518"/>
                    <a:pt x="14368" y="25179"/>
                  </a:cubicBezTo>
                  <a:cubicBezTo>
                    <a:pt x="14874" y="29503"/>
                    <a:pt x="16053" y="31020"/>
                    <a:pt x="20602" y="32367"/>
                  </a:cubicBezTo>
                  <a:cubicBezTo>
                    <a:pt x="25038" y="33491"/>
                    <a:pt x="30991" y="33154"/>
                    <a:pt x="36719" y="32143"/>
                  </a:cubicBezTo>
                  <a:cubicBezTo>
                    <a:pt x="42503" y="31132"/>
                    <a:pt x="48399" y="29503"/>
                    <a:pt x="54015" y="27482"/>
                  </a:cubicBezTo>
                  <a:lnTo>
                    <a:pt x="54521" y="27313"/>
                  </a:lnTo>
                  <a:cubicBezTo>
                    <a:pt x="57272" y="26302"/>
                    <a:pt x="60305" y="27426"/>
                    <a:pt x="61709" y="29897"/>
                  </a:cubicBezTo>
                  <a:cubicBezTo>
                    <a:pt x="64741" y="34951"/>
                    <a:pt x="66089" y="38320"/>
                    <a:pt x="68111" y="41409"/>
                  </a:cubicBezTo>
                  <a:cubicBezTo>
                    <a:pt x="69964" y="44441"/>
                    <a:pt x="72098" y="46800"/>
                    <a:pt x="74625" y="48485"/>
                  </a:cubicBezTo>
                  <a:cubicBezTo>
                    <a:pt x="79510" y="52022"/>
                    <a:pt x="86586" y="53202"/>
                    <a:pt x="93999" y="52921"/>
                  </a:cubicBezTo>
                  <a:cubicBezTo>
                    <a:pt x="108488" y="52247"/>
                    <a:pt x="123706" y="45733"/>
                    <a:pt x="136847" y="37365"/>
                  </a:cubicBezTo>
                  <a:cubicBezTo>
                    <a:pt x="140553" y="35007"/>
                    <a:pt x="145439" y="36074"/>
                    <a:pt x="147797" y="39780"/>
                  </a:cubicBezTo>
                  <a:lnTo>
                    <a:pt x="147797" y="39780"/>
                  </a:lnTo>
                  <a:cubicBezTo>
                    <a:pt x="147797" y="39780"/>
                    <a:pt x="147797" y="39892"/>
                    <a:pt x="147797" y="39892"/>
                  </a:cubicBezTo>
                  <a:cubicBezTo>
                    <a:pt x="151785" y="46407"/>
                    <a:pt x="155603" y="52640"/>
                    <a:pt x="159871" y="57413"/>
                  </a:cubicBezTo>
                  <a:cubicBezTo>
                    <a:pt x="164195" y="62187"/>
                    <a:pt x="168744" y="64826"/>
                    <a:pt x="174191" y="65275"/>
                  </a:cubicBezTo>
                  <a:cubicBezTo>
                    <a:pt x="179414" y="65837"/>
                    <a:pt x="185872" y="63647"/>
                    <a:pt x="192105" y="60895"/>
                  </a:cubicBezTo>
                  <a:cubicBezTo>
                    <a:pt x="198451" y="58256"/>
                    <a:pt x="204235" y="54100"/>
                    <a:pt x="210806" y="51798"/>
                  </a:cubicBezTo>
                  <a:lnTo>
                    <a:pt x="211367" y="51573"/>
                  </a:lnTo>
                  <a:cubicBezTo>
                    <a:pt x="215017" y="50338"/>
                    <a:pt x="219061" y="52247"/>
                    <a:pt x="220296" y="55953"/>
                  </a:cubicBezTo>
                  <a:cubicBezTo>
                    <a:pt x="221082" y="58200"/>
                    <a:pt x="220633" y="60614"/>
                    <a:pt x="219342" y="62411"/>
                  </a:cubicBezTo>
                  <a:cubicBezTo>
                    <a:pt x="216702" y="66062"/>
                    <a:pt x="213389" y="68589"/>
                    <a:pt x="209907" y="70779"/>
                  </a:cubicBezTo>
                  <a:cubicBezTo>
                    <a:pt x="206369" y="72913"/>
                    <a:pt x="202775" y="74878"/>
                    <a:pt x="198900" y="76507"/>
                  </a:cubicBezTo>
                  <a:cubicBezTo>
                    <a:pt x="191263" y="79652"/>
                    <a:pt x="182727" y="82403"/>
                    <a:pt x="172675" y="81561"/>
                  </a:cubicBezTo>
                  <a:cubicBezTo>
                    <a:pt x="167846" y="81112"/>
                    <a:pt x="162904" y="79595"/>
                    <a:pt x="158636" y="77124"/>
                  </a:cubicBezTo>
                  <a:cubicBezTo>
                    <a:pt x="154368" y="74710"/>
                    <a:pt x="150830" y="71509"/>
                    <a:pt x="147910" y="68252"/>
                  </a:cubicBezTo>
                  <a:cubicBezTo>
                    <a:pt x="142069" y="61625"/>
                    <a:pt x="138138" y="54662"/>
                    <a:pt x="134207" y="48260"/>
                  </a:cubicBezTo>
                  <a:lnTo>
                    <a:pt x="145270" y="50787"/>
                  </a:lnTo>
                  <a:cubicBezTo>
                    <a:pt x="137689" y="55560"/>
                    <a:pt x="129771" y="59547"/>
                    <a:pt x="121291" y="62692"/>
                  </a:cubicBezTo>
                  <a:cubicBezTo>
                    <a:pt x="112812" y="65781"/>
                    <a:pt x="103826" y="68083"/>
                    <a:pt x="94224" y="68252"/>
                  </a:cubicBezTo>
                  <a:cubicBezTo>
                    <a:pt x="89450" y="68252"/>
                    <a:pt x="84733" y="67915"/>
                    <a:pt x="79847" y="66679"/>
                  </a:cubicBezTo>
                  <a:cubicBezTo>
                    <a:pt x="75018" y="65556"/>
                    <a:pt x="70020" y="63422"/>
                    <a:pt x="65808" y="60165"/>
                  </a:cubicBezTo>
                  <a:cubicBezTo>
                    <a:pt x="61540" y="56908"/>
                    <a:pt x="58283" y="52528"/>
                    <a:pt x="56093" y="48260"/>
                  </a:cubicBezTo>
                  <a:cubicBezTo>
                    <a:pt x="53847" y="44160"/>
                    <a:pt x="52387" y="39443"/>
                    <a:pt x="50870" y="37422"/>
                  </a:cubicBezTo>
                  <a:lnTo>
                    <a:pt x="58564" y="39780"/>
                  </a:lnTo>
                  <a:cubicBezTo>
                    <a:pt x="52218" y="42195"/>
                    <a:pt x="45816" y="44160"/>
                    <a:pt x="39077" y="45452"/>
                  </a:cubicBezTo>
                  <a:cubicBezTo>
                    <a:pt x="32339" y="46687"/>
                    <a:pt x="25263" y="47586"/>
                    <a:pt x="17232" y="45845"/>
                  </a:cubicBezTo>
                  <a:cubicBezTo>
                    <a:pt x="13245" y="44890"/>
                    <a:pt x="8809" y="42981"/>
                    <a:pt x="5439" y="39162"/>
                  </a:cubicBezTo>
                  <a:cubicBezTo>
                    <a:pt x="2070" y="35400"/>
                    <a:pt x="497" y="30514"/>
                    <a:pt x="161" y="26359"/>
                  </a:cubicBezTo>
                  <a:cubicBezTo>
                    <a:pt x="-682" y="18272"/>
                    <a:pt x="1901" y="10129"/>
                    <a:pt x="5327" y="3952"/>
                  </a:cubicBezTo>
                  <a:lnTo>
                    <a:pt x="5439" y="3783"/>
                  </a:lnTo>
                  <a:cubicBezTo>
                    <a:pt x="7405" y="246"/>
                    <a:pt x="11841" y="-1046"/>
                    <a:pt x="15379" y="919"/>
                  </a:cubicBezTo>
                  <a:cubicBezTo>
                    <a:pt x="18917" y="2885"/>
                    <a:pt x="20209" y="7321"/>
                    <a:pt x="18243" y="10859"/>
                  </a:cubicBezTo>
                  <a:cubicBezTo>
                    <a:pt x="18243" y="10859"/>
                    <a:pt x="18243" y="10915"/>
                    <a:pt x="18243" y="10915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F2D8DD4-FFF3-B6E6-E27F-93A6713DAD6A}"/>
                </a:ext>
              </a:extLst>
            </p:cNvPr>
            <p:cNvSpPr/>
            <p:nvPr/>
          </p:nvSpPr>
          <p:spPr>
            <a:xfrm>
              <a:off x="13656503" y="4913970"/>
              <a:ext cx="116543" cy="69446"/>
            </a:xfrm>
            <a:custGeom>
              <a:avLst/>
              <a:gdLst>
                <a:gd name="connsiteX0" fmla="*/ 20104 w 116543"/>
                <a:gd name="connsiteY0" fmla="*/ 12565 h 69446"/>
                <a:gd name="connsiteX1" fmla="*/ 16566 w 116543"/>
                <a:gd name="connsiteY1" fmla="*/ 24245 h 69446"/>
                <a:gd name="connsiteX2" fmla="*/ 20048 w 116543"/>
                <a:gd name="connsiteY2" fmla="*/ 32894 h 69446"/>
                <a:gd name="connsiteX3" fmla="*/ 30662 w 116543"/>
                <a:gd name="connsiteY3" fmla="*/ 35982 h 69446"/>
                <a:gd name="connsiteX4" fmla="*/ 37625 w 116543"/>
                <a:gd name="connsiteY4" fmla="*/ 35140 h 69446"/>
                <a:gd name="connsiteX5" fmla="*/ 41444 w 116543"/>
                <a:gd name="connsiteY5" fmla="*/ 34241 h 69446"/>
                <a:gd name="connsiteX6" fmla="*/ 45600 w 116543"/>
                <a:gd name="connsiteY6" fmla="*/ 33680 h 69446"/>
                <a:gd name="connsiteX7" fmla="*/ 45600 w 116543"/>
                <a:gd name="connsiteY7" fmla="*/ 33680 h 69446"/>
                <a:gd name="connsiteX8" fmla="*/ 46049 w 116543"/>
                <a:gd name="connsiteY8" fmla="*/ 33624 h 69446"/>
                <a:gd name="connsiteX9" fmla="*/ 52619 w 116543"/>
                <a:gd name="connsiteY9" fmla="*/ 35701 h 69446"/>
                <a:gd name="connsiteX10" fmla="*/ 64918 w 116543"/>
                <a:gd name="connsiteY10" fmla="*/ 47270 h 69446"/>
                <a:gd name="connsiteX11" fmla="*/ 77160 w 116543"/>
                <a:gd name="connsiteY11" fmla="*/ 53054 h 69446"/>
                <a:gd name="connsiteX12" fmla="*/ 89571 w 116543"/>
                <a:gd name="connsiteY12" fmla="*/ 50527 h 69446"/>
                <a:gd name="connsiteX13" fmla="*/ 104003 w 116543"/>
                <a:gd name="connsiteY13" fmla="*/ 41598 h 69446"/>
                <a:gd name="connsiteX14" fmla="*/ 115403 w 116543"/>
                <a:gd name="connsiteY14" fmla="*/ 44574 h 69446"/>
                <a:gd name="connsiteX15" fmla="*/ 112820 w 116543"/>
                <a:gd name="connsiteY15" fmla="*/ 55750 h 69446"/>
                <a:gd name="connsiteX16" fmla="*/ 112707 w 116543"/>
                <a:gd name="connsiteY16" fmla="*/ 55750 h 69446"/>
                <a:gd name="connsiteX17" fmla="*/ 96759 w 116543"/>
                <a:gd name="connsiteY17" fmla="*/ 65465 h 69446"/>
                <a:gd name="connsiteX18" fmla="*/ 74577 w 116543"/>
                <a:gd name="connsiteY18" fmla="*/ 68946 h 69446"/>
                <a:gd name="connsiteX19" fmla="*/ 55315 w 116543"/>
                <a:gd name="connsiteY19" fmla="*/ 58950 h 69446"/>
                <a:gd name="connsiteX20" fmla="*/ 42286 w 116543"/>
                <a:gd name="connsiteY20" fmla="*/ 45473 h 69446"/>
                <a:gd name="connsiteX21" fmla="*/ 49306 w 116543"/>
                <a:gd name="connsiteY21" fmla="*/ 47494 h 69446"/>
                <a:gd name="connsiteX22" fmla="*/ 49306 w 116543"/>
                <a:gd name="connsiteY22" fmla="*/ 47494 h 69446"/>
                <a:gd name="connsiteX23" fmla="*/ 45319 w 116543"/>
                <a:gd name="connsiteY23" fmla="*/ 49179 h 69446"/>
                <a:gd name="connsiteX24" fmla="*/ 40939 w 116543"/>
                <a:gd name="connsiteY24" fmla="*/ 50302 h 69446"/>
                <a:gd name="connsiteX25" fmla="*/ 31167 w 116543"/>
                <a:gd name="connsiteY25" fmla="*/ 51706 h 69446"/>
                <a:gd name="connsiteX26" fmla="*/ 9996 w 116543"/>
                <a:gd name="connsiteY26" fmla="*/ 45529 h 69446"/>
                <a:gd name="connsiteX27" fmla="*/ 2415 w 116543"/>
                <a:gd name="connsiteY27" fmla="*/ 35870 h 69446"/>
                <a:gd name="connsiteX28" fmla="*/ 0 w 116543"/>
                <a:gd name="connsiteY28" fmla="*/ 24470 h 69446"/>
                <a:gd name="connsiteX29" fmla="*/ 5784 w 116543"/>
                <a:gd name="connsiteY29" fmla="*/ 4085 h 69446"/>
                <a:gd name="connsiteX30" fmla="*/ 17184 w 116543"/>
                <a:gd name="connsiteY30" fmla="*/ 1165 h 69446"/>
                <a:gd name="connsiteX31" fmla="*/ 20104 w 116543"/>
                <a:gd name="connsiteY31" fmla="*/ 12565 h 69446"/>
                <a:gd name="connsiteX32" fmla="*/ 20048 w 116543"/>
                <a:gd name="connsiteY32" fmla="*/ 12677 h 6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6543" h="69446">
                  <a:moveTo>
                    <a:pt x="20104" y="12565"/>
                  </a:moveTo>
                  <a:cubicBezTo>
                    <a:pt x="17914" y="16159"/>
                    <a:pt x="16566" y="20427"/>
                    <a:pt x="16566" y="24245"/>
                  </a:cubicBezTo>
                  <a:cubicBezTo>
                    <a:pt x="16566" y="28120"/>
                    <a:pt x="17689" y="30928"/>
                    <a:pt x="20048" y="32894"/>
                  </a:cubicBezTo>
                  <a:cubicBezTo>
                    <a:pt x="22407" y="34915"/>
                    <a:pt x="26338" y="36038"/>
                    <a:pt x="30662" y="35982"/>
                  </a:cubicBezTo>
                  <a:cubicBezTo>
                    <a:pt x="32796" y="35982"/>
                    <a:pt x="35154" y="35645"/>
                    <a:pt x="37625" y="35140"/>
                  </a:cubicBezTo>
                  <a:lnTo>
                    <a:pt x="41444" y="34241"/>
                  </a:lnTo>
                  <a:cubicBezTo>
                    <a:pt x="42792" y="33961"/>
                    <a:pt x="44027" y="33343"/>
                    <a:pt x="45600" y="33680"/>
                  </a:cubicBezTo>
                  <a:lnTo>
                    <a:pt x="45600" y="33680"/>
                  </a:lnTo>
                  <a:cubicBezTo>
                    <a:pt x="45600" y="33680"/>
                    <a:pt x="46049" y="33624"/>
                    <a:pt x="46049" y="33624"/>
                  </a:cubicBezTo>
                  <a:cubicBezTo>
                    <a:pt x="48520" y="33174"/>
                    <a:pt x="50934" y="34073"/>
                    <a:pt x="52619" y="35701"/>
                  </a:cubicBezTo>
                  <a:cubicBezTo>
                    <a:pt x="56775" y="39913"/>
                    <a:pt x="60818" y="44013"/>
                    <a:pt x="64918" y="47270"/>
                  </a:cubicBezTo>
                  <a:cubicBezTo>
                    <a:pt x="69073" y="50471"/>
                    <a:pt x="73229" y="52492"/>
                    <a:pt x="77160" y="53054"/>
                  </a:cubicBezTo>
                  <a:cubicBezTo>
                    <a:pt x="81091" y="53616"/>
                    <a:pt x="85246" y="52717"/>
                    <a:pt x="89571" y="50527"/>
                  </a:cubicBezTo>
                  <a:cubicBezTo>
                    <a:pt x="93951" y="48393"/>
                    <a:pt x="98387" y="44855"/>
                    <a:pt x="104003" y="41598"/>
                  </a:cubicBezTo>
                  <a:cubicBezTo>
                    <a:pt x="107990" y="39295"/>
                    <a:pt x="113100" y="40643"/>
                    <a:pt x="115403" y="44574"/>
                  </a:cubicBezTo>
                  <a:cubicBezTo>
                    <a:pt x="117649" y="48393"/>
                    <a:pt x="116470" y="53335"/>
                    <a:pt x="112820" y="55750"/>
                  </a:cubicBezTo>
                  <a:lnTo>
                    <a:pt x="112707" y="55750"/>
                  </a:lnTo>
                  <a:cubicBezTo>
                    <a:pt x="108215" y="58726"/>
                    <a:pt x="103104" y="62432"/>
                    <a:pt x="96759" y="65465"/>
                  </a:cubicBezTo>
                  <a:cubicBezTo>
                    <a:pt x="90469" y="68497"/>
                    <a:pt x="82439" y="70406"/>
                    <a:pt x="74577" y="68946"/>
                  </a:cubicBezTo>
                  <a:cubicBezTo>
                    <a:pt x="66658" y="67599"/>
                    <a:pt x="60257" y="63275"/>
                    <a:pt x="55315" y="58950"/>
                  </a:cubicBezTo>
                  <a:cubicBezTo>
                    <a:pt x="50261" y="54570"/>
                    <a:pt x="46217" y="49909"/>
                    <a:pt x="42286" y="45473"/>
                  </a:cubicBezTo>
                  <a:lnTo>
                    <a:pt x="49306" y="47494"/>
                  </a:lnTo>
                  <a:lnTo>
                    <a:pt x="49306" y="47494"/>
                  </a:lnTo>
                  <a:cubicBezTo>
                    <a:pt x="48183" y="48617"/>
                    <a:pt x="46723" y="48730"/>
                    <a:pt x="45319" y="49179"/>
                  </a:cubicBezTo>
                  <a:lnTo>
                    <a:pt x="40939" y="50302"/>
                  </a:lnTo>
                  <a:cubicBezTo>
                    <a:pt x="37906" y="50976"/>
                    <a:pt x="34649" y="51594"/>
                    <a:pt x="31167" y="51706"/>
                  </a:cubicBezTo>
                  <a:cubicBezTo>
                    <a:pt x="24316" y="51931"/>
                    <a:pt x="16566" y="50583"/>
                    <a:pt x="9996" y="45529"/>
                  </a:cubicBezTo>
                  <a:cubicBezTo>
                    <a:pt x="6795" y="43058"/>
                    <a:pt x="4099" y="39632"/>
                    <a:pt x="2415" y="35870"/>
                  </a:cubicBezTo>
                  <a:cubicBezTo>
                    <a:pt x="786" y="32107"/>
                    <a:pt x="56" y="28176"/>
                    <a:pt x="0" y="24470"/>
                  </a:cubicBezTo>
                  <a:cubicBezTo>
                    <a:pt x="0" y="16945"/>
                    <a:pt x="2246" y="10094"/>
                    <a:pt x="5784" y="4085"/>
                  </a:cubicBezTo>
                  <a:cubicBezTo>
                    <a:pt x="8143" y="154"/>
                    <a:pt x="13253" y="-1194"/>
                    <a:pt x="17184" y="1165"/>
                  </a:cubicBezTo>
                  <a:cubicBezTo>
                    <a:pt x="21115" y="3523"/>
                    <a:pt x="22463" y="8634"/>
                    <a:pt x="20104" y="12565"/>
                  </a:cubicBezTo>
                  <a:cubicBezTo>
                    <a:pt x="20104" y="12565"/>
                    <a:pt x="20048" y="12677"/>
                    <a:pt x="20048" y="1267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A0156EE-1BD2-7FEE-4633-E65BF64F2FC1}"/>
                </a:ext>
              </a:extLst>
            </p:cNvPr>
            <p:cNvSpPr/>
            <p:nvPr/>
          </p:nvSpPr>
          <p:spPr>
            <a:xfrm>
              <a:off x="13775219" y="2837099"/>
              <a:ext cx="1427063" cy="2210903"/>
            </a:xfrm>
            <a:custGeom>
              <a:avLst/>
              <a:gdLst>
                <a:gd name="connsiteX0" fmla="*/ 1182612 w 1427063"/>
                <a:gd name="connsiteY0" fmla="*/ 2122343 h 2210903"/>
                <a:gd name="connsiteX1" fmla="*/ 1366358 w 1427063"/>
                <a:gd name="connsiteY1" fmla="*/ 1805674 h 2210903"/>
                <a:gd name="connsiteX2" fmla="*/ 1420044 w 1427063"/>
                <a:gd name="connsiteY2" fmla="*/ 1710375 h 2210903"/>
                <a:gd name="connsiteX3" fmla="*/ 1391291 w 1427063"/>
                <a:gd name="connsiteY3" fmla="*/ 1544712 h 2210903"/>
                <a:gd name="connsiteX4" fmla="*/ 1397749 w 1427063"/>
                <a:gd name="connsiteY4" fmla="*/ 1514556 h 2210903"/>
                <a:gd name="connsiteX5" fmla="*/ 1427063 w 1427063"/>
                <a:gd name="connsiteY5" fmla="*/ 1497203 h 2210903"/>
                <a:gd name="connsiteX6" fmla="*/ 1311717 w 1427063"/>
                <a:gd name="connsiteY6" fmla="*/ 1225291 h 2210903"/>
                <a:gd name="connsiteX7" fmla="*/ 1333113 w 1427063"/>
                <a:gd name="connsiteY7" fmla="*/ 1160149 h 2210903"/>
                <a:gd name="connsiteX8" fmla="*/ 1205299 w 1427063"/>
                <a:gd name="connsiteY8" fmla="*/ 930803 h 2210903"/>
                <a:gd name="connsiteX9" fmla="*/ 1236915 w 1427063"/>
                <a:gd name="connsiteY9" fmla="*/ 880880 h 2210903"/>
                <a:gd name="connsiteX10" fmla="*/ 1052777 w 1427063"/>
                <a:gd name="connsiteY10" fmla="*/ 594198 h 2210903"/>
                <a:gd name="connsiteX11" fmla="*/ 1084786 w 1427063"/>
                <a:gd name="connsiteY11" fmla="*/ 551799 h 2210903"/>
                <a:gd name="connsiteX12" fmla="*/ 1084786 w 1427063"/>
                <a:gd name="connsiteY12" fmla="*/ 551462 h 2210903"/>
                <a:gd name="connsiteX13" fmla="*/ 1047048 w 1427063"/>
                <a:gd name="connsiteY13" fmla="*/ 473348 h 2210903"/>
                <a:gd name="connsiteX14" fmla="*/ 1079058 w 1427063"/>
                <a:gd name="connsiteY14" fmla="*/ 449032 h 2210903"/>
                <a:gd name="connsiteX15" fmla="*/ 975841 w 1427063"/>
                <a:gd name="connsiteY15" fmla="*/ 291006 h 2210903"/>
                <a:gd name="connsiteX16" fmla="*/ 981794 w 1427063"/>
                <a:gd name="connsiteY16" fmla="*/ 136069 h 2210903"/>
                <a:gd name="connsiteX17" fmla="*/ 941922 w 1427063"/>
                <a:gd name="connsiteY17" fmla="*/ 0 h 2210903"/>
                <a:gd name="connsiteX18" fmla="*/ 789681 w 1427063"/>
                <a:gd name="connsiteY18" fmla="*/ 158307 h 2210903"/>
                <a:gd name="connsiteX19" fmla="*/ 675626 w 1427063"/>
                <a:gd name="connsiteY19" fmla="*/ 141460 h 2210903"/>
                <a:gd name="connsiteX20" fmla="*/ 660632 w 1427063"/>
                <a:gd name="connsiteY20" fmla="*/ 141460 h 2210903"/>
                <a:gd name="connsiteX21" fmla="*/ 648951 w 1427063"/>
                <a:gd name="connsiteY21" fmla="*/ 141460 h 2210903"/>
                <a:gd name="connsiteX22" fmla="*/ 543095 w 1427063"/>
                <a:gd name="connsiteY22" fmla="*/ 163249 h 2210903"/>
                <a:gd name="connsiteX23" fmla="*/ 362045 w 1427063"/>
                <a:gd name="connsiteY23" fmla="*/ 27068 h 2210903"/>
                <a:gd name="connsiteX24" fmla="*/ 335258 w 1427063"/>
                <a:gd name="connsiteY24" fmla="*/ 201379 h 2210903"/>
                <a:gd name="connsiteX25" fmla="*/ 344580 w 1427063"/>
                <a:gd name="connsiteY25" fmla="*/ 314423 h 2210903"/>
                <a:gd name="connsiteX26" fmla="*/ 275731 w 1427063"/>
                <a:gd name="connsiteY26" fmla="*/ 403657 h 2210903"/>
                <a:gd name="connsiteX27" fmla="*/ 311952 w 1427063"/>
                <a:gd name="connsiteY27" fmla="*/ 443697 h 2210903"/>
                <a:gd name="connsiteX28" fmla="*/ 311952 w 1427063"/>
                <a:gd name="connsiteY28" fmla="*/ 443978 h 2210903"/>
                <a:gd name="connsiteX29" fmla="*/ 270228 w 1427063"/>
                <a:gd name="connsiteY29" fmla="*/ 551687 h 2210903"/>
                <a:gd name="connsiteX30" fmla="*/ 308358 w 1427063"/>
                <a:gd name="connsiteY30" fmla="*/ 594422 h 2210903"/>
                <a:gd name="connsiteX31" fmla="*/ 157745 w 1427063"/>
                <a:gd name="connsiteY31" fmla="*/ 871557 h 2210903"/>
                <a:gd name="connsiteX32" fmla="*/ 186104 w 1427063"/>
                <a:gd name="connsiteY32" fmla="*/ 932376 h 2210903"/>
                <a:gd name="connsiteX33" fmla="*/ 106193 w 1427063"/>
                <a:gd name="connsiteY33" fmla="*/ 1093041 h 2210903"/>
                <a:gd name="connsiteX34" fmla="*/ 134665 w 1427063"/>
                <a:gd name="connsiteY34" fmla="*/ 1133249 h 2210903"/>
                <a:gd name="connsiteX35" fmla="*/ 0 w 1427063"/>
                <a:gd name="connsiteY35" fmla="*/ 1570769 h 2210903"/>
                <a:gd name="connsiteX36" fmla="*/ 24035 w 1427063"/>
                <a:gd name="connsiteY36" fmla="*/ 1635013 h 2210903"/>
                <a:gd name="connsiteX37" fmla="*/ 19599 w 1427063"/>
                <a:gd name="connsiteY37" fmla="*/ 1723123 h 2210903"/>
                <a:gd name="connsiteX38" fmla="*/ 415562 w 1427063"/>
                <a:gd name="connsiteY38" fmla="*/ 2166034 h 2210903"/>
                <a:gd name="connsiteX39" fmla="*/ 712409 w 1427063"/>
                <a:gd name="connsiteY39" fmla="*/ 2210903 h 2210903"/>
                <a:gd name="connsiteX40" fmla="*/ 809167 w 1427063"/>
                <a:gd name="connsiteY40" fmla="*/ 2204389 h 2210903"/>
                <a:gd name="connsiteX41" fmla="*/ 875320 w 1427063"/>
                <a:gd name="connsiteY41" fmla="*/ 2205737 h 2210903"/>
                <a:gd name="connsiteX42" fmla="*/ 1182668 w 1427063"/>
                <a:gd name="connsiteY42" fmla="*/ 2122343 h 2210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27063" h="2210903">
                  <a:moveTo>
                    <a:pt x="1182612" y="2122343"/>
                  </a:moveTo>
                  <a:cubicBezTo>
                    <a:pt x="1280999" y="2067871"/>
                    <a:pt x="1347320" y="1853632"/>
                    <a:pt x="1366358" y="1805674"/>
                  </a:cubicBezTo>
                  <a:cubicBezTo>
                    <a:pt x="1395503" y="1732333"/>
                    <a:pt x="1420044" y="1791522"/>
                    <a:pt x="1420044" y="1710375"/>
                  </a:cubicBezTo>
                  <a:cubicBezTo>
                    <a:pt x="1420044" y="1653601"/>
                    <a:pt x="1391291" y="1579810"/>
                    <a:pt x="1391291" y="1544712"/>
                  </a:cubicBezTo>
                  <a:cubicBezTo>
                    <a:pt x="1391291" y="1534379"/>
                    <a:pt x="1393032" y="1524159"/>
                    <a:pt x="1397749" y="1514556"/>
                  </a:cubicBezTo>
                  <a:cubicBezTo>
                    <a:pt x="1409262" y="1511411"/>
                    <a:pt x="1427063" y="1511636"/>
                    <a:pt x="1427063" y="1497203"/>
                  </a:cubicBezTo>
                  <a:cubicBezTo>
                    <a:pt x="1427063" y="1391010"/>
                    <a:pt x="1311717" y="1279988"/>
                    <a:pt x="1311717" y="1225291"/>
                  </a:cubicBezTo>
                  <a:cubicBezTo>
                    <a:pt x="1311717" y="1200076"/>
                    <a:pt x="1333113" y="1184240"/>
                    <a:pt x="1333113" y="1160149"/>
                  </a:cubicBezTo>
                  <a:cubicBezTo>
                    <a:pt x="1333113" y="1136057"/>
                    <a:pt x="1205299" y="957422"/>
                    <a:pt x="1205299" y="930803"/>
                  </a:cubicBezTo>
                  <a:cubicBezTo>
                    <a:pt x="1205299" y="910081"/>
                    <a:pt x="1236915" y="901882"/>
                    <a:pt x="1236915" y="880880"/>
                  </a:cubicBezTo>
                  <a:cubicBezTo>
                    <a:pt x="1236915" y="848702"/>
                    <a:pt x="1052777" y="684049"/>
                    <a:pt x="1052777" y="594198"/>
                  </a:cubicBezTo>
                  <a:cubicBezTo>
                    <a:pt x="1052777" y="565782"/>
                    <a:pt x="1084786" y="572970"/>
                    <a:pt x="1084786" y="551799"/>
                  </a:cubicBezTo>
                  <a:cubicBezTo>
                    <a:pt x="1084786" y="551687"/>
                    <a:pt x="1084786" y="551575"/>
                    <a:pt x="1084786" y="551462"/>
                  </a:cubicBezTo>
                  <a:cubicBezTo>
                    <a:pt x="1084112" y="522991"/>
                    <a:pt x="1047048" y="486376"/>
                    <a:pt x="1047048" y="473348"/>
                  </a:cubicBezTo>
                  <a:cubicBezTo>
                    <a:pt x="1047048" y="460319"/>
                    <a:pt x="1070747" y="459140"/>
                    <a:pt x="1079058" y="449032"/>
                  </a:cubicBezTo>
                  <a:cubicBezTo>
                    <a:pt x="1066310" y="380071"/>
                    <a:pt x="1011782" y="323015"/>
                    <a:pt x="975841" y="291006"/>
                  </a:cubicBezTo>
                  <a:cubicBezTo>
                    <a:pt x="979828" y="239678"/>
                    <a:pt x="981794" y="187621"/>
                    <a:pt x="981794" y="136069"/>
                  </a:cubicBezTo>
                  <a:cubicBezTo>
                    <a:pt x="981794" y="84516"/>
                    <a:pt x="986904" y="0"/>
                    <a:pt x="941922" y="0"/>
                  </a:cubicBezTo>
                  <a:cubicBezTo>
                    <a:pt x="921537" y="0"/>
                    <a:pt x="828710" y="99735"/>
                    <a:pt x="789681" y="158307"/>
                  </a:cubicBezTo>
                  <a:cubicBezTo>
                    <a:pt x="765028" y="147862"/>
                    <a:pt x="731895" y="141460"/>
                    <a:pt x="675626" y="141460"/>
                  </a:cubicBezTo>
                  <a:cubicBezTo>
                    <a:pt x="668606" y="141460"/>
                    <a:pt x="666304" y="141460"/>
                    <a:pt x="660632" y="141460"/>
                  </a:cubicBezTo>
                  <a:cubicBezTo>
                    <a:pt x="656757" y="141460"/>
                    <a:pt x="652882" y="141460"/>
                    <a:pt x="648951" y="141460"/>
                  </a:cubicBezTo>
                  <a:cubicBezTo>
                    <a:pt x="611719" y="141460"/>
                    <a:pt x="579934" y="148535"/>
                    <a:pt x="543095" y="163249"/>
                  </a:cubicBezTo>
                  <a:cubicBezTo>
                    <a:pt x="495698" y="116470"/>
                    <a:pt x="375410" y="27068"/>
                    <a:pt x="362045" y="27068"/>
                  </a:cubicBezTo>
                  <a:cubicBezTo>
                    <a:pt x="336774" y="27068"/>
                    <a:pt x="335258" y="200930"/>
                    <a:pt x="335258" y="201379"/>
                  </a:cubicBezTo>
                  <a:cubicBezTo>
                    <a:pt x="335258" y="218395"/>
                    <a:pt x="338290" y="264275"/>
                    <a:pt x="344580" y="314423"/>
                  </a:cubicBezTo>
                  <a:cubicBezTo>
                    <a:pt x="312177" y="362943"/>
                    <a:pt x="275731" y="384620"/>
                    <a:pt x="275731" y="403657"/>
                  </a:cubicBezTo>
                  <a:cubicBezTo>
                    <a:pt x="275731" y="425109"/>
                    <a:pt x="311952" y="419044"/>
                    <a:pt x="311952" y="443697"/>
                  </a:cubicBezTo>
                  <a:cubicBezTo>
                    <a:pt x="311952" y="443809"/>
                    <a:pt x="311952" y="443865"/>
                    <a:pt x="311952" y="443978"/>
                  </a:cubicBezTo>
                  <a:cubicBezTo>
                    <a:pt x="311728" y="474303"/>
                    <a:pt x="281010" y="485646"/>
                    <a:pt x="270228" y="551687"/>
                  </a:cubicBezTo>
                  <a:cubicBezTo>
                    <a:pt x="282751" y="566737"/>
                    <a:pt x="308358" y="561571"/>
                    <a:pt x="308358" y="594422"/>
                  </a:cubicBezTo>
                  <a:cubicBezTo>
                    <a:pt x="308358" y="638281"/>
                    <a:pt x="157745" y="848589"/>
                    <a:pt x="157745" y="871557"/>
                  </a:cubicBezTo>
                  <a:cubicBezTo>
                    <a:pt x="157745" y="896379"/>
                    <a:pt x="186104" y="906487"/>
                    <a:pt x="186104" y="932376"/>
                  </a:cubicBezTo>
                  <a:cubicBezTo>
                    <a:pt x="186104" y="982468"/>
                    <a:pt x="106193" y="1066198"/>
                    <a:pt x="106193" y="1093041"/>
                  </a:cubicBezTo>
                  <a:cubicBezTo>
                    <a:pt x="106193" y="1110730"/>
                    <a:pt x="134665" y="1102026"/>
                    <a:pt x="134665" y="1133249"/>
                  </a:cubicBezTo>
                  <a:cubicBezTo>
                    <a:pt x="134665" y="1162563"/>
                    <a:pt x="0" y="1530392"/>
                    <a:pt x="0" y="1570769"/>
                  </a:cubicBezTo>
                  <a:cubicBezTo>
                    <a:pt x="0" y="1586324"/>
                    <a:pt x="24035" y="1569253"/>
                    <a:pt x="24035" y="1635013"/>
                  </a:cubicBezTo>
                  <a:cubicBezTo>
                    <a:pt x="24035" y="1664776"/>
                    <a:pt x="19599" y="1693753"/>
                    <a:pt x="19599" y="1723123"/>
                  </a:cubicBezTo>
                  <a:cubicBezTo>
                    <a:pt x="19599" y="1811963"/>
                    <a:pt x="94625" y="2133800"/>
                    <a:pt x="415562" y="2166034"/>
                  </a:cubicBezTo>
                  <a:cubicBezTo>
                    <a:pt x="704041" y="2208994"/>
                    <a:pt x="668999" y="2210903"/>
                    <a:pt x="712409" y="2210903"/>
                  </a:cubicBezTo>
                  <a:cubicBezTo>
                    <a:pt x="746384" y="2210903"/>
                    <a:pt x="765140" y="2204389"/>
                    <a:pt x="809167" y="2204389"/>
                  </a:cubicBezTo>
                  <a:cubicBezTo>
                    <a:pt x="831181" y="2204389"/>
                    <a:pt x="853251" y="2205737"/>
                    <a:pt x="875320" y="2205737"/>
                  </a:cubicBezTo>
                  <a:cubicBezTo>
                    <a:pt x="932039" y="2205737"/>
                    <a:pt x="988252" y="2205119"/>
                    <a:pt x="1182668" y="212234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0063BCF-4FDE-C3EB-7B7E-0D4E68F893EB}"/>
                </a:ext>
              </a:extLst>
            </p:cNvPr>
            <p:cNvSpPr/>
            <p:nvPr/>
          </p:nvSpPr>
          <p:spPr>
            <a:xfrm>
              <a:off x="14551427" y="3224749"/>
              <a:ext cx="149729" cy="79268"/>
            </a:xfrm>
            <a:custGeom>
              <a:avLst/>
              <a:gdLst>
                <a:gd name="connsiteX0" fmla="*/ 120171 w 149729"/>
                <a:gd name="connsiteY0" fmla="*/ 1912 h 79268"/>
                <a:gd name="connsiteX1" fmla="*/ 85466 w 149729"/>
                <a:gd name="connsiteY1" fmla="*/ 1294 h 79268"/>
                <a:gd name="connsiteX2" fmla="*/ 276 w 149729"/>
                <a:gd name="connsiteY2" fmla="*/ 54924 h 79268"/>
                <a:gd name="connsiteX3" fmla="*/ 63509 w 149729"/>
                <a:gd name="connsiteY3" fmla="*/ 78566 h 79268"/>
                <a:gd name="connsiteX4" fmla="*/ 149373 w 149729"/>
                <a:gd name="connsiteY4" fmla="*/ 25554 h 79268"/>
                <a:gd name="connsiteX5" fmla="*/ 141848 w 149729"/>
                <a:gd name="connsiteY5" fmla="*/ 9549 h 79268"/>
                <a:gd name="connsiteX6" fmla="*/ 120171 w 149729"/>
                <a:gd name="connsiteY6" fmla="*/ 1912 h 7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29" h="79268">
                  <a:moveTo>
                    <a:pt x="120171" y="1912"/>
                  </a:moveTo>
                  <a:cubicBezTo>
                    <a:pt x="108715" y="-1008"/>
                    <a:pt x="97091" y="-54"/>
                    <a:pt x="85466" y="1294"/>
                  </a:cubicBezTo>
                  <a:cubicBezTo>
                    <a:pt x="47055" y="5787"/>
                    <a:pt x="-4216" y="16737"/>
                    <a:pt x="276" y="54924"/>
                  </a:cubicBezTo>
                  <a:cubicBezTo>
                    <a:pt x="2859" y="77050"/>
                    <a:pt x="41102" y="81206"/>
                    <a:pt x="63509" y="78566"/>
                  </a:cubicBezTo>
                  <a:cubicBezTo>
                    <a:pt x="105851" y="73568"/>
                    <a:pt x="154371" y="68065"/>
                    <a:pt x="149373" y="25554"/>
                  </a:cubicBezTo>
                  <a:cubicBezTo>
                    <a:pt x="148699" y="19714"/>
                    <a:pt x="146341" y="14154"/>
                    <a:pt x="141848" y="9549"/>
                  </a:cubicBezTo>
                  <a:cubicBezTo>
                    <a:pt x="136289" y="3821"/>
                    <a:pt x="127528" y="2810"/>
                    <a:pt x="120171" y="191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D18F4AE-44DC-5568-8F1F-2C07FE443052}"/>
                </a:ext>
              </a:extLst>
            </p:cNvPr>
            <p:cNvSpPr/>
            <p:nvPr/>
          </p:nvSpPr>
          <p:spPr>
            <a:xfrm>
              <a:off x="14592424" y="3223652"/>
              <a:ext cx="63006" cy="83706"/>
            </a:xfrm>
            <a:custGeom>
              <a:avLst/>
              <a:gdLst>
                <a:gd name="connsiteX0" fmla="*/ 62495 w 63006"/>
                <a:gd name="connsiteY0" fmla="*/ 30526 h 83706"/>
                <a:gd name="connsiteX1" fmla="*/ 29306 w 63006"/>
                <a:gd name="connsiteY1" fmla="*/ 201 h 83706"/>
                <a:gd name="connsiteX2" fmla="*/ 21500 w 63006"/>
                <a:gd name="connsiteY2" fmla="*/ 2672 h 83706"/>
                <a:gd name="connsiteX3" fmla="*/ 20658 w 63006"/>
                <a:gd name="connsiteY3" fmla="*/ 3177 h 83706"/>
                <a:gd name="connsiteX4" fmla="*/ 666 w 63006"/>
                <a:gd name="connsiteY4" fmla="*/ 57537 h 83706"/>
                <a:gd name="connsiteX5" fmla="*/ 27790 w 63006"/>
                <a:gd name="connsiteY5" fmla="*/ 83706 h 83706"/>
                <a:gd name="connsiteX6" fmla="*/ 31665 w 63006"/>
                <a:gd name="connsiteY6" fmla="*/ 83482 h 83706"/>
                <a:gd name="connsiteX7" fmla="*/ 58283 w 63006"/>
                <a:gd name="connsiteY7" fmla="*/ 63153 h 83706"/>
                <a:gd name="connsiteX8" fmla="*/ 62495 w 63006"/>
                <a:gd name="connsiteY8" fmla="*/ 30526 h 8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06" h="83706">
                  <a:moveTo>
                    <a:pt x="62495" y="30526"/>
                  </a:moveTo>
                  <a:cubicBezTo>
                    <a:pt x="59800" y="7333"/>
                    <a:pt x="43402" y="-1484"/>
                    <a:pt x="29306" y="201"/>
                  </a:cubicBezTo>
                  <a:cubicBezTo>
                    <a:pt x="26723" y="538"/>
                    <a:pt x="24252" y="1324"/>
                    <a:pt x="21500" y="2672"/>
                  </a:cubicBezTo>
                  <a:cubicBezTo>
                    <a:pt x="21220" y="2840"/>
                    <a:pt x="20939" y="3009"/>
                    <a:pt x="20658" y="3177"/>
                  </a:cubicBezTo>
                  <a:cubicBezTo>
                    <a:pt x="4429" y="14128"/>
                    <a:pt x="-2254" y="32435"/>
                    <a:pt x="666" y="57537"/>
                  </a:cubicBezTo>
                  <a:cubicBezTo>
                    <a:pt x="2576" y="73598"/>
                    <a:pt x="13245" y="83706"/>
                    <a:pt x="27790" y="83706"/>
                  </a:cubicBezTo>
                  <a:cubicBezTo>
                    <a:pt x="29026" y="83706"/>
                    <a:pt x="30317" y="83650"/>
                    <a:pt x="31665" y="83482"/>
                  </a:cubicBezTo>
                  <a:cubicBezTo>
                    <a:pt x="43570" y="82078"/>
                    <a:pt x="53005" y="74890"/>
                    <a:pt x="58283" y="63153"/>
                  </a:cubicBezTo>
                  <a:cubicBezTo>
                    <a:pt x="62383" y="53999"/>
                    <a:pt x="63899" y="42431"/>
                    <a:pt x="62495" y="30526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5FAC387-2B7D-8596-5138-05DE2B552280}"/>
                </a:ext>
              </a:extLst>
            </p:cNvPr>
            <p:cNvSpPr/>
            <p:nvPr/>
          </p:nvSpPr>
          <p:spPr>
            <a:xfrm>
              <a:off x="14213489" y="3247811"/>
              <a:ext cx="156570" cy="72504"/>
            </a:xfrm>
            <a:custGeom>
              <a:avLst/>
              <a:gdLst>
                <a:gd name="connsiteX0" fmla="*/ 73265 w 156570"/>
                <a:gd name="connsiteY0" fmla="*/ 70891 h 72504"/>
                <a:gd name="connsiteX1" fmla="*/ 261 w 156570"/>
                <a:gd name="connsiteY1" fmla="*/ 25797 h 72504"/>
                <a:gd name="connsiteX2" fmla="*/ 103646 w 156570"/>
                <a:gd name="connsiteY2" fmla="*/ 2604 h 72504"/>
                <a:gd name="connsiteX3" fmla="*/ 156209 w 156570"/>
                <a:gd name="connsiteY3" fmla="*/ 45958 h 72504"/>
                <a:gd name="connsiteX4" fmla="*/ 124761 w 156570"/>
                <a:gd name="connsiteY4" fmla="*/ 70161 h 72504"/>
                <a:gd name="connsiteX5" fmla="*/ 73265 w 156570"/>
                <a:gd name="connsiteY5" fmla="*/ 70835 h 7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70" h="72504">
                  <a:moveTo>
                    <a:pt x="73265" y="70891"/>
                  </a:moveTo>
                  <a:cubicBezTo>
                    <a:pt x="46478" y="66455"/>
                    <a:pt x="-4063" y="52584"/>
                    <a:pt x="261" y="25797"/>
                  </a:cubicBezTo>
                  <a:cubicBezTo>
                    <a:pt x="4922" y="-2955"/>
                    <a:pt x="73040" y="-2337"/>
                    <a:pt x="103646" y="2604"/>
                  </a:cubicBezTo>
                  <a:cubicBezTo>
                    <a:pt x="130489" y="6928"/>
                    <a:pt x="160196" y="21417"/>
                    <a:pt x="156209" y="45958"/>
                  </a:cubicBezTo>
                  <a:cubicBezTo>
                    <a:pt x="153682" y="61625"/>
                    <a:pt x="140316" y="67803"/>
                    <a:pt x="124761" y="70161"/>
                  </a:cubicBezTo>
                  <a:cubicBezTo>
                    <a:pt x="106959" y="72857"/>
                    <a:pt x="91123" y="73419"/>
                    <a:pt x="73265" y="7083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3159CE1-A027-DD12-9D05-16688C4FF074}"/>
                </a:ext>
              </a:extLst>
            </p:cNvPr>
            <p:cNvSpPr/>
            <p:nvPr/>
          </p:nvSpPr>
          <p:spPr>
            <a:xfrm>
              <a:off x="14261514" y="3245847"/>
              <a:ext cx="60397" cy="76505"/>
            </a:xfrm>
            <a:custGeom>
              <a:avLst/>
              <a:gdLst>
                <a:gd name="connsiteX0" fmla="*/ 35011 w 60397"/>
                <a:gd name="connsiteY0" fmla="*/ 301 h 76505"/>
                <a:gd name="connsiteX1" fmla="*/ 18782 w 60397"/>
                <a:gd name="connsiteY1" fmla="*/ 3558 h 76505"/>
                <a:gd name="connsiteX2" fmla="*/ 16254 w 60397"/>
                <a:gd name="connsiteY2" fmla="*/ 5973 h 76505"/>
                <a:gd name="connsiteX3" fmla="*/ 587 w 60397"/>
                <a:gd name="connsiteY3" fmla="*/ 39948 h 76505"/>
                <a:gd name="connsiteX4" fmla="*/ 24453 w 60397"/>
                <a:gd name="connsiteY4" fmla="*/ 76113 h 76505"/>
                <a:gd name="connsiteX5" fmla="*/ 29058 w 60397"/>
                <a:gd name="connsiteY5" fmla="*/ 76506 h 76505"/>
                <a:gd name="connsiteX6" fmla="*/ 59664 w 60397"/>
                <a:gd name="connsiteY6" fmla="*/ 44496 h 76505"/>
                <a:gd name="connsiteX7" fmla="*/ 34955 w 60397"/>
                <a:gd name="connsiteY7" fmla="*/ 245 h 7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397" h="76505">
                  <a:moveTo>
                    <a:pt x="35011" y="301"/>
                  </a:moveTo>
                  <a:cubicBezTo>
                    <a:pt x="29339" y="-598"/>
                    <a:pt x="23780" y="525"/>
                    <a:pt x="18782" y="3558"/>
                  </a:cubicBezTo>
                  <a:cubicBezTo>
                    <a:pt x="17771" y="4176"/>
                    <a:pt x="16928" y="5018"/>
                    <a:pt x="16254" y="5973"/>
                  </a:cubicBezTo>
                  <a:cubicBezTo>
                    <a:pt x="10077" y="14958"/>
                    <a:pt x="2721" y="26975"/>
                    <a:pt x="587" y="39948"/>
                  </a:cubicBezTo>
                  <a:cubicBezTo>
                    <a:pt x="-2951" y="61680"/>
                    <a:pt x="10077" y="73810"/>
                    <a:pt x="24453" y="76113"/>
                  </a:cubicBezTo>
                  <a:cubicBezTo>
                    <a:pt x="26026" y="76337"/>
                    <a:pt x="27542" y="76506"/>
                    <a:pt x="29058" y="76506"/>
                  </a:cubicBezTo>
                  <a:cubicBezTo>
                    <a:pt x="44221" y="76506"/>
                    <a:pt x="56463" y="63983"/>
                    <a:pt x="59664" y="44496"/>
                  </a:cubicBezTo>
                  <a:cubicBezTo>
                    <a:pt x="63763" y="19057"/>
                    <a:pt x="50005" y="2716"/>
                    <a:pt x="34955" y="24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F98EC91-4D7E-CC29-B466-AD38A05B6641}"/>
                </a:ext>
              </a:extLst>
            </p:cNvPr>
            <p:cNvSpPr/>
            <p:nvPr/>
          </p:nvSpPr>
          <p:spPr>
            <a:xfrm>
              <a:off x="14328141" y="3267344"/>
              <a:ext cx="286288" cy="286725"/>
            </a:xfrm>
            <a:custGeom>
              <a:avLst/>
              <a:gdLst>
                <a:gd name="connsiteX0" fmla="*/ 284436 w 286288"/>
                <a:gd name="connsiteY0" fmla="*/ 135650 h 286725"/>
                <a:gd name="connsiteX1" fmla="*/ 257368 w 286288"/>
                <a:gd name="connsiteY1" fmla="*/ 90051 h 286725"/>
                <a:gd name="connsiteX2" fmla="*/ 218563 w 286288"/>
                <a:gd name="connsiteY2" fmla="*/ 56132 h 286725"/>
                <a:gd name="connsiteX3" fmla="*/ 119334 w 286288"/>
                <a:gd name="connsiteY3" fmla="*/ 4917 h 286725"/>
                <a:gd name="connsiteX4" fmla="*/ 72162 w 286288"/>
                <a:gd name="connsiteY4" fmla="*/ 56188 h 286725"/>
                <a:gd name="connsiteX5" fmla="*/ 23586 w 286288"/>
                <a:gd name="connsiteY5" fmla="*/ 107179 h 286725"/>
                <a:gd name="connsiteX6" fmla="*/ 0 w 286288"/>
                <a:gd name="connsiteY6" fmla="*/ 171872 h 286725"/>
                <a:gd name="connsiteX7" fmla="*/ 169482 w 286288"/>
                <a:gd name="connsiteY7" fmla="*/ 285927 h 286725"/>
                <a:gd name="connsiteX8" fmla="*/ 241419 w 286288"/>
                <a:gd name="connsiteY8" fmla="*/ 264306 h 286725"/>
                <a:gd name="connsiteX9" fmla="*/ 286289 w 286288"/>
                <a:gd name="connsiteY9" fmla="*/ 154014 h 286725"/>
                <a:gd name="connsiteX10" fmla="*/ 284323 w 286288"/>
                <a:gd name="connsiteY10" fmla="*/ 135763 h 28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88" h="286725">
                  <a:moveTo>
                    <a:pt x="284436" y="135650"/>
                  </a:moveTo>
                  <a:cubicBezTo>
                    <a:pt x="280617" y="118017"/>
                    <a:pt x="271295" y="102125"/>
                    <a:pt x="257368" y="90051"/>
                  </a:cubicBezTo>
                  <a:cubicBezTo>
                    <a:pt x="244396" y="78763"/>
                    <a:pt x="229458" y="69497"/>
                    <a:pt x="218563" y="56132"/>
                  </a:cubicBezTo>
                  <a:cubicBezTo>
                    <a:pt x="192563" y="24179"/>
                    <a:pt x="166955" y="-13671"/>
                    <a:pt x="119334" y="4917"/>
                  </a:cubicBezTo>
                  <a:cubicBezTo>
                    <a:pt x="94232" y="14688"/>
                    <a:pt x="84236" y="34231"/>
                    <a:pt x="72162" y="56188"/>
                  </a:cubicBezTo>
                  <a:cubicBezTo>
                    <a:pt x="60088" y="78202"/>
                    <a:pt x="42399" y="90893"/>
                    <a:pt x="23586" y="107179"/>
                  </a:cubicBezTo>
                  <a:cubicBezTo>
                    <a:pt x="4268" y="123913"/>
                    <a:pt x="0" y="147331"/>
                    <a:pt x="0" y="171872"/>
                  </a:cubicBezTo>
                  <a:cubicBezTo>
                    <a:pt x="0" y="256950"/>
                    <a:pt x="100633" y="292665"/>
                    <a:pt x="169482" y="285927"/>
                  </a:cubicBezTo>
                  <a:cubicBezTo>
                    <a:pt x="194640" y="283456"/>
                    <a:pt x="220416" y="278402"/>
                    <a:pt x="241419" y="264306"/>
                  </a:cubicBezTo>
                  <a:cubicBezTo>
                    <a:pt x="278090" y="239597"/>
                    <a:pt x="286289" y="195345"/>
                    <a:pt x="286289" y="154014"/>
                  </a:cubicBezTo>
                  <a:cubicBezTo>
                    <a:pt x="286289" y="147780"/>
                    <a:pt x="285615" y="141715"/>
                    <a:pt x="284323" y="135763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68043CD-C09C-7E71-A5B3-C26A0BD5BA74}"/>
                </a:ext>
              </a:extLst>
            </p:cNvPr>
            <p:cNvSpPr/>
            <p:nvPr/>
          </p:nvSpPr>
          <p:spPr>
            <a:xfrm>
              <a:off x="14429504" y="3328098"/>
              <a:ext cx="100764" cy="152953"/>
            </a:xfrm>
            <a:custGeom>
              <a:avLst/>
              <a:gdLst>
                <a:gd name="connsiteX0" fmla="*/ 98950 w 100764"/>
                <a:gd name="connsiteY0" fmla="*/ 132962 h 152953"/>
                <a:gd name="connsiteX1" fmla="*/ 98838 w 100764"/>
                <a:gd name="connsiteY1" fmla="*/ 132794 h 152953"/>
                <a:gd name="connsiteX2" fmla="*/ 87045 w 100764"/>
                <a:gd name="connsiteY2" fmla="*/ 120720 h 152953"/>
                <a:gd name="connsiteX3" fmla="*/ 75027 w 100764"/>
                <a:gd name="connsiteY3" fmla="*/ 110780 h 152953"/>
                <a:gd name="connsiteX4" fmla="*/ 63178 w 100764"/>
                <a:gd name="connsiteY4" fmla="*/ 100952 h 152953"/>
                <a:gd name="connsiteX5" fmla="*/ 55204 w 100764"/>
                <a:gd name="connsiteY5" fmla="*/ 94607 h 152953"/>
                <a:gd name="connsiteX6" fmla="*/ 53575 w 100764"/>
                <a:gd name="connsiteY6" fmla="*/ 72425 h 152953"/>
                <a:gd name="connsiteX7" fmla="*/ 51273 w 100764"/>
                <a:gd name="connsiteY7" fmla="*/ 53500 h 152953"/>
                <a:gd name="connsiteX8" fmla="*/ 60482 w 100764"/>
                <a:gd name="connsiteY8" fmla="*/ 46705 h 152953"/>
                <a:gd name="connsiteX9" fmla="*/ 69861 w 100764"/>
                <a:gd name="connsiteY9" fmla="*/ 35698 h 152953"/>
                <a:gd name="connsiteX10" fmla="*/ 82608 w 100764"/>
                <a:gd name="connsiteY10" fmla="*/ 10933 h 152953"/>
                <a:gd name="connsiteX11" fmla="*/ 82608 w 100764"/>
                <a:gd name="connsiteY11" fmla="*/ 10933 h 152953"/>
                <a:gd name="connsiteX12" fmla="*/ 77779 w 100764"/>
                <a:gd name="connsiteY12" fmla="*/ 488 h 152953"/>
                <a:gd name="connsiteX13" fmla="*/ 67390 w 100764"/>
                <a:gd name="connsiteY13" fmla="*/ 5317 h 152953"/>
                <a:gd name="connsiteX14" fmla="*/ 67390 w 100764"/>
                <a:gd name="connsiteY14" fmla="*/ 5317 h 152953"/>
                <a:gd name="connsiteX15" fmla="*/ 56439 w 100764"/>
                <a:gd name="connsiteY15" fmla="*/ 26095 h 152953"/>
                <a:gd name="connsiteX16" fmla="*/ 49083 w 100764"/>
                <a:gd name="connsiteY16" fmla="*/ 34519 h 152953"/>
                <a:gd name="connsiteX17" fmla="*/ 41614 w 100764"/>
                <a:gd name="connsiteY17" fmla="*/ 39461 h 152953"/>
                <a:gd name="connsiteX18" fmla="*/ 39704 w 100764"/>
                <a:gd name="connsiteY18" fmla="*/ 39685 h 152953"/>
                <a:gd name="connsiteX19" fmla="*/ 36672 w 100764"/>
                <a:gd name="connsiteY19" fmla="*/ 38169 h 152953"/>
                <a:gd name="connsiteX20" fmla="*/ 29034 w 100764"/>
                <a:gd name="connsiteY20" fmla="*/ 30981 h 152953"/>
                <a:gd name="connsiteX21" fmla="*/ 15613 w 100764"/>
                <a:gd name="connsiteY21" fmla="*/ 11101 h 152953"/>
                <a:gd name="connsiteX22" fmla="*/ 15613 w 100764"/>
                <a:gd name="connsiteY22" fmla="*/ 11101 h 152953"/>
                <a:gd name="connsiteX23" fmla="*/ 4269 w 100764"/>
                <a:gd name="connsiteY23" fmla="*/ 7844 h 152953"/>
                <a:gd name="connsiteX24" fmla="*/ 1068 w 100764"/>
                <a:gd name="connsiteY24" fmla="*/ 19188 h 152953"/>
                <a:gd name="connsiteX25" fmla="*/ 16287 w 100764"/>
                <a:gd name="connsiteY25" fmla="*/ 41875 h 152953"/>
                <a:gd name="connsiteX26" fmla="*/ 27350 w 100764"/>
                <a:gd name="connsiteY26" fmla="*/ 52208 h 152953"/>
                <a:gd name="connsiteX27" fmla="*/ 35886 w 100764"/>
                <a:gd name="connsiteY27" fmla="*/ 56139 h 152953"/>
                <a:gd name="connsiteX28" fmla="*/ 36166 w 100764"/>
                <a:gd name="connsiteY28" fmla="*/ 56139 h 152953"/>
                <a:gd name="connsiteX29" fmla="*/ 37907 w 100764"/>
                <a:gd name="connsiteY29" fmla="*/ 73660 h 152953"/>
                <a:gd name="connsiteX30" fmla="*/ 38188 w 100764"/>
                <a:gd name="connsiteY30" fmla="*/ 86127 h 152953"/>
                <a:gd name="connsiteX31" fmla="*/ 38469 w 100764"/>
                <a:gd name="connsiteY31" fmla="*/ 94831 h 152953"/>
                <a:gd name="connsiteX32" fmla="*/ 21846 w 100764"/>
                <a:gd name="connsiteY32" fmla="*/ 114992 h 152953"/>
                <a:gd name="connsiteX33" fmla="*/ 4494 w 100764"/>
                <a:gd name="connsiteY33" fmla="*/ 140262 h 152953"/>
                <a:gd name="connsiteX34" fmla="*/ 7302 w 100764"/>
                <a:gd name="connsiteY34" fmla="*/ 151718 h 152953"/>
                <a:gd name="connsiteX35" fmla="*/ 18870 w 100764"/>
                <a:gd name="connsiteY35" fmla="*/ 148967 h 152953"/>
                <a:gd name="connsiteX36" fmla="*/ 34987 w 100764"/>
                <a:gd name="connsiteY36" fmla="*/ 124763 h 152953"/>
                <a:gd name="connsiteX37" fmla="*/ 46780 w 100764"/>
                <a:gd name="connsiteY37" fmla="*/ 109039 h 152953"/>
                <a:gd name="connsiteX38" fmla="*/ 52452 w 100764"/>
                <a:gd name="connsiteY38" fmla="*/ 113981 h 152953"/>
                <a:gd name="connsiteX39" fmla="*/ 64413 w 100764"/>
                <a:gd name="connsiteY39" fmla="*/ 123865 h 152953"/>
                <a:gd name="connsiteX40" fmla="*/ 76206 w 100764"/>
                <a:gd name="connsiteY40" fmla="*/ 133580 h 152953"/>
                <a:gd name="connsiteX41" fmla="*/ 85978 w 100764"/>
                <a:gd name="connsiteY41" fmla="*/ 143463 h 152953"/>
                <a:gd name="connsiteX42" fmla="*/ 97602 w 100764"/>
                <a:gd name="connsiteY42" fmla="*/ 144755 h 152953"/>
                <a:gd name="connsiteX43" fmla="*/ 99006 w 100764"/>
                <a:gd name="connsiteY43" fmla="*/ 133074 h 15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0764" h="152953">
                  <a:moveTo>
                    <a:pt x="98950" y="132962"/>
                  </a:moveTo>
                  <a:lnTo>
                    <a:pt x="98838" y="132794"/>
                  </a:lnTo>
                  <a:cubicBezTo>
                    <a:pt x="95581" y="128694"/>
                    <a:pt x="91088" y="124089"/>
                    <a:pt x="87045" y="120720"/>
                  </a:cubicBezTo>
                  <a:lnTo>
                    <a:pt x="75027" y="110780"/>
                  </a:lnTo>
                  <a:lnTo>
                    <a:pt x="63178" y="100952"/>
                  </a:lnTo>
                  <a:cubicBezTo>
                    <a:pt x="60595" y="98706"/>
                    <a:pt x="57899" y="96684"/>
                    <a:pt x="55204" y="94607"/>
                  </a:cubicBezTo>
                  <a:cubicBezTo>
                    <a:pt x="54923" y="87250"/>
                    <a:pt x="54361" y="79837"/>
                    <a:pt x="53575" y="72425"/>
                  </a:cubicBezTo>
                  <a:cubicBezTo>
                    <a:pt x="53070" y="66191"/>
                    <a:pt x="52284" y="59789"/>
                    <a:pt x="51273" y="53500"/>
                  </a:cubicBezTo>
                  <a:cubicBezTo>
                    <a:pt x="54979" y="51590"/>
                    <a:pt x="57787" y="49119"/>
                    <a:pt x="60482" y="46705"/>
                  </a:cubicBezTo>
                  <a:cubicBezTo>
                    <a:pt x="64076" y="43223"/>
                    <a:pt x="67165" y="39517"/>
                    <a:pt x="69861" y="35698"/>
                  </a:cubicBezTo>
                  <a:cubicBezTo>
                    <a:pt x="75252" y="28004"/>
                    <a:pt x="79351" y="19693"/>
                    <a:pt x="82608" y="10933"/>
                  </a:cubicBezTo>
                  <a:lnTo>
                    <a:pt x="82608" y="10933"/>
                  </a:lnTo>
                  <a:cubicBezTo>
                    <a:pt x="84125" y="6665"/>
                    <a:pt x="81991" y="2060"/>
                    <a:pt x="77779" y="488"/>
                  </a:cubicBezTo>
                  <a:cubicBezTo>
                    <a:pt x="73567" y="-1029"/>
                    <a:pt x="68962" y="1105"/>
                    <a:pt x="67390" y="5317"/>
                  </a:cubicBezTo>
                  <a:lnTo>
                    <a:pt x="67390" y="5317"/>
                  </a:lnTo>
                  <a:cubicBezTo>
                    <a:pt x="64694" y="12730"/>
                    <a:pt x="60988" y="19806"/>
                    <a:pt x="56439" y="26095"/>
                  </a:cubicBezTo>
                  <a:cubicBezTo>
                    <a:pt x="54193" y="29240"/>
                    <a:pt x="51722" y="32104"/>
                    <a:pt x="49083" y="34519"/>
                  </a:cubicBezTo>
                  <a:cubicBezTo>
                    <a:pt x="46555" y="36877"/>
                    <a:pt x="43579" y="38899"/>
                    <a:pt x="41614" y="39461"/>
                  </a:cubicBezTo>
                  <a:cubicBezTo>
                    <a:pt x="40547" y="39854"/>
                    <a:pt x="40154" y="39629"/>
                    <a:pt x="39704" y="39685"/>
                  </a:cubicBezTo>
                  <a:cubicBezTo>
                    <a:pt x="38974" y="39404"/>
                    <a:pt x="37907" y="39123"/>
                    <a:pt x="36672" y="38169"/>
                  </a:cubicBezTo>
                  <a:cubicBezTo>
                    <a:pt x="34201" y="36540"/>
                    <a:pt x="31505" y="33901"/>
                    <a:pt x="29034" y="30981"/>
                  </a:cubicBezTo>
                  <a:cubicBezTo>
                    <a:pt x="24093" y="25140"/>
                    <a:pt x="19600" y="18177"/>
                    <a:pt x="15613" y="11101"/>
                  </a:cubicBezTo>
                  <a:lnTo>
                    <a:pt x="15613" y="11101"/>
                  </a:lnTo>
                  <a:cubicBezTo>
                    <a:pt x="13367" y="7002"/>
                    <a:pt x="8313" y="5598"/>
                    <a:pt x="4269" y="7844"/>
                  </a:cubicBezTo>
                  <a:cubicBezTo>
                    <a:pt x="226" y="10090"/>
                    <a:pt x="-1178" y="15144"/>
                    <a:pt x="1068" y="19188"/>
                  </a:cubicBezTo>
                  <a:cubicBezTo>
                    <a:pt x="5449" y="27050"/>
                    <a:pt x="10222" y="34631"/>
                    <a:pt x="16287" y="41875"/>
                  </a:cubicBezTo>
                  <a:cubicBezTo>
                    <a:pt x="19375" y="45469"/>
                    <a:pt x="22745" y="49007"/>
                    <a:pt x="27350" y="52208"/>
                  </a:cubicBezTo>
                  <a:cubicBezTo>
                    <a:pt x="29540" y="53780"/>
                    <a:pt x="32516" y="55241"/>
                    <a:pt x="35886" y="56139"/>
                  </a:cubicBezTo>
                  <a:cubicBezTo>
                    <a:pt x="35998" y="56139"/>
                    <a:pt x="36054" y="56139"/>
                    <a:pt x="36166" y="56139"/>
                  </a:cubicBezTo>
                  <a:cubicBezTo>
                    <a:pt x="36896" y="61923"/>
                    <a:pt x="37514" y="67708"/>
                    <a:pt x="37907" y="73660"/>
                  </a:cubicBezTo>
                  <a:cubicBezTo>
                    <a:pt x="38132" y="77816"/>
                    <a:pt x="38188" y="81971"/>
                    <a:pt x="38188" y="86127"/>
                  </a:cubicBezTo>
                  <a:lnTo>
                    <a:pt x="38469" y="94831"/>
                  </a:lnTo>
                  <a:cubicBezTo>
                    <a:pt x="32629" y="101233"/>
                    <a:pt x="27125" y="108028"/>
                    <a:pt x="21846" y="114992"/>
                  </a:cubicBezTo>
                  <a:cubicBezTo>
                    <a:pt x="15725" y="123134"/>
                    <a:pt x="9773" y="131446"/>
                    <a:pt x="4494" y="140262"/>
                  </a:cubicBezTo>
                  <a:cubicBezTo>
                    <a:pt x="2135" y="144193"/>
                    <a:pt x="3371" y="149304"/>
                    <a:pt x="7302" y="151718"/>
                  </a:cubicBezTo>
                  <a:cubicBezTo>
                    <a:pt x="11233" y="154133"/>
                    <a:pt x="16399" y="152898"/>
                    <a:pt x="18870" y="148967"/>
                  </a:cubicBezTo>
                  <a:cubicBezTo>
                    <a:pt x="23924" y="140768"/>
                    <a:pt x="29203" y="132625"/>
                    <a:pt x="34987" y="124763"/>
                  </a:cubicBezTo>
                  <a:cubicBezTo>
                    <a:pt x="38806" y="119484"/>
                    <a:pt x="42793" y="114262"/>
                    <a:pt x="46780" y="109039"/>
                  </a:cubicBezTo>
                  <a:cubicBezTo>
                    <a:pt x="48633" y="110724"/>
                    <a:pt x="50486" y="112408"/>
                    <a:pt x="52452" y="113981"/>
                  </a:cubicBezTo>
                  <a:lnTo>
                    <a:pt x="64413" y="123865"/>
                  </a:lnTo>
                  <a:lnTo>
                    <a:pt x="76206" y="133580"/>
                  </a:lnTo>
                  <a:cubicBezTo>
                    <a:pt x="80081" y="136781"/>
                    <a:pt x="82777" y="139588"/>
                    <a:pt x="85978" y="143463"/>
                  </a:cubicBezTo>
                  <a:cubicBezTo>
                    <a:pt x="88842" y="147001"/>
                    <a:pt x="94008" y="147563"/>
                    <a:pt x="97602" y="144755"/>
                  </a:cubicBezTo>
                  <a:cubicBezTo>
                    <a:pt x="101196" y="141891"/>
                    <a:pt x="101814" y="136668"/>
                    <a:pt x="99006" y="13307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E874347-11BD-CBF9-B1D8-BD8F506C0519}"/>
                </a:ext>
              </a:extLst>
            </p:cNvPr>
            <p:cNvSpPr/>
            <p:nvPr/>
          </p:nvSpPr>
          <p:spPr>
            <a:xfrm>
              <a:off x="14042920" y="4924008"/>
              <a:ext cx="269329" cy="150444"/>
            </a:xfrm>
            <a:custGeom>
              <a:avLst/>
              <a:gdLst>
                <a:gd name="connsiteX0" fmla="*/ 122254 w 269329"/>
                <a:gd name="connsiteY0" fmla="*/ 3931 h 150444"/>
                <a:gd name="connsiteX1" fmla="*/ 0 w 269329"/>
                <a:gd name="connsiteY1" fmla="*/ 98836 h 150444"/>
                <a:gd name="connsiteX2" fmla="*/ 51328 w 269329"/>
                <a:gd name="connsiteY2" fmla="*/ 136406 h 150444"/>
                <a:gd name="connsiteX3" fmla="*/ 84853 w 269329"/>
                <a:gd name="connsiteY3" fmla="*/ 130621 h 150444"/>
                <a:gd name="connsiteX4" fmla="*/ 116301 w 269329"/>
                <a:gd name="connsiteY4" fmla="*/ 150445 h 150444"/>
                <a:gd name="connsiteX5" fmla="*/ 150501 w 269329"/>
                <a:gd name="connsiteY5" fmla="*/ 132474 h 150444"/>
                <a:gd name="connsiteX6" fmla="*/ 199470 w 269329"/>
                <a:gd name="connsiteY6" fmla="*/ 143313 h 150444"/>
                <a:gd name="connsiteX7" fmla="*/ 269329 w 269329"/>
                <a:gd name="connsiteY7" fmla="*/ 64581 h 150444"/>
                <a:gd name="connsiteX8" fmla="*/ 265735 w 269329"/>
                <a:gd name="connsiteY8" fmla="*/ 42904 h 150444"/>
                <a:gd name="connsiteX9" fmla="*/ 182623 w 269329"/>
                <a:gd name="connsiteY9" fmla="*/ 0 h 150444"/>
                <a:gd name="connsiteX10" fmla="*/ 122142 w 269329"/>
                <a:gd name="connsiteY10" fmla="*/ 3931 h 15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9329" h="150444">
                  <a:moveTo>
                    <a:pt x="122254" y="3931"/>
                  </a:moveTo>
                  <a:cubicBezTo>
                    <a:pt x="59302" y="16791"/>
                    <a:pt x="0" y="45375"/>
                    <a:pt x="0" y="98836"/>
                  </a:cubicBezTo>
                  <a:cubicBezTo>
                    <a:pt x="0" y="126185"/>
                    <a:pt x="25439" y="136406"/>
                    <a:pt x="51328" y="136406"/>
                  </a:cubicBezTo>
                  <a:cubicBezTo>
                    <a:pt x="63233" y="136406"/>
                    <a:pt x="75194" y="134272"/>
                    <a:pt x="84853" y="130621"/>
                  </a:cubicBezTo>
                  <a:cubicBezTo>
                    <a:pt x="93333" y="138820"/>
                    <a:pt x="101364" y="150445"/>
                    <a:pt x="116301" y="150445"/>
                  </a:cubicBezTo>
                  <a:cubicBezTo>
                    <a:pt x="128881" y="150445"/>
                    <a:pt x="140786" y="141684"/>
                    <a:pt x="150501" y="132474"/>
                  </a:cubicBezTo>
                  <a:cubicBezTo>
                    <a:pt x="167404" y="135844"/>
                    <a:pt x="182735" y="143313"/>
                    <a:pt x="199470" y="143313"/>
                  </a:cubicBezTo>
                  <a:cubicBezTo>
                    <a:pt x="235804" y="143313"/>
                    <a:pt x="269329" y="104789"/>
                    <a:pt x="269329" y="64581"/>
                  </a:cubicBezTo>
                  <a:cubicBezTo>
                    <a:pt x="269329" y="56831"/>
                    <a:pt x="268038" y="49643"/>
                    <a:pt x="265735" y="42904"/>
                  </a:cubicBezTo>
                  <a:cubicBezTo>
                    <a:pt x="253549" y="12635"/>
                    <a:pt x="219911" y="0"/>
                    <a:pt x="182623" y="0"/>
                  </a:cubicBezTo>
                  <a:cubicBezTo>
                    <a:pt x="162462" y="0"/>
                    <a:pt x="141628" y="2864"/>
                    <a:pt x="122142" y="393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11967E7-6328-EE6C-6339-8B975A6DFCE9}"/>
                </a:ext>
              </a:extLst>
            </p:cNvPr>
            <p:cNvSpPr/>
            <p:nvPr/>
          </p:nvSpPr>
          <p:spPr>
            <a:xfrm>
              <a:off x="14183472" y="5015113"/>
              <a:ext cx="17698" cy="47107"/>
            </a:xfrm>
            <a:custGeom>
              <a:avLst/>
              <a:gdLst>
                <a:gd name="connsiteX0" fmla="*/ 17698 w 17698"/>
                <a:gd name="connsiteY0" fmla="*/ 8910 h 47107"/>
                <a:gd name="connsiteX1" fmla="*/ 16575 w 17698"/>
                <a:gd name="connsiteY1" fmla="*/ 23174 h 47107"/>
                <a:gd name="connsiteX2" fmla="*/ 17305 w 17698"/>
                <a:gd name="connsiteY2" fmla="*/ 36820 h 47107"/>
                <a:gd name="connsiteX3" fmla="*/ 17305 w 17698"/>
                <a:gd name="connsiteY3" fmla="*/ 38337 h 47107"/>
                <a:gd name="connsiteX4" fmla="*/ 9331 w 17698"/>
                <a:gd name="connsiteY4" fmla="*/ 47097 h 47107"/>
                <a:gd name="connsiteX5" fmla="*/ 571 w 17698"/>
                <a:gd name="connsiteY5" fmla="*/ 39067 h 47107"/>
                <a:gd name="connsiteX6" fmla="*/ 571 w 17698"/>
                <a:gd name="connsiteY6" fmla="*/ 38954 h 47107"/>
                <a:gd name="connsiteX7" fmla="*/ 121 w 17698"/>
                <a:gd name="connsiteY7" fmla="*/ 22557 h 47107"/>
                <a:gd name="connsiteX8" fmla="*/ 1806 w 17698"/>
                <a:gd name="connsiteY8" fmla="*/ 6833 h 47107"/>
                <a:gd name="connsiteX9" fmla="*/ 10847 w 17698"/>
                <a:gd name="connsiteY9" fmla="*/ 94 h 47107"/>
                <a:gd name="connsiteX10" fmla="*/ 17642 w 17698"/>
                <a:gd name="connsiteY10" fmla="*/ 8910 h 4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98" h="47107">
                  <a:moveTo>
                    <a:pt x="17698" y="8910"/>
                  </a:moveTo>
                  <a:cubicBezTo>
                    <a:pt x="17137" y="13740"/>
                    <a:pt x="16688" y="18513"/>
                    <a:pt x="16575" y="23174"/>
                  </a:cubicBezTo>
                  <a:cubicBezTo>
                    <a:pt x="16351" y="27835"/>
                    <a:pt x="17137" y="32272"/>
                    <a:pt x="17305" y="36820"/>
                  </a:cubicBezTo>
                  <a:lnTo>
                    <a:pt x="17305" y="38337"/>
                  </a:lnTo>
                  <a:cubicBezTo>
                    <a:pt x="17586" y="42942"/>
                    <a:pt x="13992" y="46873"/>
                    <a:pt x="9331" y="47097"/>
                  </a:cubicBezTo>
                  <a:cubicBezTo>
                    <a:pt x="4726" y="47322"/>
                    <a:pt x="795" y="43728"/>
                    <a:pt x="571" y="39067"/>
                  </a:cubicBezTo>
                  <a:lnTo>
                    <a:pt x="571" y="38954"/>
                  </a:lnTo>
                  <a:cubicBezTo>
                    <a:pt x="402" y="33451"/>
                    <a:pt x="-272" y="27892"/>
                    <a:pt x="121" y="22557"/>
                  </a:cubicBezTo>
                  <a:cubicBezTo>
                    <a:pt x="402" y="17166"/>
                    <a:pt x="1020" y="11943"/>
                    <a:pt x="1806" y="6833"/>
                  </a:cubicBezTo>
                  <a:cubicBezTo>
                    <a:pt x="2424" y="2452"/>
                    <a:pt x="6523" y="-580"/>
                    <a:pt x="10847" y="94"/>
                  </a:cubicBezTo>
                  <a:cubicBezTo>
                    <a:pt x="15115" y="712"/>
                    <a:pt x="18148" y="4643"/>
                    <a:pt x="17642" y="891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9AA330B-0B1C-F9C4-2850-C775E1E24937}"/>
                </a:ext>
              </a:extLst>
            </p:cNvPr>
            <p:cNvSpPr/>
            <p:nvPr/>
          </p:nvSpPr>
          <p:spPr>
            <a:xfrm>
              <a:off x="14121871" y="5009178"/>
              <a:ext cx="27419" cy="42704"/>
            </a:xfrm>
            <a:custGeom>
              <a:avLst/>
              <a:gdLst>
                <a:gd name="connsiteX0" fmla="*/ 26230 w 27419"/>
                <a:gd name="connsiteY0" fmla="*/ 11813 h 42704"/>
                <a:gd name="connsiteX1" fmla="*/ 16796 w 27419"/>
                <a:gd name="connsiteY1" fmla="*/ 35231 h 42704"/>
                <a:gd name="connsiteX2" fmla="*/ 7474 w 27419"/>
                <a:gd name="connsiteY2" fmla="*/ 42644 h 42704"/>
                <a:gd name="connsiteX3" fmla="*/ 61 w 27419"/>
                <a:gd name="connsiteY3" fmla="*/ 33321 h 42704"/>
                <a:gd name="connsiteX4" fmla="*/ 174 w 27419"/>
                <a:gd name="connsiteY4" fmla="*/ 32704 h 42704"/>
                <a:gd name="connsiteX5" fmla="*/ 174 w 27419"/>
                <a:gd name="connsiteY5" fmla="*/ 32479 h 42704"/>
                <a:gd name="connsiteX6" fmla="*/ 5396 w 27419"/>
                <a:gd name="connsiteY6" fmla="*/ 16811 h 42704"/>
                <a:gd name="connsiteX7" fmla="*/ 13314 w 27419"/>
                <a:gd name="connsiteY7" fmla="*/ 3390 h 42704"/>
                <a:gd name="connsiteX8" fmla="*/ 24040 w 27419"/>
                <a:gd name="connsiteY8" fmla="*/ 1312 h 42704"/>
                <a:gd name="connsiteX9" fmla="*/ 26287 w 27419"/>
                <a:gd name="connsiteY9" fmla="*/ 11757 h 4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19" h="42704">
                  <a:moveTo>
                    <a:pt x="26230" y="11813"/>
                  </a:moveTo>
                  <a:cubicBezTo>
                    <a:pt x="21345" y="19731"/>
                    <a:pt x="17751" y="27200"/>
                    <a:pt x="16796" y="35231"/>
                  </a:cubicBezTo>
                  <a:cubicBezTo>
                    <a:pt x="16291" y="39836"/>
                    <a:pt x="12079" y="43205"/>
                    <a:pt x="7474" y="42644"/>
                  </a:cubicBezTo>
                  <a:cubicBezTo>
                    <a:pt x="2869" y="42138"/>
                    <a:pt x="-500" y="37926"/>
                    <a:pt x="61" y="33321"/>
                  </a:cubicBezTo>
                  <a:cubicBezTo>
                    <a:pt x="61" y="33097"/>
                    <a:pt x="61" y="32928"/>
                    <a:pt x="174" y="32704"/>
                  </a:cubicBezTo>
                  <a:lnTo>
                    <a:pt x="174" y="32479"/>
                  </a:lnTo>
                  <a:cubicBezTo>
                    <a:pt x="1241" y="27032"/>
                    <a:pt x="3038" y="21641"/>
                    <a:pt x="5396" y="16811"/>
                  </a:cubicBezTo>
                  <a:cubicBezTo>
                    <a:pt x="7755" y="11926"/>
                    <a:pt x="10506" y="7489"/>
                    <a:pt x="13314" y="3390"/>
                  </a:cubicBezTo>
                  <a:cubicBezTo>
                    <a:pt x="15729" y="-148"/>
                    <a:pt x="20502" y="-1047"/>
                    <a:pt x="24040" y="1312"/>
                  </a:cubicBezTo>
                  <a:cubicBezTo>
                    <a:pt x="27466" y="3614"/>
                    <a:pt x="28421" y="8275"/>
                    <a:pt x="26287" y="11757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4C01683-9D53-4FCD-48F8-2631CF96078A}"/>
                </a:ext>
              </a:extLst>
            </p:cNvPr>
            <p:cNvSpPr/>
            <p:nvPr/>
          </p:nvSpPr>
          <p:spPr>
            <a:xfrm>
              <a:off x="14788349" y="4900815"/>
              <a:ext cx="279044" cy="145615"/>
            </a:xfrm>
            <a:custGeom>
              <a:avLst/>
              <a:gdLst>
                <a:gd name="connsiteX0" fmla="*/ 2190 w 279044"/>
                <a:gd name="connsiteY0" fmla="*/ 53349 h 145615"/>
                <a:gd name="connsiteX1" fmla="*/ 108608 w 279044"/>
                <a:gd name="connsiteY1" fmla="*/ 0 h 145615"/>
                <a:gd name="connsiteX2" fmla="*/ 279044 w 279044"/>
                <a:gd name="connsiteY2" fmla="*/ 82495 h 145615"/>
                <a:gd name="connsiteX3" fmla="*/ 246810 w 279044"/>
                <a:gd name="connsiteY3" fmla="*/ 112090 h 145615"/>
                <a:gd name="connsiteX4" fmla="*/ 246305 w 279044"/>
                <a:gd name="connsiteY4" fmla="*/ 112090 h 145615"/>
                <a:gd name="connsiteX5" fmla="*/ 227829 w 279044"/>
                <a:gd name="connsiteY5" fmla="*/ 106867 h 145615"/>
                <a:gd name="connsiteX6" fmla="*/ 192169 w 279044"/>
                <a:gd name="connsiteY6" fmla="*/ 140168 h 145615"/>
                <a:gd name="connsiteX7" fmla="*/ 160497 w 279044"/>
                <a:gd name="connsiteY7" fmla="*/ 128487 h 145615"/>
                <a:gd name="connsiteX8" fmla="*/ 93558 w 279044"/>
                <a:gd name="connsiteY8" fmla="*/ 145615 h 145615"/>
                <a:gd name="connsiteX9" fmla="*/ 93221 w 279044"/>
                <a:gd name="connsiteY9" fmla="*/ 145615 h 145615"/>
                <a:gd name="connsiteX10" fmla="*/ 0 w 279044"/>
                <a:gd name="connsiteY10" fmla="*/ 70365 h 145615"/>
                <a:gd name="connsiteX11" fmla="*/ 2246 w 279044"/>
                <a:gd name="connsiteY11" fmla="*/ 53405 h 145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044" h="145615">
                  <a:moveTo>
                    <a:pt x="2190" y="53349"/>
                  </a:moveTo>
                  <a:cubicBezTo>
                    <a:pt x="16566" y="8031"/>
                    <a:pt x="60200" y="449"/>
                    <a:pt x="108608" y="0"/>
                  </a:cubicBezTo>
                  <a:cubicBezTo>
                    <a:pt x="185599" y="4998"/>
                    <a:pt x="279044" y="23081"/>
                    <a:pt x="279044" y="82495"/>
                  </a:cubicBezTo>
                  <a:cubicBezTo>
                    <a:pt x="279044" y="98668"/>
                    <a:pt x="270003" y="112090"/>
                    <a:pt x="246810" y="112090"/>
                  </a:cubicBezTo>
                  <a:cubicBezTo>
                    <a:pt x="246642" y="112090"/>
                    <a:pt x="246473" y="112090"/>
                    <a:pt x="246305" y="112090"/>
                  </a:cubicBezTo>
                  <a:cubicBezTo>
                    <a:pt x="239734" y="112090"/>
                    <a:pt x="233669" y="109619"/>
                    <a:pt x="227829" y="106867"/>
                  </a:cubicBezTo>
                  <a:cubicBezTo>
                    <a:pt x="224797" y="113718"/>
                    <a:pt x="220922" y="140168"/>
                    <a:pt x="192169" y="140168"/>
                  </a:cubicBezTo>
                  <a:cubicBezTo>
                    <a:pt x="181107" y="140168"/>
                    <a:pt x="169707" y="135507"/>
                    <a:pt x="160497" y="128487"/>
                  </a:cubicBezTo>
                  <a:cubicBezTo>
                    <a:pt x="137809" y="137473"/>
                    <a:pt x="118828" y="145503"/>
                    <a:pt x="93558" y="145615"/>
                  </a:cubicBezTo>
                  <a:cubicBezTo>
                    <a:pt x="93445" y="145615"/>
                    <a:pt x="93333" y="145615"/>
                    <a:pt x="93221" y="145615"/>
                  </a:cubicBezTo>
                  <a:cubicBezTo>
                    <a:pt x="49530" y="145615"/>
                    <a:pt x="0" y="115796"/>
                    <a:pt x="0" y="70365"/>
                  </a:cubicBezTo>
                  <a:cubicBezTo>
                    <a:pt x="0" y="64918"/>
                    <a:pt x="730" y="59246"/>
                    <a:pt x="2246" y="5340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00F39CB-4F23-4579-4553-CE8201E825B3}"/>
                </a:ext>
              </a:extLst>
            </p:cNvPr>
            <p:cNvSpPr/>
            <p:nvPr/>
          </p:nvSpPr>
          <p:spPr>
            <a:xfrm>
              <a:off x="14913236" y="4987638"/>
              <a:ext cx="41215" cy="42945"/>
            </a:xfrm>
            <a:custGeom>
              <a:avLst/>
              <a:gdLst>
                <a:gd name="connsiteX0" fmla="*/ 13933 w 41215"/>
                <a:gd name="connsiteY0" fmla="*/ 2129 h 42945"/>
                <a:gd name="connsiteX1" fmla="*/ 39147 w 41215"/>
                <a:gd name="connsiteY1" fmla="*/ 29029 h 42945"/>
                <a:gd name="connsiteX2" fmla="*/ 38361 w 41215"/>
                <a:gd name="connsiteY2" fmla="*/ 40878 h 42945"/>
                <a:gd name="connsiteX3" fmla="*/ 26512 w 41215"/>
                <a:gd name="connsiteY3" fmla="*/ 40092 h 42945"/>
                <a:gd name="connsiteX4" fmla="*/ 26512 w 41215"/>
                <a:gd name="connsiteY4" fmla="*/ 40092 h 42945"/>
                <a:gd name="connsiteX5" fmla="*/ 2814 w 41215"/>
                <a:gd name="connsiteY5" fmla="*/ 14652 h 42945"/>
                <a:gd name="connsiteX6" fmla="*/ 2140 w 41215"/>
                <a:gd name="connsiteY6" fmla="*/ 2803 h 42945"/>
                <a:gd name="connsiteX7" fmla="*/ 13933 w 41215"/>
                <a:gd name="connsiteY7" fmla="*/ 2073 h 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15" h="42945">
                  <a:moveTo>
                    <a:pt x="13933" y="2129"/>
                  </a:moveTo>
                  <a:cubicBezTo>
                    <a:pt x="23648" y="10553"/>
                    <a:pt x="31398" y="20212"/>
                    <a:pt x="39147" y="29029"/>
                  </a:cubicBezTo>
                  <a:cubicBezTo>
                    <a:pt x="42180" y="32510"/>
                    <a:pt x="41843" y="37789"/>
                    <a:pt x="38361" y="40878"/>
                  </a:cubicBezTo>
                  <a:cubicBezTo>
                    <a:pt x="34879" y="43910"/>
                    <a:pt x="29601" y="43573"/>
                    <a:pt x="26512" y="40092"/>
                  </a:cubicBezTo>
                  <a:lnTo>
                    <a:pt x="26512" y="40092"/>
                  </a:lnTo>
                  <a:cubicBezTo>
                    <a:pt x="18538" y="30938"/>
                    <a:pt x="11069" y="22065"/>
                    <a:pt x="2814" y="14652"/>
                  </a:cubicBezTo>
                  <a:cubicBezTo>
                    <a:pt x="-668" y="11564"/>
                    <a:pt x="-949" y="6285"/>
                    <a:pt x="2140" y="2803"/>
                  </a:cubicBezTo>
                  <a:cubicBezTo>
                    <a:pt x="5172" y="-622"/>
                    <a:pt x="10451" y="-959"/>
                    <a:pt x="13933" y="207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C459FE6-3C90-91E3-46D9-E377248FF691}"/>
                </a:ext>
              </a:extLst>
            </p:cNvPr>
            <p:cNvSpPr/>
            <p:nvPr/>
          </p:nvSpPr>
          <p:spPr>
            <a:xfrm>
              <a:off x="14981189" y="4978975"/>
              <a:ext cx="41347" cy="40513"/>
            </a:xfrm>
            <a:custGeom>
              <a:avLst/>
              <a:gdLst>
                <a:gd name="connsiteX0" fmla="*/ 12413 w 41347"/>
                <a:gd name="connsiteY0" fmla="*/ 1134 h 40513"/>
                <a:gd name="connsiteX1" fmla="*/ 39593 w 41347"/>
                <a:gd name="connsiteY1" fmla="*/ 27079 h 40513"/>
                <a:gd name="connsiteX2" fmla="*/ 38133 w 41347"/>
                <a:gd name="connsiteY2" fmla="*/ 38759 h 40513"/>
                <a:gd name="connsiteX3" fmla="*/ 26453 w 41347"/>
                <a:gd name="connsiteY3" fmla="*/ 37299 h 40513"/>
                <a:gd name="connsiteX4" fmla="*/ 26453 w 41347"/>
                <a:gd name="connsiteY4" fmla="*/ 37299 h 40513"/>
                <a:gd name="connsiteX5" fmla="*/ 3878 w 41347"/>
                <a:gd name="connsiteY5" fmla="*/ 15398 h 40513"/>
                <a:gd name="connsiteX6" fmla="*/ 3878 w 41347"/>
                <a:gd name="connsiteY6" fmla="*/ 15398 h 40513"/>
                <a:gd name="connsiteX7" fmla="*/ 1294 w 41347"/>
                <a:gd name="connsiteY7" fmla="*/ 3886 h 40513"/>
                <a:gd name="connsiteX8" fmla="*/ 12470 w 41347"/>
                <a:gd name="connsiteY8" fmla="*/ 1134 h 4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47" h="40513">
                  <a:moveTo>
                    <a:pt x="12413" y="1134"/>
                  </a:moveTo>
                  <a:cubicBezTo>
                    <a:pt x="23982" y="7817"/>
                    <a:pt x="32293" y="17757"/>
                    <a:pt x="39593" y="27079"/>
                  </a:cubicBezTo>
                  <a:cubicBezTo>
                    <a:pt x="42401" y="30673"/>
                    <a:pt x="41784" y="35895"/>
                    <a:pt x="38133" y="38759"/>
                  </a:cubicBezTo>
                  <a:cubicBezTo>
                    <a:pt x="34539" y="41567"/>
                    <a:pt x="29317" y="40950"/>
                    <a:pt x="26453" y="37299"/>
                  </a:cubicBezTo>
                  <a:lnTo>
                    <a:pt x="26453" y="37299"/>
                  </a:lnTo>
                  <a:cubicBezTo>
                    <a:pt x="19601" y="28426"/>
                    <a:pt x="12245" y="20621"/>
                    <a:pt x="3878" y="15398"/>
                  </a:cubicBezTo>
                  <a:lnTo>
                    <a:pt x="3878" y="15398"/>
                  </a:lnTo>
                  <a:cubicBezTo>
                    <a:pt x="3" y="12927"/>
                    <a:pt x="-1177" y="7817"/>
                    <a:pt x="1294" y="3886"/>
                  </a:cubicBezTo>
                  <a:cubicBezTo>
                    <a:pt x="3709" y="67"/>
                    <a:pt x="8651" y="-1112"/>
                    <a:pt x="12470" y="113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E38FCB0-A909-F652-00CA-3410293BA5DC}"/>
                </a:ext>
              </a:extLst>
            </p:cNvPr>
            <p:cNvSpPr/>
            <p:nvPr/>
          </p:nvSpPr>
          <p:spPr>
            <a:xfrm>
              <a:off x="14587643" y="4512713"/>
              <a:ext cx="41780" cy="413961"/>
            </a:xfrm>
            <a:custGeom>
              <a:avLst/>
              <a:gdLst>
                <a:gd name="connsiteX0" fmla="*/ 41669 w 41780"/>
                <a:gd name="connsiteY0" fmla="*/ 7919 h 413961"/>
                <a:gd name="connsiteX1" fmla="*/ 37345 w 41780"/>
                <a:gd name="connsiteY1" fmla="*/ 109226 h 413961"/>
                <a:gd name="connsiteX2" fmla="*/ 29539 w 41780"/>
                <a:gd name="connsiteY2" fmla="*/ 159543 h 413961"/>
                <a:gd name="connsiteX3" fmla="*/ 20834 w 41780"/>
                <a:gd name="connsiteY3" fmla="*/ 208512 h 413961"/>
                <a:gd name="connsiteX4" fmla="*/ 16959 w 41780"/>
                <a:gd name="connsiteY4" fmla="*/ 257761 h 413961"/>
                <a:gd name="connsiteX5" fmla="*/ 16454 w 41780"/>
                <a:gd name="connsiteY5" fmla="*/ 282639 h 413961"/>
                <a:gd name="connsiteX6" fmla="*/ 17016 w 41780"/>
                <a:gd name="connsiteY6" fmla="*/ 307348 h 413961"/>
                <a:gd name="connsiteX7" fmla="*/ 20497 w 41780"/>
                <a:gd name="connsiteY7" fmla="*/ 357103 h 413961"/>
                <a:gd name="connsiteX8" fmla="*/ 24934 w 41780"/>
                <a:gd name="connsiteY8" fmla="*/ 405904 h 413961"/>
                <a:gd name="connsiteX9" fmla="*/ 25046 w 41780"/>
                <a:gd name="connsiteY9" fmla="*/ 407083 h 413961"/>
                <a:gd name="connsiteX10" fmla="*/ 19374 w 41780"/>
                <a:gd name="connsiteY10" fmla="*/ 413934 h 413961"/>
                <a:gd name="connsiteX11" fmla="*/ 12804 w 41780"/>
                <a:gd name="connsiteY11" fmla="*/ 409498 h 413961"/>
                <a:gd name="connsiteX12" fmla="*/ 11119 w 41780"/>
                <a:gd name="connsiteY12" fmla="*/ 402534 h 413961"/>
                <a:gd name="connsiteX13" fmla="*/ 9884 w 41780"/>
                <a:gd name="connsiteY13" fmla="*/ 396245 h 413961"/>
                <a:gd name="connsiteX14" fmla="*/ 7862 w 41780"/>
                <a:gd name="connsiteY14" fmla="*/ 383722 h 413961"/>
                <a:gd name="connsiteX15" fmla="*/ 4773 w 41780"/>
                <a:gd name="connsiteY15" fmla="*/ 358620 h 413961"/>
                <a:gd name="connsiteX16" fmla="*/ 786 w 41780"/>
                <a:gd name="connsiteY16" fmla="*/ 308134 h 413961"/>
                <a:gd name="connsiteX17" fmla="*/ 0 w 41780"/>
                <a:gd name="connsiteY17" fmla="*/ 282639 h 413961"/>
                <a:gd name="connsiteX18" fmla="*/ 337 w 41780"/>
                <a:gd name="connsiteY18" fmla="*/ 257256 h 413961"/>
                <a:gd name="connsiteX19" fmla="*/ 4268 w 41780"/>
                <a:gd name="connsiteY19" fmla="*/ 206322 h 413961"/>
                <a:gd name="connsiteX20" fmla="*/ 13141 w 41780"/>
                <a:gd name="connsiteY20" fmla="*/ 156342 h 413961"/>
                <a:gd name="connsiteX21" fmla="*/ 20890 w 41780"/>
                <a:gd name="connsiteY21" fmla="*/ 107373 h 413961"/>
                <a:gd name="connsiteX22" fmla="*/ 25888 w 41780"/>
                <a:gd name="connsiteY22" fmla="*/ 7919 h 413961"/>
                <a:gd name="connsiteX23" fmla="*/ 25888 w 41780"/>
                <a:gd name="connsiteY23" fmla="*/ 7919 h 413961"/>
                <a:gd name="connsiteX24" fmla="*/ 33919 w 41780"/>
                <a:gd name="connsiteY24" fmla="*/ 1 h 413961"/>
                <a:gd name="connsiteX25" fmla="*/ 41781 w 41780"/>
                <a:gd name="connsiteY25" fmla="*/ 7919 h 41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780" h="413961">
                  <a:moveTo>
                    <a:pt x="41669" y="7919"/>
                  </a:moveTo>
                  <a:cubicBezTo>
                    <a:pt x="41669" y="41613"/>
                    <a:pt x="41051" y="75363"/>
                    <a:pt x="37345" y="109226"/>
                  </a:cubicBezTo>
                  <a:cubicBezTo>
                    <a:pt x="35660" y="126129"/>
                    <a:pt x="32796" y="143033"/>
                    <a:pt x="29539" y="159543"/>
                  </a:cubicBezTo>
                  <a:cubicBezTo>
                    <a:pt x="26282" y="176109"/>
                    <a:pt x="22912" y="192226"/>
                    <a:pt x="20834" y="208512"/>
                  </a:cubicBezTo>
                  <a:cubicBezTo>
                    <a:pt x="18700" y="224797"/>
                    <a:pt x="17521" y="241251"/>
                    <a:pt x="16959" y="257761"/>
                  </a:cubicBezTo>
                  <a:cubicBezTo>
                    <a:pt x="16679" y="266017"/>
                    <a:pt x="16623" y="274328"/>
                    <a:pt x="16454" y="282639"/>
                  </a:cubicBezTo>
                  <a:cubicBezTo>
                    <a:pt x="16454" y="290838"/>
                    <a:pt x="16623" y="299093"/>
                    <a:pt x="17016" y="307348"/>
                  </a:cubicBezTo>
                  <a:cubicBezTo>
                    <a:pt x="17690" y="323915"/>
                    <a:pt x="18981" y="340537"/>
                    <a:pt x="20497" y="357103"/>
                  </a:cubicBezTo>
                  <a:lnTo>
                    <a:pt x="24934" y="405904"/>
                  </a:lnTo>
                  <a:lnTo>
                    <a:pt x="25046" y="407083"/>
                  </a:lnTo>
                  <a:cubicBezTo>
                    <a:pt x="25383" y="410565"/>
                    <a:pt x="22800" y="413597"/>
                    <a:pt x="19374" y="413934"/>
                  </a:cubicBezTo>
                  <a:cubicBezTo>
                    <a:pt x="16342" y="414215"/>
                    <a:pt x="13646" y="412306"/>
                    <a:pt x="12804" y="409498"/>
                  </a:cubicBezTo>
                  <a:cubicBezTo>
                    <a:pt x="11905" y="406634"/>
                    <a:pt x="11568" y="404725"/>
                    <a:pt x="11119" y="402534"/>
                  </a:cubicBezTo>
                  <a:lnTo>
                    <a:pt x="9884" y="396245"/>
                  </a:lnTo>
                  <a:lnTo>
                    <a:pt x="7862" y="383722"/>
                  </a:lnTo>
                  <a:cubicBezTo>
                    <a:pt x="6683" y="375354"/>
                    <a:pt x="5616" y="366987"/>
                    <a:pt x="4773" y="358620"/>
                  </a:cubicBezTo>
                  <a:cubicBezTo>
                    <a:pt x="3089" y="341829"/>
                    <a:pt x="1685" y="325038"/>
                    <a:pt x="786" y="308134"/>
                  </a:cubicBezTo>
                  <a:cubicBezTo>
                    <a:pt x="337" y="299711"/>
                    <a:pt x="112" y="291175"/>
                    <a:pt x="0" y="282639"/>
                  </a:cubicBezTo>
                  <a:cubicBezTo>
                    <a:pt x="112" y="274159"/>
                    <a:pt x="0" y="265736"/>
                    <a:pt x="337" y="257256"/>
                  </a:cubicBezTo>
                  <a:cubicBezTo>
                    <a:pt x="842" y="240297"/>
                    <a:pt x="2134" y="223281"/>
                    <a:pt x="4268" y="206322"/>
                  </a:cubicBezTo>
                  <a:cubicBezTo>
                    <a:pt x="6458" y="189362"/>
                    <a:pt x="9884" y="172627"/>
                    <a:pt x="13141" y="156342"/>
                  </a:cubicBezTo>
                  <a:cubicBezTo>
                    <a:pt x="16398" y="140000"/>
                    <a:pt x="19093" y="123827"/>
                    <a:pt x="20890" y="107373"/>
                  </a:cubicBezTo>
                  <a:cubicBezTo>
                    <a:pt x="24765" y="74577"/>
                    <a:pt x="25608" y="41220"/>
                    <a:pt x="25888" y="7919"/>
                  </a:cubicBezTo>
                  <a:lnTo>
                    <a:pt x="25888" y="7919"/>
                  </a:lnTo>
                  <a:cubicBezTo>
                    <a:pt x="25888" y="3482"/>
                    <a:pt x="29482" y="-56"/>
                    <a:pt x="33919" y="1"/>
                  </a:cubicBezTo>
                  <a:cubicBezTo>
                    <a:pt x="38299" y="1"/>
                    <a:pt x="41781" y="3595"/>
                    <a:pt x="41781" y="791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D372C96-E69B-DC5B-13FC-FC725A2342CA}"/>
                </a:ext>
              </a:extLst>
            </p:cNvPr>
            <p:cNvSpPr/>
            <p:nvPr/>
          </p:nvSpPr>
          <p:spPr>
            <a:xfrm>
              <a:off x="14774478" y="4492211"/>
              <a:ext cx="69359" cy="406082"/>
            </a:xfrm>
            <a:custGeom>
              <a:avLst/>
              <a:gdLst>
                <a:gd name="connsiteX0" fmla="*/ 2752 w 69359"/>
                <a:gd name="connsiteY0" fmla="*/ 400068 h 406082"/>
                <a:gd name="connsiteX1" fmla="*/ 337 w 69359"/>
                <a:gd name="connsiteY1" fmla="*/ 374797 h 406082"/>
                <a:gd name="connsiteX2" fmla="*/ 0 w 69359"/>
                <a:gd name="connsiteY2" fmla="*/ 362162 h 406082"/>
                <a:gd name="connsiteX3" fmla="*/ 561 w 69359"/>
                <a:gd name="connsiteY3" fmla="*/ 349302 h 406082"/>
                <a:gd name="connsiteX4" fmla="*/ 5110 w 69359"/>
                <a:gd name="connsiteY4" fmla="*/ 299715 h 406082"/>
                <a:gd name="connsiteX5" fmla="*/ 17970 w 69359"/>
                <a:gd name="connsiteY5" fmla="*/ 201497 h 406082"/>
                <a:gd name="connsiteX6" fmla="*/ 33694 w 69359"/>
                <a:gd name="connsiteY6" fmla="*/ 103727 h 406082"/>
                <a:gd name="connsiteX7" fmla="*/ 53125 w 69359"/>
                <a:gd name="connsiteY7" fmla="*/ 6351 h 406082"/>
                <a:gd name="connsiteX8" fmla="*/ 63008 w 69359"/>
                <a:gd name="connsiteY8" fmla="*/ 230 h 406082"/>
                <a:gd name="connsiteX9" fmla="*/ 69129 w 69359"/>
                <a:gd name="connsiteY9" fmla="*/ 10113 h 406082"/>
                <a:gd name="connsiteX10" fmla="*/ 69129 w 69359"/>
                <a:gd name="connsiteY10" fmla="*/ 10113 h 406082"/>
                <a:gd name="connsiteX11" fmla="*/ 50092 w 69359"/>
                <a:gd name="connsiteY11" fmla="*/ 106647 h 406082"/>
                <a:gd name="connsiteX12" fmla="*/ 34424 w 69359"/>
                <a:gd name="connsiteY12" fmla="*/ 204024 h 406082"/>
                <a:gd name="connsiteX13" fmla="*/ 20666 w 69359"/>
                <a:gd name="connsiteY13" fmla="*/ 301681 h 406082"/>
                <a:gd name="connsiteX14" fmla="*/ 15050 w 69359"/>
                <a:gd name="connsiteY14" fmla="*/ 350425 h 406082"/>
                <a:gd name="connsiteX15" fmla="*/ 14320 w 69359"/>
                <a:gd name="connsiteY15" fmla="*/ 362274 h 406082"/>
                <a:gd name="connsiteX16" fmla="*/ 14488 w 69359"/>
                <a:gd name="connsiteY16" fmla="*/ 374348 h 406082"/>
                <a:gd name="connsiteX17" fmla="*/ 16398 w 69359"/>
                <a:gd name="connsiteY17" fmla="*/ 398271 h 406082"/>
                <a:gd name="connsiteX18" fmla="*/ 10445 w 69359"/>
                <a:gd name="connsiteY18" fmla="*/ 406021 h 406082"/>
                <a:gd name="connsiteX19" fmla="*/ 2695 w 69359"/>
                <a:gd name="connsiteY19" fmla="*/ 400180 h 4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359" h="406082">
                  <a:moveTo>
                    <a:pt x="2752" y="400068"/>
                  </a:moveTo>
                  <a:cubicBezTo>
                    <a:pt x="1516" y="391701"/>
                    <a:pt x="730" y="383277"/>
                    <a:pt x="337" y="374797"/>
                  </a:cubicBezTo>
                  <a:cubicBezTo>
                    <a:pt x="112" y="370586"/>
                    <a:pt x="0" y="366374"/>
                    <a:pt x="0" y="362162"/>
                  </a:cubicBezTo>
                  <a:cubicBezTo>
                    <a:pt x="168" y="357894"/>
                    <a:pt x="168" y="353402"/>
                    <a:pt x="561" y="349302"/>
                  </a:cubicBezTo>
                  <a:cubicBezTo>
                    <a:pt x="1741" y="332567"/>
                    <a:pt x="3257" y="316169"/>
                    <a:pt x="5110" y="299715"/>
                  </a:cubicBezTo>
                  <a:cubicBezTo>
                    <a:pt x="8929" y="266864"/>
                    <a:pt x="13253" y="234180"/>
                    <a:pt x="17970" y="201497"/>
                  </a:cubicBezTo>
                  <a:cubicBezTo>
                    <a:pt x="22687" y="168813"/>
                    <a:pt x="27966" y="136242"/>
                    <a:pt x="33694" y="103727"/>
                  </a:cubicBezTo>
                  <a:cubicBezTo>
                    <a:pt x="39478" y="71212"/>
                    <a:pt x="45543" y="38754"/>
                    <a:pt x="53125" y="6351"/>
                  </a:cubicBezTo>
                  <a:cubicBezTo>
                    <a:pt x="54135" y="1915"/>
                    <a:pt x="58572" y="-837"/>
                    <a:pt x="63008" y="230"/>
                  </a:cubicBezTo>
                  <a:cubicBezTo>
                    <a:pt x="67445" y="1241"/>
                    <a:pt x="70196" y="5677"/>
                    <a:pt x="69129" y="10113"/>
                  </a:cubicBezTo>
                  <a:lnTo>
                    <a:pt x="69129" y="10113"/>
                  </a:lnTo>
                  <a:cubicBezTo>
                    <a:pt x="61773" y="41955"/>
                    <a:pt x="55764" y="74301"/>
                    <a:pt x="50092" y="106647"/>
                  </a:cubicBezTo>
                  <a:cubicBezTo>
                    <a:pt x="44476" y="138994"/>
                    <a:pt x="39422" y="171509"/>
                    <a:pt x="34424" y="204024"/>
                  </a:cubicBezTo>
                  <a:cubicBezTo>
                    <a:pt x="29538" y="236539"/>
                    <a:pt x="24765" y="269054"/>
                    <a:pt x="20666" y="301681"/>
                  </a:cubicBezTo>
                  <a:cubicBezTo>
                    <a:pt x="18644" y="317966"/>
                    <a:pt x="16286" y="334252"/>
                    <a:pt x="15050" y="350425"/>
                  </a:cubicBezTo>
                  <a:cubicBezTo>
                    <a:pt x="14601" y="354525"/>
                    <a:pt x="14545" y="358343"/>
                    <a:pt x="14320" y="362274"/>
                  </a:cubicBezTo>
                  <a:cubicBezTo>
                    <a:pt x="14320" y="366262"/>
                    <a:pt x="14320" y="370305"/>
                    <a:pt x="14488" y="374348"/>
                  </a:cubicBezTo>
                  <a:cubicBezTo>
                    <a:pt x="14769" y="382379"/>
                    <a:pt x="15387" y="390353"/>
                    <a:pt x="16398" y="398271"/>
                  </a:cubicBezTo>
                  <a:cubicBezTo>
                    <a:pt x="16903" y="402034"/>
                    <a:pt x="14208" y="405515"/>
                    <a:pt x="10445" y="406021"/>
                  </a:cubicBezTo>
                  <a:cubicBezTo>
                    <a:pt x="6683" y="406526"/>
                    <a:pt x="3257" y="403887"/>
                    <a:pt x="2695" y="40018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05CD5A70-35FD-9FC8-A5C6-1395BE598963}"/>
                </a:ext>
              </a:extLst>
            </p:cNvPr>
            <p:cNvSpPr/>
            <p:nvPr/>
          </p:nvSpPr>
          <p:spPr>
            <a:xfrm>
              <a:off x="14489130" y="4577792"/>
              <a:ext cx="49879" cy="378421"/>
            </a:xfrm>
            <a:custGeom>
              <a:avLst/>
              <a:gdLst>
                <a:gd name="connsiteX0" fmla="*/ 70 w 49879"/>
                <a:gd name="connsiteY0" fmla="*/ 369746 h 378421"/>
                <a:gd name="connsiteX1" fmla="*/ 15008 w 49879"/>
                <a:gd name="connsiteY1" fmla="*/ 279221 h 378421"/>
                <a:gd name="connsiteX2" fmla="*/ 28991 w 49879"/>
                <a:gd name="connsiteY2" fmla="*/ 189425 h 378421"/>
                <a:gd name="connsiteX3" fmla="*/ 32585 w 49879"/>
                <a:gd name="connsiteY3" fmla="*/ 99574 h 378421"/>
                <a:gd name="connsiteX4" fmla="*/ 22477 w 49879"/>
                <a:gd name="connsiteY4" fmla="*/ 9330 h 378421"/>
                <a:gd name="connsiteX5" fmla="*/ 29609 w 49879"/>
                <a:gd name="connsiteY5" fmla="*/ 64 h 378421"/>
                <a:gd name="connsiteX6" fmla="*/ 38875 w 49879"/>
                <a:gd name="connsiteY6" fmla="*/ 7252 h 378421"/>
                <a:gd name="connsiteX7" fmla="*/ 49208 w 49879"/>
                <a:gd name="connsiteY7" fmla="*/ 98676 h 378421"/>
                <a:gd name="connsiteX8" fmla="*/ 45614 w 49879"/>
                <a:gd name="connsiteY8" fmla="*/ 191335 h 378421"/>
                <a:gd name="connsiteX9" fmla="*/ 15233 w 49879"/>
                <a:gd name="connsiteY9" fmla="*/ 371880 h 378421"/>
                <a:gd name="connsiteX10" fmla="*/ 6528 w 49879"/>
                <a:gd name="connsiteY10" fmla="*/ 378338 h 378421"/>
                <a:gd name="connsiteX11" fmla="*/ 70 w 49879"/>
                <a:gd name="connsiteY11" fmla="*/ 369690 h 37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9" h="378421">
                  <a:moveTo>
                    <a:pt x="70" y="369746"/>
                  </a:moveTo>
                  <a:cubicBezTo>
                    <a:pt x="4282" y="339309"/>
                    <a:pt x="9673" y="309208"/>
                    <a:pt x="15008" y="279221"/>
                  </a:cubicBezTo>
                  <a:cubicBezTo>
                    <a:pt x="20231" y="249233"/>
                    <a:pt x="25509" y="219357"/>
                    <a:pt x="28991" y="189425"/>
                  </a:cubicBezTo>
                  <a:cubicBezTo>
                    <a:pt x="32473" y="159494"/>
                    <a:pt x="34214" y="129450"/>
                    <a:pt x="32585" y="99574"/>
                  </a:cubicBezTo>
                  <a:cubicBezTo>
                    <a:pt x="31013" y="69699"/>
                    <a:pt x="26352" y="39711"/>
                    <a:pt x="22477" y="9330"/>
                  </a:cubicBezTo>
                  <a:cubicBezTo>
                    <a:pt x="21915" y="4781"/>
                    <a:pt x="25116" y="625"/>
                    <a:pt x="29609" y="64"/>
                  </a:cubicBezTo>
                  <a:cubicBezTo>
                    <a:pt x="34102" y="-498"/>
                    <a:pt x="38313" y="2703"/>
                    <a:pt x="38875" y="7252"/>
                  </a:cubicBezTo>
                  <a:cubicBezTo>
                    <a:pt x="42750" y="37352"/>
                    <a:pt x="47523" y="67677"/>
                    <a:pt x="49208" y="98676"/>
                  </a:cubicBezTo>
                  <a:cubicBezTo>
                    <a:pt x="50949" y="129731"/>
                    <a:pt x="49152" y="160785"/>
                    <a:pt x="45614" y="191335"/>
                  </a:cubicBezTo>
                  <a:cubicBezTo>
                    <a:pt x="38706" y="252602"/>
                    <a:pt x="24105" y="312016"/>
                    <a:pt x="15233" y="371880"/>
                  </a:cubicBezTo>
                  <a:cubicBezTo>
                    <a:pt x="14615" y="376091"/>
                    <a:pt x="10740" y="378956"/>
                    <a:pt x="6528" y="378338"/>
                  </a:cubicBezTo>
                  <a:cubicBezTo>
                    <a:pt x="2373" y="377720"/>
                    <a:pt x="-491" y="373845"/>
                    <a:pt x="70" y="36969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FEE5F41-73EF-0CEE-53C3-2C42B82E9997}"/>
                </a:ext>
              </a:extLst>
            </p:cNvPr>
            <p:cNvSpPr/>
            <p:nvPr/>
          </p:nvSpPr>
          <p:spPr>
            <a:xfrm>
              <a:off x="14295161" y="4620350"/>
              <a:ext cx="37332" cy="316517"/>
            </a:xfrm>
            <a:custGeom>
              <a:avLst/>
              <a:gdLst>
                <a:gd name="connsiteX0" fmla="*/ 18773 w 37332"/>
                <a:gd name="connsiteY0" fmla="*/ 308599 h 316517"/>
                <a:gd name="connsiteX1" fmla="*/ 20682 w 37332"/>
                <a:gd name="connsiteY1" fmla="*/ 270525 h 316517"/>
                <a:gd name="connsiteX2" fmla="*/ 20570 w 37332"/>
                <a:gd name="connsiteY2" fmla="*/ 233742 h 316517"/>
                <a:gd name="connsiteX3" fmla="*/ 14224 w 37332"/>
                <a:gd name="connsiteY3" fmla="*/ 159053 h 316517"/>
                <a:gd name="connsiteX4" fmla="*/ 6474 w 37332"/>
                <a:gd name="connsiteY4" fmla="*/ 84083 h 316517"/>
                <a:gd name="connsiteX5" fmla="*/ 16 w 37332"/>
                <a:gd name="connsiteY5" fmla="*/ 8665 h 316517"/>
                <a:gd name="connsiteX6" fmla="*/ 7597 w 37332"/>
                <a:gd name="connsiteY6" fmla="*/ 16 h 316517"/>
                <a:gd name="connsiteX7" fmla="*/ 16245 w 37332"/>
                <a:gd name="connsiteY7" fmla="*/ 7598 h 316517"/>
                <a:gd name="connsiteX8" fmla="*/ 16245 w 37332"/>
                <a:gd name="connsiteY8" fmla="*/ 7598 h 316517"/>
                <a:gd name="connsiteX9" fmla="*/ 30734 w 37332"/>
                <a:gd name="connsiteY9" fmla="*/ 157369 h 316517"/>
                <a:gd name="connsiteX10" fmla="*/ 36799 w 37332"/>
                <a:gd name="connsiteY10" fmla="*/ 232900 h 316517"/>
                <a:gd name="connsiteX11" fmla="*/ 36687 w 37332"/>
                <a:gd name="connsiteY11" fmla="*/ 271423 h 316517"/>
                <a:gd name="connsiteX12" fmla="*/ 34609 w 37332"/>
                <a:gd name="connsiteY12" fmla="*/ 308599 h 316517"/>
                <a:gd name="connsiteX13" fmla="*/ 26634 w 37332"/>
                <a:gd name="connsiteY13" fmla="*/ 316518 h 316517"/>
                <a:gd name="connsiteX14" fmla="*/ 18716 w 37332"/>
                <a:gd name="connsiteY14" fmla="*/ 308599 h 31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332" h="316517">
                  <a:moveTo>
                    <a:pt x="18773" y="308599"/>
                  </a:moveTo>
                  <a:cubicBezTo>
                    <a:pt x="18773" y="295515"/>
                    <a:pt x="19952" y="282880"/>
                    <a:pt x="20682" y="270525"/>
                  </a:cubicBezTo>
                  <a:cubicBezTo>
                    <a:pt x="21468" y="258227"/>
                    <a:pt x="21243" y="246209"/>
                    <a:pt x="20570" y="233742"/>
                  </a:cubicBezTo>
                  <a:cubicBezTo>
                    <a:pt x="19222" y="208977"/>
                    <a:pt x="16695" y="183987"/>
                    <a:pt x="14224" y="159053"/>
                  </a:cubicBezTo>
                  <a:lnTo>
                    <a:pt x="6474" y="84083"/>
                  </a:lnTo>
                  <a:cubicBezTo>
                    <a:pt x="4003" y="59037"/>
                    <a:pt x="1645" y="33935"/>
                    <a:pt x="16" y="8665"/>
                  </a:cubicBezTo>
                  <a:cubicBezTo>
                    <a:pt x="-265" y="4172"/>
                    <a:pt x="3161" y="297"/>
                    <a:pt x="7597" y="16"/>
                  </a:cubicBezTo>
                  <a:cubicBezTo>
                    <a:pt x="12090" y="-264"/>
                    <a:pt x="15965" y="3105"/>
                    <a:pt x="16245" y="7598"/>
                  </a:cubicBezTo>
                  <a:lnTo>
                    <a:pt x="16245" y="7598"/>
                  </a:lnTo>
                  <a:cubicBezTo>
                    <a:pt x="19671" y="57409"/>
                    <a:pt x="26017" y="107276"/>
                    <a:pt x="30734" y="157369"/>
                  </a:cubicBezTo>
                  <a:cubicBezTo>
                    <a:pt x="33149" y="182415"/>
                    <a:pt x="35507" y="207517"/>
                    <a:pt x="36799" y="232900"/>
                  </a:cubicBezTo>
                  <a:cubicBezTo>
                    <a:pt x="37473" y="245479"/>
                    <a:pt x="37585" y="258676"/>
                    <a:pt x="36687" y="271423"/>
                  </a:cubicBezTo>
                  <a:cubicBezTo>
                    <a:pt x="35900" y="284171"/>
                    <a:pt x="34665" y="296526"/>
                    <a:pt x="34609" y="308599"/>
                  </a:cubicBezTo>
                  <a:cubicBezTo>
                    <a:pt x="34609" y="312980"/>
                    <a:pt x="31015" y="316518"/>
                    <a:pt x="26634" y="316518"/>
                  </a:cubicBezTo>
                  <a:cubicBezTo>
                    <a:pt x="22254" y="316518"/>
                    <a:pt x="18716" y="312923"/>
                    <a:pt x="18716" y="30859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8FF315B-3D94-AB4D-4D98-82D4E086C896}"/>
                </a:ext>
              </a:extLst>
            </p:cNvPr>
            <p:cNvSpPr/>
            <p:nvPr/>
          </p:nvSpPr>
          <p:spPr>
            <a:xfrm>
              <a:off x="13860072" y="4771148"/>
              <a:ext cx="196100" cy="190541"/>
            </a:xfrm>
            <a:custGeom>
              <a:avLst/>
              <a:gdLst>
                <a:gd name="connsiteX0" fmla="*/ 13983 w 196100"/>
                <a:gd name="connsiteY0" fmla="*/ 3875 h 190541"/>
                <a:gd name="connsiteX1" fmla="*/ 46667 w 196100"/>
                <a:gd name="connsiteY1" fmla="*/ 58291 h 190541"/>
                <a:gd name="connsiteX2" fmla="*/ 86987 w 196100"/>
                <a:gd name="connsiteY2" fmla="*/ 104508 h 190541"/>
                <a:gd name="connsiteX3" fmla="*/ 138259 w 196100"/>
                <a:gd name="connsiteY3" fmla="*/ 140954 h 190541"/>
                <a:gd name="connsiteX4" fmla="*/ 192170 w 196100"/>
                <a:gd name="connsiteY4" fmla="*/ 174986 h 190541"/>
                <a:gd name="connsiteX5" fmla="*/ 192170 w 196100"/>
                <a:gd name="connsiteY5" fmla="*/ 174986 h 190541"/>
                <a:gd name="connsiteX6" fmla="*/ 194809 w 196100"/>
                <a:gd name="connsiteY6" fmla="*/ 186610 h 190541"/>
                <a:gd name="connsiteX7" fmla="*/ 183184 w 196100"/>
                <a:gd name="connsiteY7" fmla="*/ 189249 h 190541"/>
                <a:gd name="connsiteX8" fmla="*/ 183072 w 196100"/>
                <a:gd name="connsiteY8" fmla="*/ 189137 h 190541"/>
                <a:gd name="connsiteX9" fmla="*/ 129554 w 196100"/>
                <a:gd name="connsiteY9" fmla="*/ 154039 h 190541"/>
                <a:gd name="connsiteX10" fmla="*/ 76935 w 196100"/>
                <a:gd name="connsiteY10" fmla="*/ 116245 h 190541"/>
                <a:gd name="connsiteX11" fmla="*/ 33863 w 196100"/>
                <a:gd name="connsiteY11" fmla="*/ 66434 h 190541"/>
                <a:gd name="connsiteX12" fmla="*/ 1011 w 196100"/>
                <a:gd name="connsiteY12" fmla="*/ 11175 h 190541"/>
                <a:gd name="connsiteX13" fmla="*/ 3706 w 196100"/>
                <a:gd name="connsiteY13" fmla="*/ 1011 h 190541"/>
                <a:gd name="connsiteX14" fmla="*/ 13871 w 196100"/>
                <a:gd name="connsiteY14" fmla="*/ 3706 h 190541"/>
                <a:gd name="connsiteX15" fmla="*/ 13871 w 196100"/>
                <a:gd name="connsiteY15" fmla="*/ 3706 h 19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6100" h="190541">
                  <a:moveTo>
                    <a:pt x="13983" y="3875"/>
                  </a:moveTo>
                  <a:cubicBezTo>
                    <a:pt x="24765" y="22238"/>
                    <a:pt x="35323" y="40770"/>
                    <a:pt x="46667" y="58291"/>
                  </a:cubicBezTo>
                  <a:cubicBezTo>
                    <a:pt x="58067" y="75868"/>
                    <a:pt x="70926" y="91536"/>
                    <a:pt x="86987" y="104508"/>
                  </a:cubicBezTo>
                  <a:cubicBezTo>
                    <a:pt x="102880" y="117649"/>
                    <a:pt x="120569" y="129330"/>
                    <a:pt x="138259" y="140954"/>
                  </a:cubicBezTo>
                  <a:cubicBezTo>
                    <a:pt x="156061" y="152466"/>
                    <a:pt x="174199" y="163698"/>
                    <a:pt x="192170" y="174986"/>
                  </a:cubicBezTo>
                  <a:lnTo>
                    <a:pt x="192170" y="174986"/>
                  </a:lnTo>
                  <a:cubicBezTo>
                    <a:pt x="196101" y="177456"/>
                    <a:pt x="197280" y="182679"/>
                    <a:pt x="194809" y="186610"/>
                  </a:cubicBezTo>
                  <a:cubicBezTo>
                    <a:pt x="192338" y="190541"/>
                    <a:pt x="187115" y="191720"/>
                    <a:pt x="183184" y="189249"/>
                  </a:cubicBezTo>
                  <a:cubicBezTo>
                    <a:pt x="183184" y="189249"/>
                    <a:pt x="183072" y="189193"/>
                    <a:pt x="183072" y="189137"/>
                  </a:cubicBezTo>
                  <a:lnTo>
                    <a:pt x="129554" y="154039"/>
                  </a:lnTo>
                  <a:cubicBezTo>
                    <a:pt x="111753" y="142246"/>
                    <a:pt x="93839" y="130341"/>
                    <a:pt x="76935" y="116245"/>
                  </a:cubicBezTo>
                  <a:cubicBezTo>
                    <a:pt x="59864" y="102374"/>
                    <a:pt x="45431" y="84685"/>
                    <a:pt x="33863" y="66434"/>
                  </a:cubicBezTo>
                  <a:cubicBezTo>
                    <a:pt x="22182" y="48183"/>
                    <a:pt x="11737" y="29595"/>
                    <a:pt x="1011" y="11175"/>
                  </a:cubicBezTo>
                  <a:cubicBezTo>
                    <a:pt x="-1067" y="7638"/>
                    <a:pt x="169" y="3089"/>
                    <a:pt x="3706" y="1011"/>
                  </a:cubicBezTo>
                  <a:cubicBezTo>
                    <a:pt x="7244" y="-1067"/>
                    <a:pt x="11793" y="169"/>
                    <a:pt x="13871" y="3706"/>
                  </a:cubicBezTo>
                  <a:lnTo>
                    <a:pt x="13871" y="370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20560656-1941-269B-005A-926D24FBC664}"/>
                </a:ext>
              </a:extLst>
            </p:cNvPr>
            <p:cNvSpPr/>
            <p:nvPr/>
          </p:nvSpPr>
          <p:spPr>
            <a:xfrm>
              <a:off x="14696670" y="3293550"/>
              <a:ext cx="27225" cy="21277"/>
            </a:xfrm>
            <a:custGeom>
              <a:avLst/>
              <a:gdLst>
                <a:gd name="connsiteX0" fmla="*/ 10644 w 27225"/>
                <a:gd name="connsiteY0" fmla="*/ 331 h 21277"/>
                <a:gd name="connsiteX1" fmla="*/ 19405 w 27225"/>
                <a:gd name="connsiteY1" fmla="*/ 3532 h 21277"/>
                <a:gd name="connsiteX2" fmla="*/ 23897 w 27225"/>
                <a:gd name="connsiteY2" fmla="*/ 5834 h 21277"/>
                <a:gd name="connsiteX3" fmla="*/ 25975 w 27225"/>
                <a:gd name="connsiteY3" fmla="*/ 7519 h 21277"/>
                <a:gd name="connsiteX4" fmla="*/ 26817 w 27225"/>
                <a:gd name="connsiteY4" fmla="*/ 8698 h 21277"/>
                <a:gd name="connsiteX5" fmla="*/ 26930 w 27225"/>
                <a:gd name="connsiteY5" fmla="*/ 11169 h 21277"/>
                <a:gd name="connsiteX6" fmla="*/ 22662 w 27225"/>
                <a:gd name="connsiteY6" fmla="*/ 18919 h 21277"/>
                <a:gd name="connsiteX7" fmla="*/ 21876 w 27225"/>
                <a:gd name="connsiteY7" fmla="*/ 19817 h 21277"/>
                <a:gd name="connsiteX8" fmla="*/ 19966 w 27225"/>
                <a:gd name="connsiteY8" fmla="*/ 21165 h 21277"/>
                <a:gd name="connsiteX9" fmla="*/ 18787 w 27225"/>
                <a:gd name="connsiteY9" fmla="*/ 21278 h 21277"/>
                <a:gd name="connsiteX10" fmla="*/ 16709 w 27225"/>
                <a:gd name="connsiteY10" fmla="*/ 20941 h 21277"/>
                <a:gd name="connsiteX11" fmla="*/ 12778 w 27225"/>
                <a:gd name="connsiteY11" fmla="*/ 19481 h 21277"/>
                <a:gd name="connsiteX12" fmla="*/ 4355 w 27225"/>
                <a:gd name="connsiteY12" fmla="*/ 15774 h 21277"/>
                <a:gd name="connsiteX13" fmla="*/ 1041 w 27225"/>
                <a:gd name="connsiteY13" fmla="*/ 4374 h 21277"/>
                <a:gd name="connsiteX14" fmla="*/ 10588 w 27225"/>
                <a:gd name="connsiteY14" fmla="*/ 275 h 21277"/>
                <a:gd name="connsiteX15" fmla="*/ 10700 w 27225"/>
                <a:gd name="connsiteY15" fmla="*/ 275 h 2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25" h="21277">
                  <a:moveTo>
                    <a:pt x="10644" y="331"/>
                  </a:moveTo>
                  <a:cubicBezTo>
                    <a:pt x="13508" y="1117"/>
                    <a:pt x="16428" y="2128"/>
                    <a:pt x="19405" y="3532"/>
                  </a:cubicBezTo>
                  <a:cubicBezTo>
                    <a:pt x="20865" y="4262"/>
                    <a:pt x="22437" y="4992"/>
                    <a:pt x="23897" y="5834"/>
                  </a:cubicBezTo>
                  <a:cubicBezTo>
                    <a:pt x="24627" y="6284"/>
                    <a:pt x="25357" y="6789"/>
                    <a:pt x="25975" y="7519"/>
                  </a:cubicBezTo>
                  <a:cubicBezTo>
                    <a:pt x="26312" y="7856"/>
                    <a:pt x="26537" y="8305"/>
                    <a:pt x="26817" y="8698"/>
                  </a:cubicBezTo>
                  <a:cubicBezTo>
                    <a:pt x="27042" y="9148"/>
                    <a:pt x="27547" y="9204"/>
                    <a:pt x="26930" y="11169"/>
                  </a:cubicBezTo>
                  <a:cubicBezTo>
                    <a:pt x="25975" y="14089"/>
                    <a:pt x="24515" y="16673"/>
                    <a:pt x="22662" y="18919"/>
                  </a:cubicBezTo>
                  <a:lnTo>
                    <a:pt x="21876" y="19817"/>
                  </a:lnTo>
                  <a:cubicBezTo>
                    <a:pt x="20528" y="21446"/>
                    <a:pt x="20359" y="21053"/>
                    <a:pt x="19966" y="21165"/>
                  </a:cubicBezTo>
                  <a:cubicBezTo>
                    <a:pt x="19573" y="21165"/>
                    <a:pt x="19124" y="21278"/>
                    <a:pt x="18787" y="21278"/>
                  </a:cubicBezTo>
                  <a:cubicBezTo>
                    <a:pt x="18001" y="21278"/>
                    <a:pt x="17383" y="21109"/>
                    <a:pt x="16709" y="20941"/>
                  </a:cubicBezTo>
                  <a:lnTo>
                    <a:pt x="12778" y="19481"/>
                  </a:lnTo>
                  <a:cubicBezTo>
                    <a:pt x="10083" y="18526"/>
                    <a:pt x="7219" y="17347"/>
                    <a:pt x="4355" y="15774"/>
                  </a:cubicBezTo>
                  <a:cubicBezTo>
                    <a:pt x="311" y="13528"/>
                    <a:pt x="-1205" y="8418"/>
                    <a:pt x="1041" y="4374"/>
                  </a:cubicBezTo>
                  <a:cubicBezTo>
                    <a:pt x="2951" y="893"/>
                    <a:pt x="6938" y="-680"/>
                    <a:pt x="10588" y="275"/>
                  </a:cubicBezTo>
                  <a:lnTo>
                    <a:pt x="10700" y="27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5D780F3-116B-FB11-09BD-BA45BD5628D4}"/>
                </a:ext>
              </a:extLst>
            </p:cNvPr>
            <p:cNvSpPr/>
            <p:nvPr/>
          </p:nvSpPr>
          <p:spPr>
            <a:xfrm>
              <a:off x="14720548" y="3272260"/>
              <a:ext cx="31117" cy="18352"/>
            </a:xfrm>
            <a:custGeom>
              <a:avLst/>
              <a:gdLst>
                <a:gd name="connsiteX0" fmla="*/ 8668 w 31117"/>
                <a:gd name="connsiteY0" fmla="*/ 0 h 18352"/>
                <a:gd name="connsiteX1" fmla="*/ 18551 w 31117"/>
                <a:gd name="connsiteY1" fmla="*/ 842 h 18352"/>
                <a:gd name="connsiteX2" fmla="*/ 29052 w 31117"/>
                <a:gd name="connsiteY2" fmla="*/ 5166 h 18352"/>
                <a:gd name="connsiteX3" fmla="*/ 28884 w 31117"/>
                <a:gd name="connsiteY3" fmla="*/ 15443 h 18352"/>
                <a:gd name="connsiteX4" fmla="*/ 26975 w 31117"/>
                <a:gd name="connsiteY4" fmla="*/ 16791 h 18352"/>
                <a:gd name="connsiteX5" fmla="*/ 25908 w 31117"/>
                <a:gd name="connsiteY5" fmla="*/ 17296 h 18352"/>
                <a:gd name="connsiteX6" fmla="*/ 16473 w 31117"/>
                <a:gd name="connsiteY6" fmla="*/ 18139 h 18352"/>
                <a:gd name="connsiteX7" fmla="*/ 6253 w 31117"/>
                <a:gd name="connsiteY7" fmla="*/ 16622 h 18352"/>
                <a:gd name="connsiteX8" fmla="*/ 300 w 31117"/>
                <a:gd name="connsiteY8" fmla="*/ 6290 h 18352"/>
                <a:gd name="connsiteX9" fmla="*/ 8387 w 31117"/>
                <a:gd name="connsiteY9" fmla="*/ 56 h 18352"/>
                <a:gd name="connsiteX10" fmla="*/ 8611 w 31117"/>
                <a:gd name="connsiteY10" fmla="*/ 56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17" h="18352">
                  <a:moveTo>
                    <a:pt x="8668" y="0"/>
                  </a:moveTo>
                  <a:cubicBezTo>
                    <a:pt x="11756" y="0"/>
                    <a:pt x="15069" y="168"/>
                    <a:pt x="18551" y="842"/>
                  </a:cubicBezTo>
                  <a:cubicBezTo>
                    <a:pt x="21977" y="1516"/>
                    <a:pt x="25908" y="1853"/>
                    <a:pt x="29052" y="5166"/>
                  </a:cubicBezTo>
                  <a:cubicBezTo>
                    <a:pt x="31860" y="8030"/>
                    <a:pt x="31804" y="12635"/>
                    <a:pt x="28884" y="15443"/>
                  </a:cubicBezTo>
                  <a:cubicBezTo>
                    <a:pt x="28323" y="16005"/>
                    <a:pt x="27649" y="16454"/>
                    <a:pt x="26975" y="16791"/>
                  </a:cubicBezTo>
                  <a:lnTo>
                    <a:pt x="25908" y="17296"/>
                  </a:lnTo>
                  <a:cubicBezTo>
                    <a:pt x="22538" y="18869"/>
                    <a:pt x="19730" y="18251"/>
                    <a:pt x="16473" y="18139"/>
                  </a:cubicBezTo>
                  <a:cubicBezTo>
                    <a:pt x="13272" y="17970"/>
                    <a:pt x="9847" y="17577"/>
                    <a:pt x="6253" y="16622"/>
                  </a:cubicBezTo>
                  <a:cubicBezTo>
                    <a:pt x="1760" y="15387"/>
                    <a:pt x="-935" y="10782"/>
                    <a:pt x="300" y="6290"/>
                  </a:cubicBezTo>
                  <a:cubicBezTo>
                    <a:pt x="1311" y="2527"/>
                    <a:pt x="4680" y="56"/>
                    <a:pt x="8387" y="56"/>
                  </a:cubicBezTo>
                  <a:lnTo>
                    <a:pt x="8611" y="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5D95C4E-4725-B426-1B19-1038ECFF606D}"/>
                </a:ext>
              </a:extLst>
            </p:cNvPr>
            <p:cNvSpPr/>
            <p:nvPr/>
          </p:nvSpPr>
          <p:spPr>
            <a:xfrm>
              <a:off x="14155107" y="3294939"/>
              <a:ext cx="30748" cy="22198"/>
            </a:xfrm>
            <a:custGeom>
              <a:avLst/>
              <a:gdLst>
                <a:gd name="connsiteX0" fmla="*/ 5294 w 30748"/>
                <a:gd name="connsiteY0" fmla="*/ 5961 h 22198"/>
                <a:gd name="connsiteX1" fmla="*/ 12931 w 30748"/>
                <a:gd name="connsiteY1" fmla="*/ 2985 h 22198"/>
                <a:gd name="connsiteX2" fmla="*/ 20624 w 30748"/>
                <a:gd name="connsiteY2" fmla="*/ 233 h 22198"/>
                <a:gd name="connsiteX3" fmla="*/ 30508 w 30748"/>
                <a:gd name="connsiteY3" fmla="*/ 6242 h 22198"/>
                <a:gd name="connsiteX4" fmla="*/ 26633 w 30748"/>
                <a:gd name="connsiteY4" fmla="*/ 15283 h 22198"/>
                <a:gd name="connsiteX5" fmla="*/ 25454 w 30748"/>
                <a:gd name="connsiteY5" fmla="*/ 15957 h 22198"/>
                <a:gd name="connsiteX6" fmla="*/ 18715 w 30748"/>
                <a:gd name="connsiteY6" fmla="*/ 18821 h 22198"/>
                <a:gd name="connsiteX7" fmla="*/ 11920 w 30748"/>
                <a:gd name="connsiteY7" fmla="*/ 21461 h 22198"/>
                <a:gd name="connsiteX8" fmla="*/ 11415 w 30748"/>
                <a:gd name="connsiteY8" fmla="*/ 21629 h 22198"/>
                <a:gd name="connsiteX9" fmla="*/ 576 w 30748"/>
                <a:gd name="connsiteY9" fmla="*/ 16856 h 22198"/>
                <a:gd name="connsiteX10" fmla="*/ 5350 w 30748"/>
                <a:gd name="connsiteY10" fmla="*/ 6017 h 2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48" h="22198">
                  <a:moveTo>
                    <a:pt x="5294" y="5961"/>
                  </a:moveTo>
                  <a:lnTo>
                    <a:pt x="12931" y="2985"/>
                  </a:lnTo>
                  <a:cubicBezTo>
                    <a:pt x="15514" y="2030"/>
                    <a:pt x="17985" y="851"/>
                    <a:pt x="20624" y="233"/>
                  </a:cubicBezTo>
                  <a:cubicBezTo>
                    <a:pt x="25005" y="-834"/>
                    <a:pt x="29441" y="1862"/>
                    <a:pt x="30508" y="6242"/>
                  </a:cubicBezTo>
                  <a:cubicBezTo>
                    <a:pt x="31407" y="9892"/>
                    <a:pt x="29722" y="13542"/>
                    <a:pt x="26633" y="15283"/>
                  </a:cubicBezTo>
                  <a:lnTo>
                    <a:pt x="25454" y="15957"/>
                  </a:lnTo>
                  <a:cubicBezTo>
                    <a:pt x="23264" y="17193"/>
                    <a:pt x="20961" y="17923"/>
                    <a:pt x="18715" y="18821"/>
                  </a:cubicBezTo>
                  <a:lnTo>
                    <a:pt x="11920" y="21461"/>
                  </a:lnTo>
                  <a:lnTo>
                    <a:pt x="11415" y="21629"/>
                  </a:lnTo>
                  <a:cubicBezTo>
                    <a:pt x="7090" y="23314"/>
                    <a:pt x="2261" y="21124"/>
                    <a:pt x="576" y="16856"/>
                  </a:cubicBezTo>
                  <a:cubicBezTo>
                    <a:pt x="-1108" y="12532"/>
                    <a:pt x="1026" y="7702"/>
                    <a:pt x="5350" y="601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DF35FBA8-2E7F-338F-B8A7-9662FF86BF0D}"/>
                </a:ext>
              </a:extLst>
            </p:cNvPr>
            <p:cNvSpPr/>
            <p:nvPr/>
          </p:nvSpPr>
          <p:spPr>
            <a:xfrm>
              <a:off x="14187672" y="3313670"/>
              <a:ext cx="29724" cy="25326"/>
            </a:xfrm>
            <a:custGeom>
              <a:avLst/>
              <a:gdLst>
                <a:gd name="connsiteX0" fmla="*/ 5412 w 29724"/>
                <a:gd name="connsiteY0" fmla="*/ 8795 h 25326"/>
                <a:gd name="connsiteX1" fmla="*/ 18777 w 29724"/>
                <a:gd name="connsiteY1" fmla="*/ 1270 h 25326"/>
                <a:gd name="connsiteX2" fmla="*/ 19451 w 29724"/>
                <a:gd name="connsiteY2" fmla="*/ 877 h 25326"/>
                <a:gd name="connsiteX3" fmla="*/ 28829 w 29724"/>
                <a:gd name="connsiteY3" fmla="*/ 3516 h 25326"/>
                <a:gd name="connsiteX4" fmla="*/ 27257 w 29724"/>
                <a:gd name="connsiteY4" fmla="*/ 12164 h 25326"/>
                <a:gd name="connsiteX5" fmla="*/ 13948 w 29724"/>
                <a:gd name="connsiteY5" fmla="*/ 23340 h 25326"/>
                <a:gd name="connsiteX6" fmla="*/ 1986 w 29724"/>
                <a:gd name="connsiteY6" fmla="*/ 22273 h 25326"/>
                <a:gd name="connsiteX7" fmla="*/ 3053 w 29724"/>
                <a:gd name="connsiteY7" fmla="*/ 10311 h 25326"/>
                <a:gd name="connsiteX8" fmla="*/ 4289 w 29724"/>
                <a:gd name="connsiteY8" fmla="*/ 9469 h 25326"/>
                <a:gd name="connsiteX9" fmla="*/ 5412 w 29724"/>
                <a:gd name="connsiteY9" fmla="*/ 8851 h 2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4" h="25326">
                  <a:moveTo>
                    <a:pt x="5412" y="8795"/>
                  </a:moveTo>
                  <a:lnTo>
                    <a:pt x="18777" y="1270"/>
                  </a:lnTo>
                  <a:lnTo>
                    <a:pt x="19451" y="877"/>
                  </a:lnTo>
                  <a:cubicBezTo>
                    <a:pt x="22764" y="-976"/>
                    <a:pt x="26976" y="203"/>
                    <a:pt x="28829" y="3516"/>
                  </a:cubicBezTo>
                  <a:cubicBezTo>
                    <a:pt x="30514" y="6436"/>
                    <a:pt x="29728" y="10087"/>
                    <a:pt x="27257" y="12164"/>
                  </a:cubicBezTo>
                  <a:lnTo>
                    <a:pt x="13948" y="23340"/>
                  </a:lnTo>
                  <a:cubicBezTo>
                    <a:pt x="10354" y="26372"/>
                    <a:pt x="5019" y="25867"/>
                    <a:pt x="1986" y="22273"/>
                  </a:cubicBezTo>
                  <a:cubicBezTo>
                    <a:pt x="-1046" y="18679"/>
                    <a:pt x="-541" y="13344"/>
                    <a:pt x="3053" y="10311"/>
                  </a:cubicBezTo>
                  <a:cubicBezTo>
                    <a:pt x="3446" y="9974"/>
                    <a:pt x="3840" y="9694"/>
                    <a:pt x="4289" y="9469"/>
                  </a:cubicBezTo>
                  <a:lnTo>
                    <a:pt x="5412" y="8851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2585303-47CD-C550-076C-8B21C0DF12C4}"/>
                </a:ext>
              </a:extLst>
            </p:cNvPr>
            <p:cNvSpPr/>
            <p:nvPr/>
          </p:nvSpPr>
          <p:spPr>
            <a:xfrm>
              <a:off x="14388944" y="3094813"/>
              <a:ext cx="21769" cy="24331"/>
            </a:xfrm>
            <a:custGeom>
              <a:avLst/>
              <a:gdLst>
                <a:gd name="connsiteX0" fmla="*/ 6361 w 21769"/>
                <a:gd name="connsiteY0" fmla="*/ 20545 h 24331"/>
                <a:gd name="connsiteX1" fmla="*/ 2486 w 21769"/>
                <a:gd name="connsiteY1" fmla="*/ 13300 h 24331"/>
                <a:gd name="connsiteX2" fmla="*/ 914 w 21769"/>
                <a:gd name="connsiteY2" fmla="*/ 9369 h 24331"/>
                <a:gd name="connsiteX3" fmla="*/ 240 w 21769"/>
                <a:gd name="connsiteY3" fmla="*/ 7348 h 24331"/>
                <a:gd name="connsiteX4" fmla="*/ 352 w 21769"/>
                <a:gd name="connsiteY4" fmla="*/ 5045 h 24331"/>
                <a:gd name="connsiteX5" fmla="*/ 11191 w 21769"/>
                <a:gd name="connsiteY5" fmla="*/ 272 h 24331"/>
                <a:gd name="connsiteX6" fmla="*/ 12875 w 21769"/>
                <a:gd name="connsiteY6" fmla="*/ 665 h 24331"/>
                <a:gd name="connsiteX7" fmla="*/ 14279 w 21769"/>
                <a:gd name="connsiteY7" fmla="*/ 1788 h 24331"/>
                <a:gd name="connsiteX8" fmla="*/ 15009 w 21769"/>
                <a:gd name="connsiteY8" fmla="*/ 3136 h 24331"/>
                <a:gd name="connsiteX9" fmla="*/ 16694 w 21769"/>
                <a:gd name="connsiteY9" fmla="*/ 5832 h 24331"/>
                <a:gd name="connsiteX10" fmla="*/ 20400 w 21769"/>
                <a:gd name="connsiteY10" fmla="*/ 11279 h 24331"/>
                <a:gd name="connsiteX11" fmla="*/ 17986 w 21769"/>
                <a:gd name="connsiteY11" fmla="*/ 22960 h 24331"/>
                <a:gd name="connsiteX12" fmla="*/ 6361 w 21769"/>
                <a:gd name="connsiteY12" fmla="*/ 20601 h 2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69" h="24331">
                  <a:moveTo>
                    <a:pt x="6361" y="20545"/>
                  </a:moveTo>
                  <a:cubicBezTo>
                    <a:pt x="4845" y="18298"/>
                    <a:pt x="3610" y="15884"/>
                    <a:pt x="2486" y="13300"/>
                  </a:cubicBezTo>
                  <a:cubicBezTo>
                    <a:pt x="1925" y="12009"/>
                    <a:pt x="1419" y="10717"/>
                    <a:pt x="914" y="9369"/>
                  </a:cubicBezTo>
                  <a:lnTo>
                    <a:pt x="240" y="7348"/>
                  </a:lnTo>
                  <a:cubicBezTo>
                    <a:pt x="16" y="6674"/>
                    <a:pt x="-209" y="5944"/>
                    <a:pt x="352" y="5045"/>
                  </a:cubicBezTo>
                  <a:cubicBezTo>
                    <a:pt x="2543" y="1114"/>
                    <a:pt x="7035" y="-739"/>
                    <a:pt x="11191" y="272"/>
                  </a:cubicBezTo>
                  <a:lnTo>
                    <a:pt x="12875" y="665"/>
                  </a:lnTo>
                  <a:cubicBezTo>
                    <a:pt x="13830" y="890"/>
                    <a:pt x="14055" y="1339"/>
                    <a:pt x="14279" y="1788"/>
                  </a:cubicBezTo>
                  <a:lnTo>
                    <a:pt x="15009" y="3136"/>
                  </a:lnTo>
                  <a:cubicBezTo>
                    <a:pt x="15515" y="4035"/>
                    <a:pt x="16076" y="4933"/>
                    <a:pt x="16694" y="5832"/>
                  </a:cubicBezTo>
                  <a:cubicBezTo>
                    <a:pt x="17930" y="7629"/>
                    <a:pt x="19165" y="9369"/>
                    <a:pt x="20400" y="11279"/>
                  </a:cubicBezTo>
                  <a:cubicBezTo>
                    <a:pt x="22928" y="15154"/>
                    <a:pt x="21861" y="20376"/>
                    <a:pt x="17986" y="22960"/>
                  </a:cubicBezTo>
                  <a:cubicBezTo>
                    <a:pt x="14111" y="25487"/>
                    <a:pt x="8944" y="24420"/>
                    <a:pt x="6361" y="20601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9BBC10C-8641-151D-B709-AEC2AA9EFCB9}"/>
                </a:ext>
              </a:extLst>
            </p:cNvPr>
            <p:cNvSpPr/>
            <p:nvPr/>
          </p:nvSpPr>
          <p:spPr>
            <a:xfrm>
              <a:off x="14443039" y="3065131"/>
              <a:ext cx="17408" cy="33992"/>
            </a:xfrm>
            <a:custGeom>
              <a:avLst/>
              <a:gdLst>
                <a:gd name="connsiteX0" fmla="*/ 56 w 17408"/>
                <a:gd name="connsiteY0" fmla="*/ 25798 h 33992"/>
                <a:gd name="connsiteX1" fmla="*/ 562 w 17408"/>
                <a:gd name="connsiteY1" fmla="*/ 13781 h 33992"/>
                <a:gd name="connsiteX2" fmla="*/ 1235 w 17408"/>
                <a:gd name="connsiteY2" fmla="*/ 7772 h 33992"/>
                <a:gd name="connsiteX3" fmla="*/ 1853 w 17408"/>
                <a:gd name="connsiteY3" fmla="*/ 4795 h 33992"/>
                <a:gd name="connsiteX4" fmla="*/ 3257 w 17408"/>
                <a:gd name="connsiteY4" fmla="*/ 1819 h 33992"/>
                <a:gd name="connsiteX5" fmla="*/ 3313 w 17408"/>
                <a:gd name="connsiteY5" fmla="*/ 1819 h 33992"/>
                <a:gd name="connsiteX6" fmla="*/ 15836 w 17408"/>
                <a:gd name="connsiteY6" fmla="*/ 2156 h 33992"/>
                <a:gd name="connsiteX7" fmla="*/ 16959 w 17408"/>
                <a:gd name="connsiteY7" fmla="*/ 5189 h 33992"/>
                <a:gd name="connsiteX8" fmla="*/ 17296 w 17408"/>
                <a:gd name="connsiteY8" fmla="*/ 8165 h 33992"/>
                <a:gd name="connsiteX9" fmla="*/ 17409 w 17408"/>
                <a:gd name="connsiteY9" fmla="*/ 14118 h 33992"/>
                <a:gd name="connsiteX10" fmla="*/ 16791 w 17408"/>
                <a:gd name="connsiteY10" fmla="*/ 25967 h 33992"/>
                <a:gd name="connsiteX11" fmla="*/ 16791 w 17408"/>
                <a:gd name="connsiteY11" fmla="*/ 26584 h 33992"/>
                <a:gd name="connsiteX12" fmla="*/ 7413 w 17408"/>
                <a:gd name="connsiteY12" fmla="*/ 33941 h 33992"/>
                <a:gd name="connsiteX13" fmla="*/ 0 w 17408"/>
                <a:gd name="connsiteY13" fmla="*/ 25798 h 3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08" h="33992">
                  <a:moveTo>
                    <a:pt x="56" y="25798"/>
                  </a:moveTo>
                  <a:cubicBezTo>
                    <a:pt x="-56" y="21811"/>
                    <a:pt x="281" y="17768"/>
                    <a:pt x="562" y="13781"/>
                  </a:cubicBezTo>
                  <a:cubicBezTo>
                    <a:pt x="730" y="11759"/>
                    <a:pt x="955" y="9793"/>
                    <a:pt x="1235" y="7772"/>
                  </a:cubicBezTo>
                  <a:lnTo>
                    <a:pt x="1853" y="4795"/>
                  </a:lnTo>
                  <a:cubicBezTo>
                    <a:pt x="2190" y="3785"/>
                    <a:pt x="1853" y="2774"/>
                    <a:pt x="3257" y="1819"/>
                  </a:cubicBezTo>
                  <a:lnTo>
                    <a:pt x="3313" y="1819"/>
                  </a:lnTo>
                  <a:cubicBezTo>
                    <a:pt x="7244" y="-820"/>
                    <a:pt x="12298" y="-483"/>
                    <a:pt x="15836" y="2156"/>
                  </a:cubicBezTo>
                  <a:cubicBezTo>
                    <a:pt x="17184" y="3167"/>
                    <a:pt x="16735" y="4178"/>
                    <a:pt x="16959" y="5189"/>
                  </a:cubicBezTo>
                  <a:lnTo>
                    <a:pt x="17296" y="8165"/>
                  </a:lnTo>
                  <a:cubicBezTo>
                    <a:pt x="17409" y="10130"/>
                    <a:pt x="17409" y="12152"/>
                    <a:pt x="17409" y="14118"/>
                  </a:cubicBezTo>
                  <a:cubicBezTo>
                    <a:pt x="17353" y="18049"/>
                    <a:pt x="17240" y="22036"/>
                    <a:pt x="16791" y="25967"/>
                  </a:cubicBezTo>
                  <a:lnTo>
                    <a:pt x="16791" y="26584"/>
                  </a:lnTo>
                  <a:cubicBezTo>
                    <a:pt x="16173" y="31189"/>
                    <a:pt x="12018" y="34446"/>
                    <a:pt x="7413" y="33941"/>
                  </a:cubicBezTo>
                  <a:cubicBezTo>
                    <a:pt x="3201" y="33436"/>
                    <a:pt x="112" y="29898"/>
                    <a:pt x="0" y="25798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5E1C9BB-846E-C639-BCD7-998886A0E232}"/>
                </a:ext>
              </a:extLst>
            </p:cNvPr>
            <p:cNvSpPr/>
            <p:nvPr/>
          </p:nvSpPr>
          <p:spPr>
            <a:xfrm>
              <a:off x="14497442" y="3081723"/>
              <a:ext cx="26697" cy="33703"/>
            </a:xfrm>
            <a:custGeom>
              <a:avLst/>
              <a:gdLst>
                <a:gd name="connsiteX0" fmla="*/ 1697 w 26697"/>
                <a:gd name="connsiteY0" fmla="*/ 20157 h 33703"/>
                <a:gd name="connsiteX1" fmla="*/ 12423 w 26697"/>
                <a:gd name="connsiteY1" fmla="*/ 3535 h 33703"/>
                <a:gd name="connsiteX2" fmla="*/ 23149 w 26697"/>
                <a:gd name="connsiteY2" fmla="*/ 1233 h 33703"/>
                <a:gd name="connsiteX3" fmla="*/ 25733 w 26697"/>
                <a:gd name="connsiteY3" fmla="*/ 11509 h 33703"/>
                <a:gd name="connsiteX4" fmla="*/ 25452 w 26697"/>
                <a:gd name="connsiteY4" fmla="*/ 12015 h 33703"/>
                <a:gd name="connsiteX5" fmla="*/ 15793 w 26697"/>
                <a:gd name="connsiteY5" fmla="*/ 29367 h 33703"/>
                <a:gd name="connsiteX6" fmla="*/ 4337 w 26697"/>
                <a:gd name="connsiteY6" fmla="*/ 32624 h 33703"/>
                <a:gd name="connsiteX7" fmla="*/ 1080 w 26697"/>
                <a:gd name="connsiteY7" fmla="*/ 21168 h 33703"/>
                <a:gd name="connsiteX8" fmla="*/ 1360 w 26697"/>
                <a:gd name="connsiteY8" fmla="*/ 20719 h 33703"/>
                <a:gd name="connsiteX9" fmla="*/ 1697 w 26697"/>
                <a:gd name="connsiteY9" fmla="*/ 20214 h 3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97" h="33703">
                  <a:moveTo>
                    <a:pt x="1697" y="20157"/>
                  </a:moveTo>
                  <a:lnTo>
                    <a:pt x="12423" y="3535"/>
                  </a:lnTo>
                  <a:cubicBezTo>
                    <a:pt x="14726" y="-59"/>
                    <a:pt x="19555" y="-1070"/>
                    <a:pt x="23149" y="1233"/>
                  </a:cubicBezTo>
                  <a:cubicBezTo>
                    <a:pt x="26575" y="3479"/>
                    <a:pt x="27698" y="7971"/>
                    <a:pt x="25733" y="11509"/>
                  </a:cubicBezTo>
                  <a:lnTo>
                    <a:pt x="25452" y="12015"/>
                  </a:lnTo>
                  <a:lnTo>
                    <a:pt x="15793" y="29367"/>
                  </a:lnTo>
                  <a:cubicBezTo>
                    <a:pt x="13546" y="33411"/>
                    <a:pt x="8380" y="34927"/>
                    <a:pt x="4337" y="32624"/>
                  </a:cubicBezTo>
                  <a:cubicBezTo>
                    <a:pt x="293" y="30378"/>
                    <a:pt x="-1223" y="25212"/>
                    <a:pt x="1080" y="21168"/>
                  </a:cubicBezTo>
                  <a:cubicBezTo>
                    <a:pt x="1192" y="21000"/>
                    <a:pt x="1248" y="20831"/>
                    <a:pt x="1360" y="20719"/>
                  </a:cubicBezTo>
                  <a:lnTo>
                    <a:pt x="1697" y="20214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EDFF595-45E4-5373-9A40-738975946FD7}"/>
                </a:ext>
              </a:extLst>
            </p:cNvPr>
            <p:cNvSpPr/>
            <p:nvPr/>
          </p:nvSpPr>
          <p:spPr>
            <a:xfrm>
              <a:off x="14464991" y="3632412"/>
              <a:ext cx="271171" cy="83814"/>
            </a:xfrm>
            <a:custGeom>
              <a:avLst/>
              <a:gdLst>
                <a:gd name="connsiteX0" fmla="*/ 10844 w 271171"/>
                <a:gd name="connsiteY0" fmla="*/ 55298 h 83814"/>
                <a:gd name="connsiteX1" fmla="*/ 21514 w 271171"/>
                <a:gd name="connsiteY1" fmla="*/ 63890 h 83814"/>
                <a:gd name="connsiteX2" fmla="*/ 32689 w 271171"/>
                <a:gd name="connsiteY2" fmla="*/ 68102 h 83814"/>
                <a:gd name="connsiteX3" fmla="*/ 42516 w 271171"/>
                <a:gd name="connsiteY3" fmla="*/ 65743 h 83814"/>
                <a:gd name="connsiteX4" fmla="*/ 48188 w 271171"/>
                <a:gd name="connsiteY4" fmla="*/ 61812 h 83814"/>
                <a:gd name="connsiteX5" fmla="*/ 51782 w 271171"/>
                <a:gd name="connsiteY5" fmla="*/ 59903 h 83814"/>
                <a:gd name="connsiteX6" fmla="*/ 54646 w 271171"/>
                <a:gd name="connsiteY6" fmla="*/ 56758 h 83814"/>
                <a:gd name="connsiteX7" fmla="*/ 55152 w 271171"/>
                <a:gd name="connsiteY7" fmla="*/ 56253 h 83814"/>
                <a:gd name="connsiteX8" fmla="*/ 59083 w 271171"/>
                <a:gd name="connsiteY8" fmla="*/ 55691 h 83814"/>
                <a:gd name="connsiteX9" fmla="*/ 70707 w 271171"/>
                <a:gd name="connsiteY9" fmla="*/ 58106 h 83814"/>
                <a:gd name="connsiteX10" fmla="*/ 80928 w 271171"/>
                <a:gd name="connsiteY10" fmla="*/ 62542 h 83814"/>
                <a:gd name="connsiteX11" fmla="*/ 99404 w 271171"/>
                <a:gd name="connsiteY11" fmla="*/ 69393 h 83814"/>
                <a:gd name="connsiteX12" fmla="*/ 113667 w 271171"/>
                <a:gd name="connsiteY12" fmla="*/ 65743 h 83814"/>
                <a:gd name="connsiteX13" fmla="*/ 123663 w 271171"/>
                <a:gd name="connsiteY13" fmla="*/ 50862 h 83814"/>
                <a:gd name="connsiteX14" fmla="*/ 131469 w 271171"/>
                <a:gd name="connsiteY14" fmla="*/ 46369 h 83814"/>
                <a:gd name="connsiteX15" fmla="*/ 131469 w 271171"/>
                <a:gd name="connsiteY15" fmla="*/ 46369 h 83814"/>
                <a:gd name="connsiteX16" fmla="*/ 149776 w 271171"/>
                <a:gd name="connsiteY16" fmla="*/ 50188 h 83814"/>
                <a:gd name="connsiteX17" fmla="*/ 165557 w 271171"/>
                <a:gd name="connsiteY17" fmla="*/ 52434 h 83814"/>
                <a:gd name="connsiteX18" fmla="*/ 172071 w 271171"/>
                <a:gd name="connsiteY18" fmla="*/ 51592 h 83814"/>
                <a:gd name="connsiteX19" fmla="*/ 176170 w 271171"/>
                <a:gd name="connsiteY19" fmla="*/ 49121 h 83814"/>
                <a:gd name="connsiteX20" fmla="*/ 182235 w 271171"/>
                <a:gd name="connsiteY20" fmla="*/ 35980 h 83814"/>
                <a:gd name="connsiteX21" fmla="*/ 189423 w 271171"/>
                <a:gd name="connsiteY21" fmla="*/ 30757 h 83814"/>
                <a:gd name="connsiteX22" fmla="*/ 189704 w 271171"/>
                <a:gd name="connsiteY22" fmla="*/ 30757 h 83814"/>
                <a:gd name="connsiteX23" fmla="*/ 213122 w 271171"/>
                <a:gd name="connsiteY23" fmla="*/ 32274 h 83814"/>
                <a:gd name="connsiteX24" fmla="*/ 232833 w 271171"/>
                <a:gd name="connsiteY24" fmla="*/ 32274 h 83814"/>
                <a:gd name="connsiteX25" fmla="*/ 246367 w 271171"/>
                <a:gd name="connsiteY25" fmla="*/ 23457 h 83814"/>
                <a:gd name="connsiteX26" fmla="*/ 254959 w 271171"/>
                <a:gd name="connsiteY26" fmla="*/ 5768 h 83814"/>
                <a:gd name="connsiteX27" fmla="*/ 254959 w 271171"/>
                <a:gd name="connsiteY27" fmla="*/ 5655 h 83814"/>
                <a:gd name="connsiteX28" fmla="*/ 265516 w 271171"/>
                <a:gd name="connsiteY28" fmla="*/ 433 h 83814"/>
                <a:gd name="connsiteX29" fmla="*/ 270739 w 271171"/>
                <a:gd name="connsiteY29" fmla="*/ 10934 h 83814"/>
                <a:gd name="connsiteX30" fmla="*/ 270739 w 271171"/>
                <a:gd name="connsiteY30" fmla="*/ 10934 h 83814"/>
                <a:gd name="connsiteX31" fmla="*/ 259676 w 271171"/>
                <a:gd name="connsiteY31" fmla="*/ 33453 h 83814"/>
                <a:gd name="connsiteX32" fmla="*/ 236427 w 271171"/>
                <a:gd name="connsiteY32" fmla="*/ 48615 h 83814"/>
                <a:gd name="connsiteX33" fmla="*/ 211381 w 271171"/>
                <a:gd name="connsiteY33" fmla="*/ 49009 h 83814"/>
                <a:gd name="connsiteX34" fmla="*/ 189985 w 271171"/>
                <a:gd name="connsiteY34" fmla="*/ 47043 h 83814"/>
                <a:gd name="connsiteX35" fmla="*/ 197454 w 271171"/>
                <a:gd name="connsiteY35" fmla="*/ 41820 h 83814"/>
                <a:gd name="connsiteX36" fmla="*/ 187683 w 271171"/>
                <a:gd name="connsiteY36" fmla="*/ 60240 h 83814"/>
                <a:gd name="connsiteX37" fmla="*/ 176676 w 271171"/>
                <a:gd name="connsiteY37" fmla="*/ 66754 h 83814"/>
                <a:gd name="connsiteX38" fmla="*/ 165613 w 271171"/>
                <a:gd name="connsiteY38" fmla="*/ 68158 h 83814"/>
                <a:gd name="connsiteX39" fmla="*/ 146239 w 271171"/>
                <a:gd name="connsiteY39" fmla="*/ 65238 h 83814"/>
                <a:gd name="connsiteX40" fmla="*/ 129784 w 271171"/>
                <a:gd name="connsiteY40" fmla="*/ 61475 h 83814"/>
                <a:gd name="connsiteX41" fmla="*/ 137647 w 271171"/>
                <a:gd name="connsiteY41" fmla="*/ 57039 h 83814"/>
                <a:gd name="connsiteX42" fmla="*/ 122990 w 271171"/>
                <a:gd name="connsiteY42" fmla="*/ 77031 h 83814"/>
                <a:gd name="connsiteX43" fmla="*/ 110466 w 271171"/>
                <a:gd name="connsiteY43" fmla="*/ 83096 h 83814"/>
                <a:gd name="connsiteX44" fmla="*/ 96820 w 271171"/>
                <a:gd name="connsiteY44" fmla="*/ 83096 h 83814"/>
                <a:gd name="connsiteX45" fmla="*/ 75200 w 271171"/>
                <a:gd name="connsiteY45" fmla="*/ 74560 h 83814"/>
                <a:gd name="connsiteX46" fmla="*/ 65765 w 271171"/>
                <a:gd name="connsiteY46" fmla="*/ 70124 h 83814"/>
                <a:gd name="connsiteX47" fmla="*/ 56893 w 271171"/>
                <a:gd name="connsiteY47" fmla="*/ 65912 h 83814"/>
                <a:gd name="connsiteX48" fmla="*/ 61329 w 271171"/>
                <a:gd name="connsiteY48" fmla="*/ 64845 h 83814"/>
                <a:gd name="connsiteX49" fmla="*/ 58409 w 271171"/>
                <a:gd name="connsiteY49" fmla="*/ 66810 h 83814"/>
                <a:gd name="connsiteX50" fmla="*/ 56387 w 271171"/>
                <a:gd name="connsiteY50" fmla="*/ 70236 h 83814"/>
                <a:gd name="connsiteX51" fmla="*/ 50322 w 271171"/>
                <a:gd name="connsiteY51" fmla="*/ 76357 h 83814"/>
                <a:gd name="connsiteX52" fmla="*/ 41562 w 271171"/>
                <a:gd name="connsiteY52" fmla="*/ 81186 h 83814"/>
                <a:gd name="connsiteX53" fmla="*/ 31173 w 271171"/>
                <a:gd name="connsiteY53" fmla="*/ 82197 h 83814"/>
                <a:gd name="connsiteX54" fmla="*/ 13933 w 271171"/>
                <a:gd name="connsiteY54" fmla="*/ 75122 h 83814"/>
                <a:gd name="connsiteX55" fmla="*/ 1466 w 271171"/>
                <a:gd name="connsiteY55" fmla="*/ 63441 h 83814"/>
                <a:gd name="connsiteX56" fmla="*/ 2252 w 271171"/>
                <a:gd name="connsiteY56" fmla="*/ 54568 h 83814"/>
                <a:gd name="connsiteX57" fmla="*/ 10788 w 271171"/>
                <a:gd name="connsiteY57" fmla="*/ 55017 h 83814"/>
                <a:gd name="connsiteX58" fmla="*/ 10844 w 271171"/>
                <a:gd name="connsiteY58" fmla="*/ 55017 h 8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71171" h="83814">
                  <a:moveTo>
                    <a:pt x="10844" y="55298"/>
                  </a:moveTo>
                  <a:cubicBezTo>
                    <a:pt x="14101" y="58611"/>
                    <a:pt x="17751" y="61588"/>
                    <a:pt x="21514" y="63890"/>
                  </a:cubicBezTo>
                  <a:cubicBezTo>
                    <a:pt x="25276" y="66136"/>
                    <a:pt x="29207" y="67821"/>
                    <a:pt x="32689" y="68102"/>
                  </a:cubicBezTo>
                  <a:cubicBezTo>
                    <a:pt x="36171" y="68495"/>
                    <a:pt x="38979" y="67877"/>
                    <a:pt x="42516" y="65743"/>
                  </a:cubicBezTo>
                  <a:cubicBezTo>
                    <a:pt x="44257" y="64676"/>
                    <a:pt x="46054" y="63216"/>
                    <a:pt x="48188" y="61812"/>
                  </a:cubicBezTo>
                  <a:cubicBezTo>
                    <a:pt x="49143" y="61026"/>
                    <a:pt x="50547" y="60577"/>
                    <a:pt x="51782" y="59903"/>
                  </a:cubicBezTo>
                  <a:cubicBezTo>
                    <a:pt x="52905" y="59117"/>
                    <a:pt x="54478" y="58836"/>
                    <a:pt x="54646" y="56758"/>
                  </a:cubicBezTo>
                  <a:cubicBezTo>
                    <a:pt x="54646" y="56477"/>
                    <a:pt x="54871" y="56253"/>
                    <a:pt x="55152" y="56253"/>
                  </a:cubicBezTo>
                  <a:lnTo>
                    <a:pt x="59083" y="55691"/>
                  </a:lnTo>
                  <a:cubicBezTo>
                    <a:pt x="63407" y="55130"/>
                    <a:pt x="67113" y="56870"/>
                    <a:pt x="70707" y="58106"/>
                  </a:cubicBezTo>
                  <a:cubicBezTo>
                    <a:pt x="74245" y="59510"/>
                    <a:pt x="77671" y="61026"/>
                    <a:pt x="80928" y="62542"/>
                  </a:cubicBezTo>
                  <a:cubicBezTo>
                    <a:pt x="87442" y="65519"/>
                    <a:pt x="93676" y="68383"/>
                    <a:pt x="99404" y="69393"/>
                  </a:cubicBezTo>
                  <a:cubicBezTo>
                    <a:pt x="105132" y="70404"/>
                    <a:pt x="109568" y="69169"/>
                    <a:pt x="113667" y="65743"/>
                  </a:cubicBezTo>
                  <a:cubicBezTo>
                    <a:pt x="117767" y="62262"/>
                    <a:pt x="121080" y="56814"/>
                    <a:pt x="123663" y="50862"/>
                  </a:cubicBezTo>
                  <a:cubicBezTo>
                    <a:pt x="125011" y="47717"/>
                    <a:pt x="128268" y="45976"/>
                    <a:pt x="131469" y="46369"/>
                  </a:cubicBezTo>
                  <a:lnTo>
                    <a:pt x="131469" y="46369"/>
                  </a:lnTo>
                  <a:cubicBezTo>
                    <a:pt x="138489" y="47268"/>
                    <a:pt x="144105" y="48952"/>
                    <a:pt x="149776" y="50188"/>
                  </a:cubicBezTo>
                  <a:cubicBezTo>
                    <a:pt x="155336" y="51479"/>
                    <a:pt x="160783" y="52490"/>
                    <a:pt x="165557" y="52434"/>
                  </a:cubicBezTo>
                  <a:cubicBezTo>
                    <a:pt x="167971" y="52378"/>
                    <a:pt x="170274" y="52097"/>
                    <a:pt x="172071" y="51592"/>
                  </a:cubicBezTo>
                  <a:cubicBezTo>
                    <a:pt x="173924" y="51030"/>
                    <a:pt x="175103" y="50244"/>
                    <a:pt x="176170" y="49121"/>
                  </a:cubicBezTo>
                  <a:cubicBezTo>
                    <a:pt x="178360" y="46931"/>
                    <a:pt x="180045" y="41989"/>
                    <a:pt x="182235" y="35980"/>
                  </a:cubicBezTo>
                  <a:cubicBezTo>
                    <a:pt x="183358" y="32835"/>
                    <a:pt x="186279" y="30870"/>
                    <a:pt x="189423" y="30757"/>
                  </a:cubicBezTo>
                  <a:lnTo>
                    <a:pt x="189704" y="30757"/>
                  </a:lnTo>
                  <a:cubicBezTo>
                    <a:pt x="198071" y="30533"/>
                    <a:pt x="205821" y="31544"/>
                    <a:pt x="213122" y="32274"/>
                  </a:cubicBezTo>
                  <a:cubicBezTo>
                    <a:pt x="220366" y="33060"/>
                    <a:pt x="227161" y="33509"/>
                    <a:pt x="232833" y="32274"/>
                  </a:cubicBezTo>
                  <a:cubicBezTo>
                    <a:pt x="238448" y="31094"/>
                    <a:pt x="242716" y="28343"/>
                    <a:pt x="246367" y="23457"/>
                  </a:cubicBezTo>
                  <a:cubicBezTo>
                    <a:pt x="250017" y="18684"/>
                    <a:pt x="252769" y="12338"/>
                    <a:pt x="254959" y="5768"/>
                  </a:cubicBezTo>
                  <a:lnTo>
                    <a:pt x="254959" y="5655"/>
                  </a:lnTo>
                  <a:cubicBezTo>
                    <a:pt x="256475" y="1331"/>
                    <a:pt x="261136" y="-1027"/>
                    <a:pt x="265516" y="433"/>
                  </a:cubicBezTo>
                  <a:cubicBezTo>
                    <a:pt x="269840" y="1893"/>
                    <a:pt x="272199" y="6610"/>
                    <a:pt x="270739" y="10934"/>
                  </a:cubicBezTo>
                  <a:lnTo>
                    <a:pt x="270739" y="10934"/>
                  </a:lnTo>
                  <a:cubicBezTo>
                    <a:pt x="268156" y="18515"/>
                    <a:pt x="265067" y="26265"/>
                    <a:pt x="259676" y="33453"/>
                  </a:cubicBezTo>
                  <a:cubicBezTo>
                    <a:pt x="254566" y="40753"/>
                    <a:pt x="245524" y="46875"/>
                    <a:pt x="236427" y="48615"/>
                  </a:cubicBezTo>
                  <a:cubicBezTo>
                    <a:pt x="227385" y="50525"/>
                    <a:pt x="219018" y="49739"/>
                    <a:pt x="211381" y="49009"/>
                  </a:cubicBezTo>
                  <a:cubicBezTo>
                    <a:pt x="203743" y="48166"/>
                    <a:pt x="196611" y="47099"/>
                    <a:pt x="189985" y="47043"/>
                  </a:cubicBezTo>
                  <a:lnTo>
                    <a:pt x="197454" y="41820"/>
                  </a:lnTo>
                  <a:cubicBezTo>
                    <a:pt x="195320" y="46762"/>
                    <a:pt x="193804" y="53726"/>
                    <a:pt x="187683" y="60240"/>
                  </a:cubicBezTo>
                  <a:cubicBezTo>
                    <a:pt x="184650" y="63385"/>
                    <a:pt x="180550" y="65687"/>
                    <a:pt x="176676" y="66754"/>
                  </a:cubicBezTo>
                  <a:cubicBezTo>
                    <a:pt x="172801" y="67877"/>
                    <a:pt x="169095" y="68102"/>
                    <a:pt x="165613" y="68158"/>
                  </a:cubicBezTo>
                  <a:cubicBezTo>
                    <a:pt x="158537" y="68046"/>
                    <a:pt x="152247" y="66642"/>
                    <a:pt x="146239" y="65238"/>
                  </a:cubicBezTo>
                  <a:cubicBezTo>
                    <a:pt x="140342" y="63834"/>
                    <a:pt x="134558" y="62093"/>
                    <a:pt x="129784" y="61475"/>
                  </a:cubicBezTo>
                  <a:lnTo>
                    <a:pt x="137647" y="57039"/>
                  </a:lnTo>
                  <a:cubicBezTo>
                    <a:pt x="134277" y="64115"/>
                    <a:pt x="130009" y="71303"/>
                    <a:pt x="122990" y="77031"/>
                  </a:cubicBezTo>
                  <a:cubicBezTo>
                    <a:pt x="119452" y="79839"/>
                    <a:pt x="115127" y="82085"/>
                    <a:pt x="110466" y="83096"/>
                  </a:cubicBezTo>
                  <a:cubicBezTo>
                    <a:pt x="105805" y="84163"/>
                    <a:pt x="101032" y="83938"/>
                    <a:pt x="96820" y="83096"/>
                  </a:cubicBezTo>
                  <a:cubicBezTo>
                    <a:pt x="88397" y="81299"/>
                    <a:pt x="81658" y="77705"/>
                    <a:pt x="75200" y="74560"/>
                  </a:cubicBezTo>
                  <a:cubicBezTo>
                    <a:pt x="71999" y="72988"/>
                    <a:pt x="68854" y="71471"/>
                    <a:pt x="65765" y="70124"/>
                  </a:cubicBezTo>
                  <a:cubicBezTo>
                    <a:pt x="62733" y="68664"/>
                    <a:pt x="59644" y="68046"/>
                    <a:pt x="56893" y="65912"/>
                  </a:cubicBezTo>
                  <a:lnTo>
                    <a:pt x="61329" y="64845"/>
                  </a:lnTo>
                  <a:cubicBezTo>
                    <a:pt x="59532" y="64452"/>
                    <a:pt x="59195" y="65856"/>
                    <a:pt x="58409" y="66810"/>
                  </a:cubicBezTo>
                  <a:cubicBezTo>
                    <a:pt x="57735" y="67933"/>
                    <a:pt x="57286" y="69281"/>
                    <a:pt x="56387" y="70236"/>
                  </a:cubicBezTo>
                  <a:cubicBezTo>
                    <a:pt x="54815" y="72370"/>
                    <a:pt x="52793" y="74448"/>
                    <a:pt x="50322" y="76357"/>
                  </a:cubicBezTo>
                  <a:cubicBezTo>
                    <a:pt x="47907" y="78266"/>
                    <a:pt x="44931" y="80176"/>
                    <a:pt x="41562" y="81186"/>
                  </a:cubicBezTo>
                  <a:cubicBezTo>
                    <a:pt x="38192" y="82253"/>
                    <a:pt x="34542" y="82590"/>
                    <a:pt x="31173" y="82197"/>
                  </a:cubicBezTo>
                  <a:cubicBezTo>
                    <a:pt x="24378" y="81355"/>
                    <a:pt x="18706" y="78491"/>
                    <a:pt x="13933" y="75122"/>
                  </a:cubicBezTo>
                  <a:cubicBezTo>
                    <a:pt x="9103" y="71752"/>
                    <a:pt x="5060" y="67765"/>
                    <a:pt x="1466" y="63441"/>
                  </a:cubicBezTo>
                  <a:cubicBezTo>
                    <a:pt x="-781" y="60745"/>
                    <a:pt x="-388" y="56814"/>
                    <a:pt x="2252" y="54568"/>
                  </a:cubicBezTo>
                  <a:cubicBezTo>
                    <a:pt x="4779" y="52434"/>
                    <a:pt x="8485" y="52659"/>
                    <a:pt x="10788" y="55017"/>
                  </a:cubicBezTo>
                  <a:lnTo>
                    <a:pt x="10844" y="5501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8BDA1D7-2238-509B-79CB-2F58BDB672F9}"/>
                </a:ext>
              </a:extLst>
            </p:cNvPr>
            <p:cNvSpPr/>
            <p:nvPr/>
          </p:nvSpPr>
          <p:spPr>
            <a:xfrm>
              <a:off x="14719933" y="3653441"/>
              <a:ext cx="123978" cy="67256"/>
            </a:xfrm>
            <a:custGeom>
              <a:avLst/>
              <a:gdLst>
                <a:gd name="connsiteX0" fmla="*/ 11079 w 123978"/>
                <a:gd name="connsiteY0" fmla="*/ 44827 h 67256"/>
                <a:gd name="connsiteX1" fmla="*/ 26017 w 123978"/>
                <a:gd name="connsiteY1" fmla="*/ 49769 h 67256"/>
                <a:gd name="connsiteX2" fmla="*/ 32250 w 123978"/>
                <a:gd name="connsiteY2" fmla="*/ 50443 h 67256"/>
                <a:gd name="connsiteX3" fmla="*/ 36743 w 123978"/>
                <a:gd name="connsiteY3" fmla="*/ 49319 h 67256"/>
                <a:gd name="connsiteX4" fmla="*/ 44605 w 123978"/>
                <a:gd name="connsiteY4" fmla="*/ 40615 h 67256"/>
                <a:gd name="connsiteX5" fmla="*/ 46289 w 123978"/>
                <a:gd name="connsiteY5" fmla="*/ 37302 h 67256"/>
                <a:gd name="connsiteX6" fmla="*/ 47300 w 123978"/>
                <a:gd name="connsiteY6" fmla="*/ 35617 h 67256"/>
                <a:gd name="connsiteX7" fmla="*/ 49153 w 123978"/>
                <a:gd name="connsiteY7" fmla="*/ 34101 h 67256"/>
                <a:gd name="connsiteX8" fmla="*/ 50726 w 123978"/>
                <a:gd name="connsiteY8" fmla="*/ 30338 h 67256"/>
                <a:gd name="connsiteX9" fmla="*/ 51343 w 123978"/>
                <a:gd name="connsiteY9" fmla="*/ 26295 h 67256"/>
                <a:gd name="connsiteX10" fmla="*/ 54039 w 123978"/>
                <a:gd name="connsiteY10" fmla="*/ 22813 h 67256"/>
                <a:gd name="connsiteX11" fmla="*/ 56510 w 123978"/>
                <a:gd name="connsiteY11" fmla="*/ 22364 h 67256"/>
                <a:gd name="connsiteX12" fmla="*/ 77569 w 123978"/>
                <a:gd name="connsiteY12" fmla="*/ 25340 h 67256"/>
                <a:gd name="connsiteX13" fmla="*/ 95314 w 123978"/>
                <a:gd name="connsiteY13" fmla="*/ 27081 h 67256"/>
                <a:gd name="connsiteX14" fmla="*/ 107107 w 123978"/>
                <a:gd name="connsiteY14" fmla="*/ 18208 h 67256"/>
                <a:gd name="connsiteX15" fmla="*/ 110701 w 123978"/>
                <a:gd name="connsiteY15" fmla="*/ 10010 h 67256"/>
                <a:gd name="connsiteX16" fmla="*/ 112049 w 123978"/>
                <a:gd name="connsiteY16" fmla="*/ 5461 h 67256"/>
                <a:gd name="connsiteX17" fmla="*/ 112611 w 123978"/>
                <a:gd name="connsiteY17" fmla="*/ 3102 h 67256"/>
                <a:gd name="connsiteX18" fmla="*/ 113902 w 123978"/>
                <a:gd name="connsiteY18" fmla="*/ 856 h 67256"/>
                <a:gd name="connsiteX19" fmla="*/ 114295 w 123978"/>
                <a:gd name="connsiteY19" fmla="*/ 688 h 67256"/>
                <a:gd name="connsiteX20" fmla="*/ 123449 w 123978"/>
                <a:gd name="connsiteY20" fmla="*/ 2709 h 67256"/>
                <a:gd name="connsiteX21" fmla="*/ 123730 w 123978"/>
                <a:gd name="connsiteY21" fmla="*/ 5517 h 67256"/>
                <a:gd name="connsiteX22" fmla="*/ 123168 w 123978"/>
                <a:gd name="connsiteY22" fmla="*/ 8156 h 67256"/>
                <a:gd name="connsiteX23" fmla="*/ 121764 w 123978"/>
                <a:gd name="connsiteY23" fmla="*/ 13491 h 67256"/>
                <a:gd name="connsiteX24" fmla="*/ 117384 w 123978"/>
                <a:gd name="connsiteY24" fmla="*/ 24105 h 67256"/>
                <a:gd name="connsiteX25" fmla="*/ 109410 w 123978"/>
                <a:gd name="connsiteY25" fmla="*/ 33764 h 67256"/>
                <a:gd name="connsiteX26" fmla="*/ 97561 w 123978"/>
                <a:gd name="connsiteY26" fmla="*/ 39211 h 67256"/>
                <a:gd name="connsiteX27" fmla="*/ 74705 w 123978"/>
                <a:gd name="connsiteY27" fmla="*/ 37470 h 67256"/>
                <a:gd name="connsiteX28" fmla="*/ 55667 w 123978"/>
                <a:gd name="connsiteY28" fmla="*/ 31967 h 67256"/>
                <a:gd name="connsiteX29" fmla="*/ 60778 w 123978"/>
                <a:gd name="connsiteY29" fmla="*/ 28036 h 67256"/>
                <a:gd name="connsiteX30" fmla="*/ 59711 w 123978"/>
                <a:gd name="connsiteY30" fmla="*/ 32360 h 67256"/>
                <a:gd name="connsiteX31" fmla="*/ 59262 w 123978"/>
                <a:gd name="connsiteY31" fmla="*/ 36909 h 67256"/>
                <a:gd name="connsiteX32" fmla="*/ 59879 w 123978"/>
                <a:gd name="connsiteY32" fmla="*/ 39492 h 67256"/>
                <a:gd name="connsiteX33" fmla="*/ 59542 w 123978"/>
                <a:gd name="connsiteY33" fmla="*/ 41851 h 67256"/>
                <a:gd name="connsiteX34" fmla="*/ 58138 w 123978"/>
                <a:gd name="connsiteY34" fmla="*/ 46512 h 67256"/>
                <a:gd name="connsiteX35" fmla="*/ 53477 w 123978"/>
                <a:gd name="connsiteY35" fmla="*/ 55778 h 67256"/>
                <a:gd name="connsiteX36" fmla="*/ 44829 w 123978"/>
                <a:gd name="connsiteY36" fmla="*/ 63696 h 67256"/>
                <a:gd name="connsiteX37" fmla="*/ 33092 w 123978"/>
                <a:gd name="connsiteY37" fmla="*/ 67177 h 67256"/>
                <a:gd name="connsiteX38" fmla="*/ 22423 w 123978"/>
                <a:gd name="connsiteY38" fmla="*/ 66279 h 67256"/>
                <a:gd name="connsiteX39" fmla="*/ 5070 w 123978"/>
                <a:gd name="connsiteY39" fmla="*/ 60326 h 67256"/>
                <a:gd name="connsiteX40" fmla="*/ 634 w 123978"/>
                <a:gd name="connsiteY40" fmla="*/ 49488 h 67256"/>
                <a:gd name="connsiteX41" fmla="*/ 11023 w 123978"/>
                <a:gd name="connsiteY41" fmla="*/ 44883 h 6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3978" h="67256">
                  <a:moveTo>
                    <a:pt x="11079" y="44827"/>
                  </a:moveTo>
                  <a:cubicBezTo>
                    <a:pt x="16526" y="46792"/>
                    <a:pt x="21412" y="48814"/>
                    <a:pt x="26017" y="49769"/>
                  </a:cubicBezTo>
                  <a:cubicBezTo>
                    <a:pt x="28263" y="50218"/>
                    <a:pt x="30509" y="50555"/>
                    <a:pt x="32250" y="50443"/>
                  </a:cubicBezTo>
                  <a:cubicBezTo>
                    <a:pt x="33991" y="50443"/>
                    <a:pt x="35395" y="49993"/>
                    <a:pt x="36743" y="49319"/>
                  </a:cubicBezTo>
                  <a:cubicBezTo>
                    <a:pt x="39494" y="48028"/>
                    <a:pt x="42134" y="44715"/>
                    <a:pt x="44605" y="40615"/>
                  </a:cubicBezTo>
                  <a:cubicBezTo>
                    <a:pt x="45166" y="39548"/>
                    <a:pt x="45728" y="38481"/>
                    <a:pt x="46289" y="37302"/>
                  </a:cubicBezTo>
                  <a:cubicBezTo>
                    <a:pt x="46626" y="36740"/>
                    <a:pt x="46795" y="36179"/>
                    <a:pt x="47300" y="35617"/>
                  </a:cubicBezTo>
                  <a:cubicBezTo>
                    <a:pt x="47749" y="35056"/>
                    <a:pt x="48704" y="34719"/>
                    <a:pt x="49153" y="34101"/>
                  </a:cubicBezTo>
                  <a:cubicBezTo>
                    <a:pt x="49883" y="32922"/>
                    <a:pt x="50276" y="31630"/>
                    <a:pt x="50726" y="30338"/>
                  </a:cubicBezTo>
                  <a:cubicBezTo>
                    <a:pt x="51343" y="29103"/>
                    <a:pt x="51456" y="27699"/>
                    <a:pt x="51343" y="26295"/>
                  </a:cubicBezTo>
                  <a:cubicBezTo>
                    <a:pt x="51231" y="24610"/>
                    <a:pt x="52410" y="23094"/>
                    <a:pt x="54039" y="22813"/>
                  </a:cubicBezTo>
                  <a:lnTo>
                    <a:pt x="56510" y="22364"/>
                  </a:lnTo>
                  <a:cubicBezTo>
                    <a:pt x="64484" y="20960"/>
                    <a:pt x="71111" y="24105"/>
                    <a:pt x="77569" y="25340"/>
                  </a:cubicBezTo>
                  <a:cubicBezTo>
                    <a:pt x="83914" y="26801"/>
                    <a:pt x="90429" y="28036"/>
                    <a:pt x="95314" y="27081"/>
                  </a:cubicBezTo>
                  <a:cubicBezTo>
                    <a:pt x="100256" y="26183"/>
                    <a:pt x="104187" y="23206"/>
                    <a:pt x="107107" y="18208"/>
                  </a:cubicBezTo>
                  <a:cubicBezTo>
                    <a:pt x="108567" y="15794"/>
                    <a:pt x="109747" y="12986"/>
                    <a:pt x="110701" y="10010"/>
                  </a:cubicBezTo>
                  <a:cubicBezTo>
                    <a:pt x="111207" y="8549"/>
                    <a:pt x="111656" y="7033"/>
                    <a:pt x="112049" y="5461"/>
                  </a:cubicBezTo>
                  <a:lnTo>
                    <a:pt x="112611" y="3102"/>
                  </a:lnTo>
                  <a:cubicBezTo>
                    <a:pt x="112892" y="2316"/>
                    <a:pt x="112611" y="1474"/>
                    <a:pt x="113902" y="856"/>
                  </a:cubicBezTo>
                  <a:lnTo>
                    <a:pt x="114295" y="688"/>
                  </a:lnTo>
                  <a:cubicBezTo>
                    <a:pt x="117553" y="-773"/>
                    <a:pt x="121259" y="182"/>
                    <a:pt x="123449" y="2709"/>
                  </a:cubicBezTo>
                  <a:cubicBezTo>
                    <a:pt x="124404" y="3832"/>
                    <a:pt x="123786" y="4618"/>
                    <a:pt x="123730" y="5517"/>
                  </a:cubicBezTo>
                  <a:lnTo>
                    <a:pt x="123168" y="8156"/>
                  </a:lnTo>
                  <a:cubicBezTo>
                    <a:pt x="122775" y="9897"/>
                    <a:pt x="122270" y="11694"/>
                    <a:pt x="121764" y="13491"/>
                  </a:cubicBezTo>
                  <a:cubicBezTo>
                    <a:pt x="120697" y="17029"/>
                    <a:pt x="119350" y="20623"/>
                    <a:pt x="117384" y="24105"/>
                  </a:cubicBezTo>
                  <a:cubicBezTo>
                    <a:pt x="115419" y="27587"/>
                    <a:pt x="112892" y="31012"/>
                    <a:pt x="109410" y="33764"/>
                  </a:cubicBezTo>
                  <a:cubicBezTo>
                    <a:pt x="105984" y="36516"/>
                    <a:pt x="101772" y="38425"/>
                    <a:pt x="97561" y="39211"/>
                  </a:cubicBezTo>
                  <a:cubicBezTo>
                    <a:pt x="88856" y="40727"/>
                    <a:pt x="81612" y="38930"/>
                    <a:pt x="74705" y="37470"/>
                  </a:cubicBezTo>
                  <a:cubicBezTo>
                    <a:pt x="67854" y="35673"/>
                    <a:pt x="61283" y="34719"/>
                    <a:pt x="55667" y="31967"/>
                  </a:cubicBezTo>
                  <a:lnTo>
                    <a:pt x="60778" y="28036"/>
                  </a:lnTo>
                  <a:cubicBezTo>
                    <a:pt x="60104" y="29440"/>
                    <a:pt x="59711" y="30844"/>
                    <a:pt x="59711" y="32360"/>
                  </a:cubicBezTo>
                  <a:cubicBezTo>
                    <a:pt x="59599" y="33876"/>
                    <a:pt x="59205" y="35336"/>
                    <a:pt x="59262" y="36909"/>
                  </a:cubicBezTo>
                  <a:cubicBezTo>
                    <a:pt x="59262" y="37695"/>
                    <a:pt x="59879" y="38650"/>
                    <a:pt x="59879" y="39492"/>
                  </a:cubicBezTo>
                  <a:cubicBezTo>
                    <a:pt x="59935" y="40334"/>
                    <a:pt x="59711" y="41064"/>
                    <a:pt x="59542" y="41851"/>
                  </a:cubicBezTo>
                  <a:cubicBezTo>
                    <a:pt x="59205" y="43423"/>
                    <a:pt x="58644" y="44939"/>
                    <a:pt x="58138" y="46512"/>
                  </a:cubicBezTo>
                  <a:cubicBezTo>
                    <a:pt x="57071" y="49656"/>
                    <a:pt x="55611" y="52801"/>
                    <a:pt x="53477" y="55778"/>
                  </a:cubicBezTo>
                  <a:cubicBezTo>
                    <a:pt x="51287" y="58754"/>
                    <a:pt x="48423" y="61562"/>
                    <a:pt x="44829" y="63696"/>
                  </a:cubicBezTo>
                  <a:cubicBezTo>
                    <a:pt x="41291" y="65830"/>
                    <a:pt x="37023" y="67009"/>
                    <a:pt x="33092" y="67177"/>
                  </a:cubicBezTo>
                  <a:cubicBezTo>
                    <a:pt x="29161" y="67458"/>
                    <a:pt x="25736" y="66953"/>
                    <a:pt x="22423" y="66279"/>
                  </a:cubicBezTo>
                  <a:cubicBezTo>
                    <a:pt x="15908" y="64819"/>
                    <a:pt x="10236" y="62460"/>
                    <a:pt x="5070" y="60326"/>
                  </a:cubicBezTo>
                  <a:cubicBezTo>
                    <a:pt x="858" y="58585"/>
                    <a:pt x="-1107" y="53700"/>
                    <a:pt x="634" y="49488"/>
                  </a:cubicBezTo>
                  <a:cubicBezTo>
                    <a:pt x="2318" y="45445"/>
                    <a:pt x="6923" y="43423"/>
                    <a:pt x="11023" y="44883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C52B88A0-8F14-73A5-A9B7-31180CDAA887}"/>
                </a:ext>
              </a:extLst>
            </p:cNvPr>
            <p:cNvSpPr/>
            <p:nvPr/>
          </p:nvSpPr>
          <p:spPr>
            <a:xfrm>
              <a:off x="14912170" y="4640759"/>
              <a:ext cx="170106" cy="109726"/>
            </a:xfrm>
            <a:custGeom>
              <a:avLst/>
              <a:gdLst>
                <a:gd name="connsiteX0" fmla="*/ 12752 w 170106"/>
                <a:gd name="connsiteY0" fmla="*/ 84565 h 109726"/>
                <a:gd name="connsiteX1" fmla="*/ 24209 w 170106"/>
                <a:gd name="connsiteY1" fmla="*/ 91135 h 109726"/>
                <a:gd name="connsiteX2" fmla="*/ 30049 w 170106"/>
                <a:gd name="connsiteY2" fmla="*/ 92933 h 109726"/>
                <a:gd name="connsiteX3" fmla="*/ 34654 w 170106"/>
                <a:gd name="connsiteY3" fmla="*/ 92933 h 109726"/>
                <a:gd name="connsiteX4" fmla="*/ 42740 w 170106"/>
                <a:gd name="connsiteY4" fmla="*/ 87654 h 109726"/>
                <a:gd name="connsiteX5" fmla="*/ 46952 w 170106"/>
                <a:gd name="connsiteY5" fmla="*/ 82543 h 109726"/>
                <a:gd name="connsiteX6" fmla="*/ 51108 w 170106"/>
                <a:gd name="connsiteY6" fmla="*/ 76591 h 109726"/>
                <a:gd name="connsiteX7" fmla="*/ 57004 w 170106"/>
                <a:gd name="connsiteY7" fmla="*/ 72884 h 109726"/>
                <a:gd name="connsiteX8" fmla="*/ 59363 w 170106"/>
                <a:gd name="connsiteY8" fmla="*/ 72997 h 109726"/>
                <a:gd name="connsiteX9" fmla="*/ 69246 w 170106"/>
                <a:gd name="connsiteY9" fmla="*/ 75524 h 109726"/>
                <a:gd name="connsiteX10" fmla="*/ 78232 w 170106"/>
                <a:gd name="connsiteY10" fmla="*/ 78444 h 109726"/>
                <a:gd name="connsiteX11" fmla="*/ 93787 w 170106"/>
                <a:gd name="connsiteY11" fmla="*/ 80859 h 109726"/>
                <a:gd name="connsiteX12" fmla="*/ 102941 w 170106"/>
                <a:gd name="connsiteY12" fmla="*/ 73839 h 109726"/>
                <a:gd name="connsiteX13" fmla="*/ 106254 w 170106"/>
                <a:gd name="connsiteY13" fmla="*/ 66314 h 109726"/>
                <a:gd name="connsiteX14" fmla="*/ 109399 w 170106"/>
                <a:gd name="connsiteY14" fmla="*/ 57666 h 109726"/>
                <a:gd name="connsiteX15" fmla="*/ 109399 w 170106"/>
                <a:gd name="connsiteY15" fmla="*/ 57666 h 109726"/>
                <a:gd name="connsiteX16" fmla="*/ 115408 w 170106"/>
                <a:gd name="connsiteY16" fmla="*/ 53173 h 109726"/>
                <a:gd name="connsiteX17" fmla="*/ 116643 w 170106"/>
                <a:gd name="connsiteY17" fmla="*/ 52668 h 109726"/>
                <a:gd name="connsiteX18" fmla="*/ 117822 w 170106"/>
                <a:gd name="connsiteY18" fmla="*/ 52780 h 109726"/>
                <a:gd name="connsiteX19" fmla="*/ 120181 w 170106"/>
                <a:gd name="connsiteY19" fmla="*/ 53005 h 109726"/>
                <a:gd name="connsiteX20" fmla="*/ 124898 w 170106"/>
                <a:gd name="connsiteY20" fmla="*/ 53454 h 109726"/>
                <a:gd name="connsiteX21" fmla="*/ 132536 w 170106"/>
                <a:gd name="connsiteY21" fmla="*/ 51882 h 109726"/>
                <a:gd name="connsiteX22" fmla="*/ 144665 w 170106"/>
                <a:gd name="connsiteY22" fmla="*/ 40538 h 109726"/>
                <a:gd name="connsiteX23" fmla="*/ 159154 w 170106"/>
                <a:gd name="connsiteY23" fmla="*/ 3867 h 109726"/>
                <a:gd name="connsiteX24" fmla="*/ 166230 w 170106"/>
                <a:gd name="connsiteY24" fmla="*/ 273 h 109726"/>
                <a:gd name="connsiteX25" fmla="*/ 169880 w 170106"/>
                <a:gd name="connsiteY25" fmla="*/ 7237 h 109726"/>
                <a:gd name="connsiteX26" fmla="*/ 154774 w 170106"/>
                <a:gd name="connsiteY26" fmla="*/ 46940 h 109726"/>
                <a:gd name="connsiteX27" fmla="*/ 137253 w 170106"/>
                <a:gd name="connsiteY27" fmla="*/ 63001 h 109726"/>
                <a:gd name="connsiteX28" fmla="*/ 124954 w 170106"/>
                <a:gd name="connsiteY28" fmla="*/ 65584 h 109726"/>
                <a:gd name="connsiteX29" fmla="*/ 119451 w 170106"/>
                <a:gd name="connsiteY29" fmla="*/ 65135 h 109726"/>
                <a:gd name="connsiteX30" fmla="*/ 116699 w 170106"/>
                <a:gd name="connsiteY30" fmla="*/ 64910 h 109726"/>
                <a:gd name="connsiteX31" fmla="*/ 115351 w 170106"/>
                <a:gd name="connsiteY31" fmla="*/ 64798 h 109726"/>
                <a:gd name="connsiteX32" fmla="*/ 114060 w 170106"/>
                <a:gd name="connsiteY32" fmla="*/ 64068 h 109726"/>
                <a:gd name="connsiteX33" fmla="*/ 120069 w 170106"/>
                <a:gd name="connsiteY33" fmla="*/ 59575 h 109726"/>
                <a:gd name="connsiteX34" fmla="*/ 120069 w 170106"/>
                <a:gd name="connsiteY34" fmla="*/ 59575 h 109726"/>
                <a:gd name="connsiteX35" fmla="*/ 119170 w 170106"/>
                <a:gd name="connsiteY35" fmla="*/ 69740 h 109726"/>
                <a:gd name="connsiteX36" fmla="*/ 115969 w 170106"/>
                <a:gd name="connsiteY36" fmla="*/ 80353 h 109726"/>
                <a:gd name="connsiteX37" fmla="*/ 108276 w 170106"/>
                <a:gd name="connsiteY37" fmla="*/ 90462 h 109726"/>
                <a:gd name="connsiteX38" fmla="*/ 95977 w 170106"/>
                <a:gd name="connsiteY38" fmla="*/ 95853 h 109726"/>
                <a:gd name="connsiteX39" fmla="*/ 73683 w 170106"/>
                <a:gd name="connsiteY39" fmla="*/ 93213 h 109726"/>
                <a:gd name="connsiteX40" fmla="*/ 64361 w 170106"/>
                <a:gd name="connsiteY40" fmla="*/ 90237 h 109726"/>
                <a:gd name="connsiteX41" fmla="*/ 55769 w 170106"/>
                <a:gd name="connsiteY41" fmla="*/ 87261 h 109726"/>
                <a:gd name="connsiteX42" fmla="*/ 64024 w 170106"/>
                <a:gd name="connsiteY42" fmla="*/ 83667 h 109726"/>
                <a:gd name="connsiteX43" fmla="*/ 60261 w 170106"/>
                <a:gd name="connsiteY43" fmla="*/ 91079 h 109726"/>
                <a:gd name="connsiteX44" fmla="*/ 55207 w 170106"/>
                <a:gd name="connsiteY44" fmla="*/ 98436 h 109726"/>
                <a:gd name="connsiteX45" fmla="*/ 47907 w 170106"/>
                <a:gd name="connsiteY45" fmla="*/ 105231 h 109726"/>
                <a:gd name="connsiteX46" fmla="*/ 37574 w 170106"/>
                <a:gd name="connsiteY46" fmla="*/ 109387 h 109726"/>
                <a:gd name="connsiteX47" fmla="*/ 26736 w 170106"/>
                <a:gd name="connsiteY47" fmla="*/ 108993 h 109726"/>
                <a:gd name="connsiteX48" fmla="*/ 17807 w 170106"/>
                <a:gd name="connsiteY48" fmla="*/ 105961 h 109726"/>
                <a:gd name="connsiteX49" fmla="*/ 2813 w 170106"/>
                <a:gd name="connsiteY49" fmla="*/ 96527 h 109726"/>
                <a:gd name="connsiteX50" fmla="*/ 1802 w 170106"/>
                <a:gd name="connsiteY50" fmla="*/ 85576 h 109726"/>
                <a:gd name="connsiteX51" fmla="*/ 12528 w 170106"/>
                <a:gd name="connsiteY51" fmla="*/ 84397 h 109726"/>
                <a:gd name="connsiteX52" fmla="*/ 12752 w 170106"/>
                <a:gd name="connsiteY52" fmla="*/ 84565 h 1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70106" h="109726">
                  <a:moveTo>
                    <a:pt x="12752" y="84565"/>
                  </a:moveTo>
                  <a:cubicBezTo>
                    <a:pt x="16010" y="87092"/>
                    <a:pt x="20221" y="89507"/>
                    <a:pt x="24209" y="91135"/>
                  </a:cubicBezTo>
                  <a:cubicBezTo>
                    <a:pt x="26230" y="91978"/>
                    <a:pt x="28252" y="92596"/>
                    <a:pt x="30049" y="92933"/>
                  </a:cubicBezTo>
                  <a:cubicBezTo>
                    <a:pt x="31846" y="93269"/>
                    <a:pt x="33194" y="93213"/>
                    <a:pt x="34654" y="92933"/>
                  </a:cubicBezTo>
                  <a:cubicBezTo>
                    <a:pt x="37237" y="92427"/>
                    <a:pt x="39932" y="90742"/>
                    <a:pt x="42740" y="87654"/>
                  </a:cubicBezTo>
                  <a:cubicBezTo>
                    <a:pt x="44144" y="86194"/>
                    <a:pt x="45548" y="84453"/>
                    <a:pt x="46952" y="82543"/>
                  </a:cubicBezTo>
                  <a:cubicBezTo>
                    <a:pt x="48244" y="80634"/>
                    <a:pt x="50097" y="78893"/>
                    <a:pt x="51108" y="76591"/>
                  </a:cubicBezTo>
                  <a:cubicBezTo>
                    <a:pt x="52119" y="74176"/>
                    <a:pt x="54533" y="72772"/>
                    <a:pt x="57004" y="72884"/>
                  </a:cubicBezTo>
                  <a:lnTo>
                    <a:pt x="59363" y="72997"/>
                  </a:lnTo>
                  <a:cubicBezTo>
                    <a:pt x="63013" y="73165"/>
                    <a:pt x="66102" y="74569"/>
                    <a:pt x="69246" y="75524"/>
                  </a:cubicBezTo>
                  <a:lnTo>
                    <a:pt x="78232" y="78444"/>
                  </a:lnTo>
                  <a:cubicBezTo>
                    <a:pt x="84016" y="80241"/>
                    <a:pt x="89631" y="81420"/>
                    <a:pt x="93787" y="80859"/>
                  </a:cubicBezTo>
                  <a:cubicBezTo>
                    <a:pt x="97943" y="80353"/>
                    <a:pt x="100526" y="78388"/>
                    <a:pt x="102941" y="73839"/>
                  </a:cubicBezTo>
                  <a:cubicBezTo>
                    <a:pt x="104176" y="71649"/>
                    <a:pt x="104738" y="68953"/>
                    <a:pt x="106254" y="66314"/>
                  </a:cubicBezTo>
                  <a:cubicBezTo>
                    <a:pt x="107489" y="63619"/>
                    <a:pt x="108051" y="60586"/>
                    <a:pt x="109399" y="57666"/>
                  </a:cubicBezTo>
                  <a:cubicBezTo>
                    <a:pt x="109399" y="57666"/>
                    <a:pt x="109399" y="57666"/>
                    <a:pt x="109399" y="57666"/>
                  </a:cubicBezTo>
                  <a:lnTo>
                    <a:pt x="115408" y="53173"/>
                  </a:lnTo>
                  <a:cubicBezTo>
                    <a:pt x="115857" y="52556"/>
                    <a:pt x="116250" y="52612"/>
                    <a:pt x="116643" y="52668"/>
                  </a:cubicBezTo>
                  <a:lnTo>
                    <a:pt x="117822" y="52780"/>
                  </a:lnTo>
                  <a:lnTo>
                    <a:pt x="120181" y="53005"/>
                  </a:lnTo>
                  <a:lnTo>
                    <a:pt x="124898" y="53454"/>
                  </a:lnTo>
                  <a:cubicBezTo>
                    <a:pt x="127594" y="53286"/>
                    <a:pt x="130177" y="53005"/>
                    <a:pt x="132536" y="51882"/>
                  </a:cubicBezTo>
                  <a:cubicBezTo>
                    <a:pt x="137309" y="49860"/>
                    <a:pt x="141464" y="45817"/>
                    <a:pt x="144665" y="40538"/>
                  </a:cubicBezTo>
                  <a:cubicBezTo>
                    <a:pt x="151292" y="30037"/>
                    <a:pt x="154942" y="17008"/>
                    <a:pt x="159154" y="3867"/>
                  </a:cubicBezTo>
                  <a:cubicBezTo>
                    <a:pt x="160109" y="947"/>
                    <a:pt x="163253" y="-681"/>
                    <a:pt x="166230" y="273"/>
                  </a:cubicBezTo>
                  <a:cubicBezTo>
                    <a:pt x="169150" y="1228"/>
                    <a:pt x="170722" y="4317"/>
                    <a:pt x="169880" y="7237"/>
                  </a:cubicBezTo>
                  <a:cubicBezTo>
                    <a:pt x="166005" y="20153"/>
                    <a:pt x="162580" y="33968"/>
                    <a:pt x="154774" y="46940"/>
                  </a:cubicBezTo>
                  <a:cubicBezTo>
                    <a:pt x="150899" y="53286"/>
                    <a:pt x="145115" y="59575"/>
                    <a:pt x="137253" y="63001"/>
                  </a:cubicBezTo>
                  <a:cubicBezTo>
                    <a:pt x="133378" y="64798"/>
                    <a:pt x="129054" y="65415"/>
                    <a:pt x="124954" y="65584"/>
                  </a:cubicBezTo>
                  <a:lnTo>
                    <a:pt x="119451" y="65135"/>
                  </a:lnTo>
                  <a:lnTo>
                    <a:pt x="116699" y="64910"/>
                  </a:lnTo>
                  <a:lnTo>
                    <a:pt x="115351" y="64798"/>
                  </a:lnTo>
                  <a:cubicBezTo>
                    <a:pt x="114902" y="64798"/>
                    <a:pt x="114453" y="64798"/>
                    <a:pt x="114060" y="64068"/>
                  </a:cubicBezTo>
                  <a:lnTo>
                    <a:pt x="120069" y="59575"/>
                  </a:lnTo>
                  <a:cubicBezTo>
                    <a:pt x="120069" y="59575"/>
                    <a:pt x="120069" y="59575"/>
                    <a:pt x="120069" y="59575"/>
                  </a:cubicBezTo>
                  <a:cubicBezTo>
                    <a:pt x="120237" y="62945"/>
                    <a:pt x="119563" y="66258"/>
                    <a:pt x="119170" y="69740"/>
                  </a:cubicBezTo>
                  <a:cubicBezTo>
                    <a:pt x="119002" y="73334"/>
                    <a:pt x="117598" y="76759"/>
                    <a:pt x="115969" y="80353"/>
                  </a:cubicBezTo>
                  <a:cubicBezTo>
                    <a:pt x="114284" y="83891"/>
                    <a:pt x="111814" y="87541"/>
                    <a:pt x="108276" y="90462"/>
                  </a:cubicBezTo>
                  <a:cubicBezTo>
                    <a:pt x="104738" y="93438"/>
                    <a:pt x="100189" y="95235"/>
                    <a:pt x="95977" y="95853"/>
                  </a:cubicBezTo>
                  <a:cubicBezTo>
                    <a:pt x="87329" y="97144"/>
                    <a:pt x="80141" y="95010"/>
                    <a:pt x="73683" y="93213"/>
                  </a:cubicBezTo>
                  <a:lnTo>
                    <a:pt x="64361" y="90237"/>
                  </a:lnTo>
                  <a:cubicBezTo>
                    <a:pt x="61384" y="89170"/>
                    <a:pt x="58408" y="88665"/>
                    <a:pt x="55769" y="87261"/>
                  </a:cubicBezTo>
                  <a:lnTo>
                    <a:pt x="64024" y="83667"/>
                  </a:lnTo>
                  <a:cubicBezTo>
                    <a:pt x="62508" y="85913"/>
                    <a:pt x="61778" y="88665"/>
                    <a:pt x="60261" y="91079"/>
                  </a:cubicBezTo>
                  <a:cubicBezTo>
                    <a:pt x="58801" y="93550"/>
                    <a:pt x="57173" y="96021"/>
                    <a:pt x="55207" y="98436"/>
                  </a:cubicBezTo>
                  <a:cubicBezTo>
                    <a:pt x="53186" y="100795"/>
                    <a:pt x="50827" y="103209"/>
                    <a:pt x="47907" y="105231"/>
                  </a:cubicBezTo>
                  <a:cubicBezTo>
                    <a:pt x="44930" y="107196"/>
                    <a:pt x="41336" y="108769"/>
                    <a:pt x="37574" y="109387"/>
                  </a:cubicBezTo>
                  <a:cubicBezTo>
                    <a:pt x="33868" y="110004"/>
                    <a:pt x="29993" y="109723"/>
                    <a:pt x="26736" y="108993"/>
                  </a:cubicBezTo>
                  <a:cubicBezTo>
                    <a:pt x="23478" y="108263"/>
                    <a:pt x="20558" y="107196"/>
                    <a:pt x="17807" y="105961"/>
                  </a:cubicBezTo>
                  <a:cubicBezTo>
                    <a:pt x="12303" y="103434"/>
                    <a:pt x="7586" y="100514"/>
                    <a:pt x="2813" y="96527"/>
                  </a:cubicBezTo>
                  <a:cubicBezTo>
                    <a:pt x="-501" y="93775"/>
                    <a:pt x="-950" y="88889"/>
                    <a:pt x="1802" y="85576"/>
                  </a:cubicBezTo>
                  <a:cubicBezTo>
                    <a:pt x="4497" y="82375"/>
                    <a:pt x="9214" y="81870"/>
                    <a:pt x="12528" y="84397"/>
                  </a:cubicBezTo>
                  <a:lnTo>
                    <a:pt x="12752" y="8456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75BC199A-EF5F-2B4D-F839-237896E9B0BB}"/>
                </a:ext>
              </a:extLst>
            </p:cNvPr>
            <p:cNvSpPr/>
            <p:nvPr/>
          </p:nvSpPr>
          <p:spPr>
            <a:xfrm>
              <a:off x="15005620" y="4569282"/>
              <a:ext cx="114202" cy="67541"/>
            </a:xfrm>
            <a:custGeom>
              <a:avLst/>
              <a:gdLst>
                <a:gd name="connsiteX0" fmla="*/ 13590 w 114202"/>
                <a:gd name="connsiteY0" fmla="*/ 42043 h 67541"/>
                <a:gd name="connsiteX1" fmla="*/ 24035 w 114202"/>
                <a:gd name="connsiteY1" fmla="*/ 49062 h 67541"/>
                <a:gd name="connsiteX2" fmla="*/ 33863 w 114202"/>
                <a:gd name="connsiteY2" fmla="*/ 50523 h 67541"/>
                <a:gd name="connsiteX3" fmla="*/ 40152 w 114202"/>
                <a:gd name="connsiteY3" fmla="*/ 45188 h 67541"/>
                <a:gd name="connsiteX4" fmla="*/ 43241 w 114202"/>
                <a:gd name="connsiteY4" fmla="*/ 39628 h 67541"/>
                <a:gd name="connsiteX5" fmla="*/ 45543 w 114202"/>
                <a:gd name="connsiteY5" fmla="*/ 36596 h 67541"/>
                <a:gd name="connsiteX6" fmla="*/ 46498 w 114202"/>
                <a:gd name="connsiteY6" fmla="*/ 34967 h 67541"/>
                <a:gd name="connsiteX7" fmla="*/ 47228 w 114202"/>
                <a:gd name="connsiteY7" fmla="*/ 34181 h 67541"/>
                <a:gd name="connsiteX8" fmla="*/ 46779 w 114202"/>
                <a:gd name="connsiteY8" fmla="*/ 33114 h 67541"/>
                <a:gd name="connsiteX9" fmla="*/ 46779 w 114202"/>
                <a:gd name="connsiteY9" fmla="*/ 33114 h 67541"/>
                <a:gd name="connsiteX10" fmla="*/ 51440 w 114202"/>
                <a:gd name="connsiteY10" fmla="*/ 28958 h 67541"/>
                <a:gd name="connsiteX11" fmla="*/ 52675 w 114202"/>
                <a:gd name="connsiteY11" fmla="*/ 28453 h 67541"/>
                <a:gd name="connsiteX12" fmla="*/ 70365 w 114202"/>
                <a:gd name="connsiteY12" fmla="*/ 27947 h 67541"/>
                <a:gd name="connsiteX13" fmla="*/ 85190 w 114202"/>
                <a:gd name="connsiteY13" fmla="*/ 24185 h 67541"/>
                <a:gd name="connsiteX14" fmla="*/ 95411 w 114202"/>
                <a:gd name="connsiteY14" fmla="*/ 14863 h 67541"/>
                <a:gd name="connsiteX15" fmla="*/ 99398 w 114202"/>
                <a:gd name="connsiteY15" fmla="*/ 8012 h 67541"/>
                <a:gd name="connsiteX16" fmla="*/ 101307 w 114202"/>
                <a:gd name="connsiteY16" fmla="*/ 4249 h 67541"/>
                <a:gd name="connsiteX17" fmla="*/ 102206 w 114202"/>
                <a:gd name="connsiteY17" fmla="*/ 2284 h 67541"/>
                <a:gd name="connsiteX18" fmla="*/ 103947 w 114202"/>
                <a:gd name="connsiteY18" fmla="*/ 599 h 67541"/>
                <a:gd name="connsiteX19" fmla="*/ 104452 w 114202"/>
                <a:gd name="connsiteY19" fmla="*/ 430 h 67541"/>
                <a:gd name="connsiteX20" fmla="*/ 113774 w 114202"/>
                <a:gd name="connsiteY20" fmla="*/ 3800 h 67541"/>
                <a:gd name="connsiteX21" fmla="*/ 113999 w 114202"/>
                <a:gd name="connsiteY21" fmla="*/ 6383 h 67541"/>
                <a:gd name="connsiteX22" fmla="*/ 113381 w 114202"/>
                <a:gd name="connsiteY22" fmla="*/ 8686 h 67541"/>
                <a:gd name="connsiteX23" fmla="*/ 111865 w 114202"/>
                <a:gd name="connsiteY23" fmla="*/ 13346 h 67541"/>
                <a:gd name="connsiteX24" fmla="*/ 107485 w 114202"/>
                <a:gd name="connsiteY24" fmla="*/ 22500 h 67541"/>
                <a:gd name="connsiteX25" fmla="*/ 91311 w 114202"/>
                <a:gd name="connsiteY25" fmla="*/ 37213 h 67541"/>
                <a:gd name="connsiteX26" fmla="*/ 70983 w 114202"/>
                <a:gd name="connsiteY26" fmla="*/ 40976 h 67541"/>
                <a:gd name="connsiteX27" fmla="*/ 52507 w 114202"/>
                <a:gd name="connsiteY27" fmla="*/ 40302 h 67541"/>
                <a:gd name="connsiteX28" fmla="*/ 58403 w 114202"/>
                <a:gd name="connsiteY28" fmla="*/ 35753 h 67541"/>
                <a:gd name="connsiteX29" fmla="*/ 58347 w 114202"/>
                <a:gd name="connsiteY29" fmla="*/ 35753 h 67541"/>
                <a:gd name="connsiteX30" fmla="*/ 57392 w 114202"/>
                <a:gd name="connsiteY30" fmla="*/ 36596 h 67541"/>
                <a:gd name="connsiteX31" fmla="*/ 57617 w 114202"/>
                <a:gd name="connsiteY31" fmla="*/ 37719 h 67541"/>
                <a:gd name="connsiteX32" fmla="*/ 57617 w 114202"/>
                <a:gd name="connsiteY32" fmla="*/ 39853 h 67541"/>
                <a:gd name="connsiteX33" fmla="*/ 57617 w 114202"/>
                <a:gd name="connsiteY33" fmla="*/ 44289 h 67541"/>
                <a:gd name="connsiteX34" fmla="*/ 54753 w 114202"/>
                <a:gd name="connsiteY34" fmla="*/ 53050 h 67541"/>
                <a:gd name="connsiteX35" fmla="*/ 48239 w 114202"/>
                <a:gd name="connsiteY35" fmla="*/ 61586 h 67541"/>
                <a:gd name="connsiteX36" fmla="*/ 37794 w 114202"/>
                <a:gd name="connsiteY36" fmla="*/ 66864 h 67541"/>
                <a:gd name="connsiteX37" fmla="*/ 17353 w 114202"/>
                <a:gd name="connsiteY37" fmla="*/ 64281 h 67541"/>
                <a:gd name="connsiteX38" fmla="*/ 2359 w 114202"/>
                <a:gd name="connsiteY38" fmla="*/ 53611 h 67541"/>
                <a:gd name="connsiteX39" fmla="*/ 2359 w 114202"/>
                <a:gd name="connsiteY39" fmla="*/ 42099 h 67541"/>
                <a:gd name="connsiteX40" fmla="*/ 13590 w 114202"/>
                <a:gd name="connsiteY40" fmla="*/ 41874 h 67541"/>
                <a:gd name="connsiteX41" fmla="*/ 13702 w 114202"/>
                <a:gd name="connsiteY41" fmla="*/ 41987 h 6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4202" h="67541">
                  <a:moveTo>
                    <a:pt x="13590" y="42043"/>
                  </a:moveTo>
                  <a:cubicBezTo>
                    <a:pt x="16735" y="44963"/>
                    <a:pt x="20385" y="47434"/>
                    <a:pt x="24035" y="49062"/>
                  </a:cubicBezTo>
                  <a:cubicBezTo>
                    <a:pt x="27685" y="50691"/>
                    <a:pt x="31111" y="51196"/>
                    <a:pt x="33863" y="50523"/>
                  </a:cubicBezTo>
                  <a:cubicBezTo>
                    <a:pt x="36334" y="49905"/>
                    <a:pt x="38075" y="48501"/>
                    <a:pt x="40152" y="45188"/>
                  </a:cubicBezTo>
                  <a:cubicBezTo>
                    <a:pt x="41219" y="43615"/>
                    <a:pt x="42005" y="41650"/>
                    <a:pt x="43241" y="39628"/>
                  </a:cubicBezTo>
                  <a:cubicBezTo>
                    <a:pt x="44083" y="38673"/>
                    <a:pt x="44870" y="37719"/>
                    <a:pt x="45543" y="36596"/>
                  </a:cubicBezTo>
                  <a:lnTo>
                    <a:pt x="46498" y="34967"/>
                  </a:lnTo>
                  <a:cubicBezTo>
                    <a:pt x="46667" y="34686"/>
                    <a:pt x="47172" y="34462"/>
                    <a:pt x="47228" y="34181"/>
                  </a:cubicBezTo>
                  <a:cubicBezTo>
                    <a:pt x="47228" y="33844"/>
                    <a:pt x="47228" y="33507"/>
                    <a:pt x="46779" y="33114"/>
                  </a:cubicBezTo>
                  <a:lnTo>
                    <a:pt x="46779" y="33114"/>
                  </a:lnTo>
                  <a:cubicBezTo>
                    <a:pt x="46779" y="33114"/>
                    <a:pt x="51440" y="28958"/>
                    <a:pt x="51440" y="28958"/>
                  </a:cubicBezTo>
                  <a:cubicBezTo>
                    <a:pt x="51777" y="28621"/>
                    <a:pt x="52226" y="28509"/>
                    <a:pt x="52675" y="28453"/>
                  </a:cubicBezTo>
                  <a:cubicBezTo>
                    <a:pt x="58572" y="28284"/>
                    <a:pt x="64861" y="28453"/>
                    <a:pt x="70365" y="27947"/>
                  </a:cubicBezTo>
                  <a:cubicBezTo>
                    <a:pt x="75868" y="27330"/>
                    <a:pt x="81203" y="26431"/>
                    <a:pt x="85190" y="24185"/>
                  </a:cubicBezTo>
                  <a:cubicBezTo>
                    <a:pt x="89290" y="22163"/>
                    <a:pt x="92435" y="18962"/>
                    <a:pt x="95411" y="14863"/>
                  </a:cubicBezTo>
                  <a:cubicBezTo>
                    <a:pt x="96815" y="12729"/>
                    <a:pt x="98106" y="10426"/>
                    <a:pt x="99398" y="8012"/>
                  </a:cubicBezTo>
                  <a:lnTo>
                    <a:pt x="101307" y="4249"/>
                  </a:lnTo>
                  <a:lnTo>
                    <a:pt x="102206" y="2284"/>
                  </a:lnTo>
                  <a:cubicBezTo>
                    <a:pt x="102487" y="1610"/>
                    <a:pt x="102824" y="992"/>
                    <a:pt x="103947" y="599"/>
                  </a:cubicBezTo>
                  <a:lnTo>
                    <a:pt x="104452" y="430"/>
                  </a:lnTo>
                  <a:cubicBezTo>
                    <a:pt x="108046" y="-805"/>
                    <a:pt x="111921" y="711"/>
                    <a:pt x="113774" y="3800"/>
                  </a:cubicBezTo>
                  <a:cubicBezTo>
                    <a:pt x="114392" y="4811"/>
                    <a:pt x="114224" y="5653"/>
                    <a:pt x="113999" y="6383"/>
                  </a:cubicBezTo>
                  <a:lnTo>
                    <a:pt x="113381" y="8686"/>
                  </a:lnTo>
                  <a:cubicBezTo>
                    <a:pt x="112932" y="10258"/>
                    <a:pt x="112426" y="11774"/>
                    <a:pt x="111865" y="13346"/>
                  </a:cubicBezTo>
                  <a:cubicBezTo>
                    <a:pt x="110742" y="16435"/>
                    <a:pt x="109282" y="19524"/>
                    <a:pt x="107485" y="22500"/>
                  </a:cubicBezTo>
                  <a:cubicBezTo>
                    <a:pt x="103947" y="28453"/>
                    <a:pt x="98331" y="34293"/>
                    <a:pt x="91311" y="37213"/>
                  </a:cubicBezTo>
                  <a:cubicBezTo>
                    <a:pt x="84404" y="40302"/>
                    <a:pt x="77441" y="40864"/>
                    <a:pt x="70983" y="40976"/>
                  </a:cubicBezTo>
                  <a:cubicBezTo>
                    <a:pt x="64412" y="40976"/>
                    <a:pt x="58628" y="40527"/>
                    <a:pt x="52507" y="40302"/>
                  </a:cubicBezTo>
                  <a:lnTo>
                    <a:pt x="58403" y="35753"/>
                  </a:lnTo>
                  <a:lnTo>
                    <a:pt x="58347" y="35753"/>
                  </a:lnTo>
                  <a:cubicBezTo>
                    <a:pt x="57730" y="35978"/>
                    <a:pt x="57505" y="36259"/>
                    <a:pt x="57392" y="36596"/>
                  </a:cubicBezTo>
                  <a:cubicBezTo>
                    <a:pt x="57280" y="36933"/>
                    <a:pt x="57673" y="37326"/>
                    <a:pt x="57617" y="37719"/>
                  </a:cubicBezTo>
                  <a:cubicBezTo>
                    <a:pt x="57617" y="38393"/>
                    <a:pt x="57617" y="39123"/>
                    <a:pt x="57617" y="39853"/>
                  </a:cubicBezTo>
                  <a:lnTo>
                    <a:pt x="57617" y="44289"/>
                  </a:lnTo>
                  <a:cubicBezTo>
                    <a:pt x="57280" y="47209"/>
                    <a:pt x="56157" y="50073"/>
                    <a:pt x="54753" y="53050"/>
                  </a:cubicBezTo>
                  <a:cubicBezTo>
                    <a:pt x="53293" y="56026"/>
                    <a:pt x="51159" y="59002"/>
                    <a:pt x="48239" y="61586"/>
                  </a:cubicBezTo>
                  <a:cubicBezTo>
                    <a:pt x="45375" y="64169"/>
                    <a:pt x="41500" y="66022"/>
                    <a:pt x="37794" y="66864"/>
                  </a:cubicBezTo>
                  <a:cubicBezTo>
                    <a:pt x="30325" y="68549"/>
                    <a:pt x="23081" y="66864"/>
                    <a:pt x="17353" y="64281"/>
                  </a:cubicBezTo>
                  <a:cubicBezTo>
                    <a:pt x="11512" y="61642"/>
                    <a:pt x="6627" y="57935"/>
                    <a:pt x="2359" y="53611"/>
                  </a:cubicBezTo>
                  <a:cubicBezTo>
                    <a:pt x="-786" y="50410"/>
                    <a:pt x="-786" y="45244"/>
                    <a:pt x="2359" y="42099"/>
                  </a:cubicBezTo>
                  <a:cubicBezTo>
                    <a:pt x="5447" y="39010"/>
                    <a:pt x="10445" y="38954"/>
                    <a:pt x="13590" y="41874"/>
                  </a:cubicBezTo>
                  <a:lnTo>
                    <a:pt x="13702" y="4198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3DA918A-AF98-62BC-3180-28BCE33078BA}"/>
                </a:ext>
              </a:extLst>
            </p:cNvPr>
            <p:cNvSpPr/>
            <p:nvPr/>
          </p:nvSpPr>
          <p:spPr>
            <a:xfrm>
              <a:off x="13837072" y="4285210"/>
              <a:ext cx="110558" cy="106709"/>
            </a:xfrm>
            <a:custGeom>
              <a:avLst/>
              <a:gdLst>
                <a:gd name="connsiteX0" fmla="*/ 19743 w 110558"/>
                <a:gd name="connsiteY0" fmla="*/ 10456 h 106709"/>
                <a:gd name="connsiteX1" fmla="*/ 16036 w 110558"/>
                <a:gd name="connsiteY1" fmla="*/ 30841 h 106709"/>
                <a:gd name="connsiteX2" fmla="*/ 17103 w 110558"/>
                <a:gd name="connsiteY2" fmla="*/ 50833 h 106709"/>
                <a:gd name="connsiteX3" fmla="*/ 25583 w 110558"/>
                <a:gd name="connsiteY3" fmla="*/ 62682 h 106709"/>
                <a:gd name="connsiteX4" fmla="*/ 33164 w 110558"/>
                <a:gd name="connsiteY4" fmla="*/ 63356 h 106709"/>
                <a:gd name="connsiteX5" fmla="*/ 37208 w 110558"/>
                <a:gd name="connsiteY5" fmla="*/ 62289 h 106709"/>
                <a:gd name="connsiteX6" fmla="*/ 42206 w 110558"/>
                <a:gd name="connsiteY6" fmla="*/ 60661 h 106709"/>
                <a:gd name="connsiteX7" fmla="*/ 45126 w 110558"/>
                <a:gd name="connsiteY7" fmla="*/ 60492 h 106709"/>
                <a:gd name="connsiteX8" fmla="*/ 50741 w 110558"/>
                <a:gd name="connsiteY8" fmla="*/ 63412 h 106709"/>
                <a:gd name="connsiteX9" fmla="*/ 61692 w 110558"/>
                <a:gd name="connsiteY9" fmla="*/ 78912 h 106709"/>
                <a:gd name="connsiteX10" fmla="*/ 73990 w 110558"/>
                <a:gd name="connsiteY10" fmla="*/ 89076 h 106709"/>
                <a:gd name="connsiteX11" fmla="*/ 80224 w 110558"/>
                <a:gd name="connsiteY11" fmla="*/ 90368 h 106709"/>
                <a:gd name="connsiteX12" fmla="*/ 86907 w 110558"/>
                <a:gd name="connsiteY12" fmla="*/ 88852 h 106709"/>
                <a:gd name="connsiteX13" fmla="*/ 93533 w 110558"/>
                <a:gd name="connsiteY13" fmla="*/ 84808 h 106709"/>
                <a:gd name="connsiteX14" fmla="*/ 96790 w 110558"/>
                <a:gd name="connsiteY14" fmla="*/ 82169 h 106709"/>
                <a:gd name="connsiteX15" fmla="*/ 98250 w 110558"/>
                <a:gd name="connsiteY15" fmla="*/ 80597 h 106709"/>
                <a:gd name="connsiteX16" fmla="*/ 103585 w 110558"/>
                <a:gd name="connsiteY16" fmla="*/ 82731 h 106709"/>
                <a:gd name="connsiteX17" fmla="*/ 103922 w 110558"/>
                <a:gd name="connsiteY17" fmla="*/ 82955 h 106709"/>
                <a:gd name="connsiteX18" fmla="*/ 108359 w 110558"/>
                <a:gd name="connsiteY18" fmla="*/ 87335 h 106709"/>
                <a:gd name="connsiteX19" fmla="*/ 110156 w 110558"/>
                <a:gd name="connsiteY19" fmla="*/ 92951 h 106709"/>
                <a:gd name="connsiteX20" fmla="*/ 107966 w 110558"/>
                <a:gd name="connsiteY20" fmla="*/ 94748 h 106709"/>
                <a:gd name="connsiteX21" fmla="*/ 103585 w 110558"/>
                <a:gd name="connsiteY21" fmla="*/ 98398 h 106709"/>
                <a:gd name="connsiteX22" fmla="*/ 93028 w 110558"/>
                <a:gd name="connsiteY22" fmla="*/ 104239 h 106709"/>
                <a:gd name="connsiteX23" fmla="*/ 80336 w 110558"/>
                <a:gd name="connsiteY23" fmla="*/ 106710 h 106709"/>
                <a:gd name="connsiteX24" fmla="*/ 67308 w 110558"/>
                <a:gd name="connsiteY24" fmla="*/ 103733 h 106709"/>
                <a:gd name="connsiteX25" fmla="*/ 57143 w 110558"/>
                <a:gd name="connsiteY25" fmla="*/ 96657 h 106709"/>
                <a:gd name="connsiteX26" fmla="*/ 49843 w 110558"/>
                <a:gd name="connsiteY26" fmla="*/ 88065 h 106709"/>
                <a:gd name="connsiteX27" fmla="*/ 39061 w 110558"/>
                <a:gd name="connsiteY27" fmla="*/ 70320 h 106709"/>
                <a:gd name="connsiteX28" fmla="*/ 47597 w 110558"/>
                <a:gd name="connsiteY28" fmla="*/ 73071 h 106709"/>
                <a:gd name="connsiteX29" fmla="*/ 42206 w 110558"/>
                <a:gd name="connsiteY29" fmla="*/ 75823 h 106709"/>
                <a:gd name="connsiteX30" fmla="*/ 35411 w 110558"/>
                <a:gd name="connsiteY30" fmla="*/ 77732 h 106709"/>
                <a:gd name="connsiteX31" fmla="*/ 20641 w 110558"/>
                <a:gd name="connsiteY31" fmla="*/ 76722 h 106709"/>
                <a:gd name="connsiteX32" fmla="*/ 8062 w 110558"/>
                <a:gd name="connsiteY32" fmla="*/ 67456 h 106709"/>
                <a:gd name="connsiteX33" fmla="*/ 2166 w 110558"/>
                <a:gd name="connsiteY33" fmla="*/ 54708 h 106709"/>
                <a:gd name="connsiteX34" fmla="*/ 200 w 110558"/>
                <a:gd name="connsiteY34" fmla="*/ 29774 h 106709"/>
                <a:gd name="connsiteX35" fmla="*/ 4356 w 110558"/>
                <a:gd name="connsiteY35" fmla="*/ 5739 h 106709"/>
                <a:gd name="connsiteX36" fmla="*/ 14296 w 110558"/>
                <a:gd name="connsiteY36" fmla="*/ 348 h 106709"/>
                <a:gd name="connsiteX37" fmla="*/ 19687 w 110558"/>
                <a:gd name="connsiteY37" fmla="*/ 10288 h 106709"/>
                <a:gd name="connsiteX38" fmla="*/ 19687 w 110558"/>
                <a:gd name="connsiteY38" fmla="*/ 10288 h 106709"/>
                <a:gd name="connsiteX39" fmla="*/ 19687 w 110558"/>
                <a:gd name="connsiteY39" fmla="*/ 10456 h 10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0558" h="106709">
                  <a:moveTo>
                    <a:pt x="19743" y="10456"/>
                  </a:moveTo>
                  <a:cubicBezTo>
                    <a:pt x="17833" y="16746"/>
                    <a:pt x="16598" y="23934"/>
                    <a:pt x="16036" y="30841"/>
                  </a:cubicBezTo>
                  <a:cubicBezTo>
                    <a:pt x="15475" y="37749"/>
                    <a:pt x="15643" y="44768"/>
                    <a:pt x="17103" y="50833"/>
                  </a:cubicBezTo>
                  <a:cubicBezTo>
                    <a:pt x="18620" y="57010"/>
                    <a:pt x="21484" y="61278"/>
                    <a:pt x="25583" y="62682"/>
                  </a:cubicBezTo>
                  <a:cubicBezTo>
                    <a:pt x="27661" y="63412"/>
                    <a:pt x="30581" y="63693"/>
                    <a:pt x="33164" y="63356"/>
                  </a:cubicBezTo>
                  <a:cubicBezTo>
                    <a:pt x="34456" y="63188"/>
                    <a:pt x="35748" y="62851"/>
                    <a:pt x="37208" y="62289"/>
                  </a:cubicBezTo>
                  <a:cubicBezTo>
                    <a:pt x="38724" y="61840"/>
                    <a:pt x="40240" y="60829"/>
                    <a:pt x="42206" y="60661"/>
                  </a:cubicBezTo>
                  <a:lnTo>
                    <a:pt x="45126" y="60492"/>
                  </a:lnTo>
                  <a:cubicBezTo>
                    <a:pt x="47484" y="60324"/>
                    <a:pt x="49562" y="61559"/>
                    <a:pt x="50741" y="63412"/>
                  </a:cubicBezTo>
                  <a:cubicBezTo>
                    <a:pt x="54167" y="69028"/>
                    <a:pt x="57649" y="74475"/>
                    <a:pt x="61692" y="78912"/>
                  </a:cubicBezTo>
                  <a:cubicBezTo>
                    <a:pt x="65792" y="83292"/>
                    <a:pt x="69723" y="87448"/>
                    <a:pt x="73990" y="89076"/>
                  </a:cubicBezTo>
                  <a:cubicBezTo>
                    <a:pt x="76068" y="89975"/>
                    <a:pt x="78090" y="90368"/>
                    <a:pt x="80224" y="90368"/>
                  </a:cubicBezTo>
                  <a:cubicBezTo>
                    <a:pt x="82414" y="90256"/>
                    <a:pt x="84660" y="89862"/>
                    <a:pt x="86907" y="88852"/>
                  </a:cubicBezTo>
                  <a:cubicBezTo>
                    <a:pt x="89153" y="87897"/>
                    <a:pt x="91343" y="86493"/>
                    <a:pt x="93533" y="84808"/>
                  </a:cubicBezTo>
                  <a:cubicBezTo>
                    <a:pt x="94600" y="83966"/>
                    <a:pt x="95723" y="83124"/>
                    <a:pt x="96790" y="82169"/>
                  </a:cubicBezTo>
                  <a:cubicBezTo>
                    <a:pt x="97352" y="81720"/>
                    <a:pt x="97801" y="81158"/>
                    <a:pt x="98250" y="80597"/>
                  </a:cubicBezTo>
                  <a:cubicBezTo>
                    <a:pt x="98980" y="80316"/>
                    <a:pt x="99486" y="79810"/>
                    <a:pt x="103585" y="82731"/>
                  </a:cubicBezTo>
                  <a:lnTo>
                    <a:pt x="103922" y="82955"/>
                  </a:lnTo>
                  <a:cubicBezTo>
                    <a:pt x="105663" y="84190"/>
                    <a:pt x="107179" y="85707"/>
                    <a:pt x="108359" y="87335"/>
                  </a:cubicBezTo>
                  <a:cubicBezTo>
                    <a:pt x="111279" y="91379"/>
                    <a:pt x="110605" y="92109"/>
                    <a:pt x="110156" y="92951"/>
                  </a:cubicBezTo>
                  <a:cubicBezTo>
                    <a:pt x="109426" y="93513"/>
                    <a:pt x="108639" y="94074"/>
                    <a:pt x="107966" y="94748"/>
                  </a:cubicBezTo>
                  <a:cubicBezTo>
                    <a:pt x="106562" y="95983"/>
                    <a:pt x="105102" y="97275"/>
                    <a:pt x="103585" y="98398"/>
                  </a:cubicBezTo>
                  <a:cubicBezTo>
                    <a:pt x="100441" y="100701"/>
                    <a:pt x="96959" y="102722"/>
                    <a:pt x="93028" y="104239"/>
                  </a:cubicBezTo>
                  <a:cubicBezTo>
                    <a:pt x="89153" y="105755"/>
                    <a:pt x="84773" y="106710"/>
                    <a:pt x="80336" y="106710"/>
                  </a:cubicBezTo>
                  <a:cubicBezTo>
                    <a:pt x="75788" y="106710"/>
                    <a:pt x="71239" y="105586"/>
                    <a:pt x="67308" y="103733"/>
                  </a:cubicBezTo>
                  <a:cubicBezTo>
                    <a:pt x="63321" y="101880"/>
                    <a:pt x="59951" y="99353"/>
                    <a:pt x="57143" y="96657"/>
                  </a:cubicBezTo>
                  <a:cubicBezTo>
                    <a:pt x="54336" y="93962"/>
                    <a:pt x="51808" y="91154"/>
                    <a:pt x="49843" y="88065"/>
                  </a:cubicBezTo>
                  <a:cubicBezTo>
                    <a:pt x="45856" y="82000"/>
                    <a:pt x="42430" y="76104"/>
                    <a:pt x="39061" y="70320"/>
                  </a:cubicBezTo>
                  <a:lnTo>
                    <a:pt x="47597" y="73071"/>
                  </a:lnTo>
                  <a:cubicBezTo>
                    <a:pt x="46137" y="74475"/>
                    <a:pt x="44227" y="74981"/>
                    <a:pt x="42206" y="75823"/>
                  </a:cubicBezTo>
                  <a:cubicBezTo>
                    <a:pt x="40184" y="76609"/>
                    <a:pt x="37825" y="77339"/>
                    <a:pt x="35411" y="77732"/>
                  </a:cubicBezTo>
                  <a:cubicBezTo>
                    <a:pt x="30581" y="78519"/>
                    <a:pt x="25752" y="78294"/>
                    <a:pt x="20641" y="76722"/>
                  </a:cubicBezTo>
                  <a:cubicBezTo>
                    <a:pt x="15587" y="75093"/>
                    <a:pt x="11038" y="71555"/>
                    <a:pt x="8062" y="67456"/>
                  </a:cubicBezTo>
                  <a:cubicBezTo>
                    <a:pt x="5030" y="63356"/>
                    <a:pt x="3289" y="58920"/>
                    <a:pt x="2166" y="54708"/>
                  </a:cubicBezTo>
                  <a:cubicBezTo>
                    <a:pt x="-81" y="46116"/>
                    <a:pt x="-249" y="37861"/>
                    <a:pt x="200" y="29774"/>
                  </a:cubicBezTo>
                  <a:cubicBezTo>
                    <a:pt x="762" y="21632"/>
                    <a:pt x="1997" y="13882"/>
                    <a:pt x="4356" y="5739"/>
                  </a:cubicBezTo>
                  <a:cubicBezTo>
                    <a:pt x="5591" y="1471"/>
                    <a:pt x="10028" y="-943"/>
                    <a:pt x="14296" y="348"/>
                  </a:cubicBezTo>
                  <a:cubicBezTo>
                    <a:pt x="18563" y="1584"/>
                    <a:pt x="20978" y="6020"/>
                    <a:pt x="19687" y="10288"/>
                  </a:cubicBezTo>
                  <a:cubicBezTo>
                    <a:pt x="19687" y="10288"/>
                    <a:pt x="19687" y="10288"/>
                    <a:pt x="19687" y="10288"/>
                  </a:cubicBezTo>
                  <a:lnTo>
                    <a:pt x="19687" y="104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68F1996-BBD6-2D2E-55B2-30BCD4C6A768}"/>
                </a:ext>
              </a:extLst>
            </p:cNvPr>
            <p:cNvSpPr/>
            <p:nvPr/>
          </p:nvSpPr>
          <p:spPr>
            <a:xfrm>
              <a:off x="14610836" y="4872512"/>
              <a:ext cx="233388" cy="230187"/>
            </a:xfrm>
            <a:custGeom>
              <a:avLst/>
              <a:gdLst>
                <a:gd name="connsiteX0" fmla="*/ 206995 w 233388"/>
                <a:gd name="connsiteY0" fmla="*/ 80641 h 230187"/>
                <a:gd name="connsiteX1" fmla="*/ 96759 w 233388"/>
                <a:gd name="connsiteY1" fmla="*/ 0 h 230187"/>
                <a:gd name="connsiteX2" fmla="*/ 0 w 233388"/>
                <a:gd name="connsiteY2" fmla="*/ 68792 h 230187"/>
                <a:gd name="connsiteX3" fmla="*/ 11568 w 233388"/>
                <a:gd name="connsiteY3" fmla="*/ 126466 h 230187"/>
                <a:gd name="connsiteX4" fmla="*/ 67669 w 233388"/>
                <a:gd name="connsiteY4" fmla="*/ 230188 h 230187"/>
                <a:gd name="connsiteX5" fmla="*/ 95355 w 233388"/>
                <a:gd name="connsiteY5" fmla="*/ 196830 h 230187"/>
                <a:gd name="connsiteX6" fmla="*/ 128319 w 233388"/>
                <a:gd name="connsiteY6" fmla="*/ 229458 h 230187"/>
                <a:gd name="connsiteX7" fmla="*/ 153758 w 233388"/>
                <a:gd name="connsiteY7" fmla="*/ 198571 h 230187"/>
                <a:gd name="connsiteX8" fmla="*/ 204693 w 233388"/>
                <a:gd name="connsiteY8" fmla="*/ 214295 h 230187"/>
                <a:gd name="connsiteX9" fmla="*/ 233389 w 233388"/>
                <a:gd name="connsiteY9" fmla="*/ 172964 h 230187"/>
                <a:gd name="connsiteX10" fmla="*/ 207051 w 233388"/>
                <a:gd name="connsiteY10" fmla="*/ 80641 h 23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388" h="230187">
                  <a:moveTo>
                    <a:pt x="206995" y="80641"/>
                  </a:moveTo>
                  <a:cubicBezTo>
                    <a:pt x="198178" y="47509"/>
                    <a:pt x="183971" y="0"/>
                    <a:pt x="96759" y="0"/>
                  </a:cubicBezTo>
                  <a:cubicBezTo>
                    <a:pt x="69803" y="0"/>
                    <a:pt x="0" y="17521"/>
                    <a:pt x="0" y="68792"/>
                  </a:cubicBezTo>
                  <a:cubicBezTo>
                    <a:pt x="0" y="87942"/>
                    <a:pt x="8255" y="106698"/>
                    <a:pt x="11568" y="126466"/>
                  </a:cubicBezTo>
                  <a:cubicBezTo>
                    <a:pt x="23923" y="189418"/>
                    <a:pt x="41781" y="230188"/>
                    <a:pt x="67669" y="230188"/>
                  </a:cubicBezTo>
                  <a:cubicBezTo>
                    <a:pt x="84011" y="230188"/>
                    <a:pt x="91536" y="206040"/>
                    <a:pt x="95355" y="196830"/>
                  </a:cubicBezTo>
                  <a:cubicBezTo>
                    <a:pt x="103048" y="208286"/>
                    <a:pt x="114336" y="229458"/>
                    <a:pt x="128319" y="229458"/>
                  </a:cubicBezTo>
                  <a:cubicBezTo>
                    <a:pt x="142302" y="229458"/>
                    <a:pt x="150108" y="211263"/>
                    <a:pt x="153758" y="198571"/>
                  </a:cubicBezTo>
                  <a:cubicBezTo>
                    <a:pt x="169370" y="203064"/>
                    <a:pt x="188744" y="214295"/>
                    <a:pt x="204693" y="214295"/>
                  </a:cubicBezTo>
                  <a:cubicBezTo>
                    <a:pt x="225808" y="214295"/>
                    <a:pt x="233389" y="191720"/>
                    <a:pt x="233389" y="172964"/>
                  </a:cubicBezTo>
                  <a:cubicBezTo>
                    <a:pt x="233389" y="143313"/>
                    <a:pt x="220304" y="118379"/>
                    <a:pt x="207051" y="8064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6824413-AFCD-EF61-001E-717A64307E3D}"/>
                </a:ext>
              </a:extLst>
            </p:cNvPr>
            <p:cNvSpPr/>
            <p:nvPr/>
          </p:nvSpPr>
          <p:spPr>
            <a:xfrm>
              <a:off x="14691985" y="5036605"/>
              <a:ext cx="23616" cy="45856"/>
            </a:xfrm>
            <a:custGeom>
              <a:avLst/>
              <a:gdLst>
                <a:gd name="connsiteX0" fmla="*/ 16339 w 23616"/>
                <a:gd name="connsiteY0" fmla="*/ 5501 h 45856"/>
                <a:gd name="connsiteX1" fmla="*/ 23471 w 23616"/>
                <a:gd name="connsiteY1" fmla="*/ 36163 h 45856"/>
                <a:gd name="connsiteX2" fmla="*/ 16957 w 23616"/>
                <a:gd name="connsiteY2" fmla="*/ 45709 h 45856"/>
                <a:gd name="connsiteX3" fmla="*/ 7410 w 23616"/>
                <a:gd name="connsiteY3" fmla="*/ 39308 h 45856"/>
                <a:gd name="connsiteX4" fmla="*/ 615 w 23616"/>
                <a:gd name="connsiteY4" fmla="*/ 11566 h 45856"/>
                <a:gd name="connsiteX5" fmla="*/ 5276 w 23616"/>
                <a:gd name="connsiteY5" fmla="*/ 615 h 45856"/>
                <a:gd name="connsiteX6" fmla="*/ 16227 w 23616"/>
                <a:gd name="connsiteY6" fmla="*/ 5276 h 45856"/>
                <a:gd name="connsiteX7" fmla="*/ 16227 w 23616"/>
                <a:gd name="connsiteY7" fmla="*/ 5389 h 45856"/>
                <a:gd name="connsiteX8" fmla="*/ 16227 w 23616"/>
                <a:gd name="connsiteY8" fmla="*/ 5389 h 4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16" h="45856">
                  <a:moveTo>
                    <a:pt x="16339" y="5501"/>
                  </a:moveTo>
                  <a:cubicBezTo>
                    <a:pt x="20326" y="16115"/>
                    <a:pt x="21674" y="26616"/>
                    <a:pt x="23471" y="36163"/>
                  </a:cubicBezTo>
                  <a:cubicBezTo>
                    <a:pt x="24314" y="40599"/>
                    <a:pt x="21393" y="44867"/>
                    <a:pt x="16957" y="45709"/>
                  </a:cubicBezTo>
                  <a:cubicBezTo>
                    <a:pt x="12577" y="46552"/>
                    <a:pt x="8309" y="43688"/>
                    <a:pt x="7410" y="39308"/>
                  </a:cubicBezTo>
                  <a:cubicBezTo>
                    <a:pt x="5389" y="29199"/>
                    <a:pt x="3872" y="19765"/>
                    <a:pt x="615" y="11566"/>
                  </a:cubicBezTo>
                  <a:cubicBezTo>
                    <a:pt x="-1126" y="7242"/>
                    <a:pt x="952" y="2356"/>
                    <a:pt x="5276" y="615"/>
                  </a:cubicBezTo>
                  <a:cubicBezTo>
                    <a:pt x="9600" y="-1126"/>
                    <a:pt x="14486" y="952"/>
                    <a:pt x="16227" y="5276"/>
                  </a:cubicBezTo>
                  <a:cubicBezTo>
                    <a:pt x="16227" y="5276"/>
                    <a:pt x="16227" y="5389"/>
                    <a:pt x="16227" y="5389"/>
                  </a:cubicBezTo>
                  <a:lnTo>
                    <a:pt x="16227" y="5389"/>
                  </a:ln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7C0EFF3-63F6-A535-0E4E-AE4DE9617457}"/>
                </a:ext>
              </a:extLst>
            </p:cNvPr>
            <p:cNvSpPr/>
            <p:nvPr/>
          </p:nvSpPr>
          <p:spPr>
            <a:xfrm>
              <a:off x="14755377" y="5023062"/>
              <a:ext cx="25824" cy="57552"/>
            </a:xfrm>
            <a:custGeom>
              <a:avLst/>
              <a:gdLst>
                <a:gd name="connsiteX0" fmla="*/ 16349 w 25824"/>
                <a:gd name="connsiteY0" fmla="*/ 5847 h 57552"/>
                <a:gd name="connsiteX1" fmla="*/ 22301 w 25824"/>
                <a:gd name="connsiteY1" fmla="*/ 26626 h 57552"/>
                <a:gd name="connsiteX2" fmla="*/ 25783 w 25824"/>
                <a:gd name="connsiteY2" fmla="*/ 48415 h 57552"/>
                <a:gd name="connsiteX3" fmla="*/ 18314 w 25824"/>
                <a:gd name="connsiteY3" fmla="*/ 57512 h 57552"/>
                <a:gd name="connsiteX4" fmla="*/ 9217 w 25824"/>
                <a:gd name="connsiteY4" fmla="*/ 50043 h 57552"/>
                <a:gd name="connsiteX5" fmla="*/ 9217 w 25824"/>
                <a:gd name="connsiteY5" fmla="*/ 49425 h 57552"/>
                <a:gd name="connsiteX6" fmla="*/ 569 w 25824"/>
                <a:gd name="connsiteY6" fmla="*/ 11519 h 57552"/>
                <a:gd name="connsiteX7" fmla="*/ 569 w 25824"/>
                <a:gd name="connsiteY7" fmla="*/ 11519 h 57552"/>
                <a:gd name="connsiteX8" fmla="*/ 5398 w 25824"/>
                <a:gd name="connsiteY8" fmla="*/ 569 h 57552"/>
                <a:gd name="connsiteX9" fmla="*/ 16293 w 25824"/>
                <a:gd name="connsiteY9" fmla="*/ 5398 h 57552"/>
                <a:gd name="connsiteX10" fmla="*/ 16461 w 25824"/>
                <a:gd name="connsiteY10" fmla="*/ 5791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824" h="57552">
                  <a:moveTo>
                    <a:pt x="16349" y="5847"/>
                  </a:moveTo>
                  <a:cubicBezTo>
                    <a:pt x="18539" y="12643"/>
                    <a:pt x="20729" y="19550"/>
                    <a:pt x="22301" y="26626"/>
                  </a:cubicBezTo>
                  <a:cubicBezTo>
                    <a:pt x="23874" y="33757"/>
                    <a:pt x="25053" y="41002"/>
                    <a:pt x="25783" y="48415"/>
                  </a:cubicBezTo>
                  <a:cubicBezTo>
                    <a:pt x="26232" y="53019"/>
                    <a:pt x="22919" y="57063"/>
                    <a:pt x="18314" y="57512"/>
                  </a:cubicBezTo>
                  <a:cubicBezTo>
                    <a:pt x="13709" y="57961"/>
                    <a:pt x="9666" y="54648"/>
                    <a:pt x="9217" y="50043"/>
                  </a:cubicBezTo>
                  <a:cubicBezTo>
                    <a:pt x="9217" y="49875"/>
                    <a:pt x="9217" y="49594"/>
                    <a:pt x="9217" y="49425"/>
                  </a:cubicBezTo>
                  <a:cubicBezTo>
                    <a:pt x="8880" y="36622"/>
                    <a:pt x="5342" y="23930"/>
                    <a:pt x="569" y="11519"/>
                  </a:cubicBezTo>
                  <a:lnTo>
                    <a:pt x="569" y="11519"/>
                  </a:lnTo>
                  <a:cubicBezTo>
                    <a:pt x="-1116" y="7139"/>
                    <a:pt x="1074" y="2253"/>
                    <a:pt x="5398" y="569"/>
                  </a:cubicBezTo>
                  <a:cubicBezTo>
                    <a:pt x="9722" y="-1116"/>
                    <a:pt x="14608" y="1074"/>
                    <a:pt x="16293" y="5398"/>
                  </a:cubicBezTo>
                  <a:cubicBezTo>
                    <a:pt x="16293" y="5511"/>
                    <a:pt x="16405" y="5679"/>
                    <a:pt x="16461" y="5791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B3996960-D34D-CA3C-7BD6-E55B94205CB3}"/>
                </a:ext>
              </a:extLst>
            </p:cNvPr>
            <p:cNvSpPr/>
            <p:nvPr/>
          </p:nvSpPr>
          <p:spPr>
            <a:xfrm>
              <a:off x="14293549" y="4896996"/>
              <a:ext cx="206826" cy="229906"/>
            </a:xfrm>
            <a:custGeom>
              <a:avLst/>
              <a:gdLst>
                <a:gd name="connsiteX0" fmla="*/ 13365 w 206826"/>
                <a:gd name="connsiteY0" fmla="*/ 83225 h 229906"/>
                <a:gd name="connsiteX1" fmla="*/ 119278 w 206826"/>
                <a:gd name="connsiteY1" fmla="*/ 0 h 229906"/>
                <a:gd name="connsiteX2" fmla="*/ 206826 w 206826"/>
                <a:gd name="connsiteY2" fmla="*/ 94400 h 229906"/>
                <a:gd name="connsiteX3" fmla="*/ 146907 w 206826"/>
                <a:gd name="connsiteY3" fmla="*/ 217159 h 229906"/>
                <a:gd name="connsiteX4" fmla="*/ 115403 w 206826"/>
                <a:gd name="connsiteY4" fmla="*/ 192169 h 229906"/>
                <a:gd name="connsiteX5" fmla="*/ 79911 w 206826"/>
                <a:gd name="connsiteY5" fmla="*/ 229907 h 229906"/>
                <a:gd name="connsiteX6" fmla="*/ 58179 w 206826"/>
                <a:gd name="connsiteY6" fmla="*/ 194921 h 229906"/>
                <a:gd name="connsiteX7" fmla="*/ 22182 w 206826"/>
                <a:gd name="connsiteY7" fmla="*/ 206096 h 229906"/>
                <a:gd name="connsiteX8" fmla="*/ 0 w 206826"/>
                <a:gd name="connsiteY8" fmla="*/ 171784 h 229906"/>
                <a:gd name="connsiteX9" fmla="*/ 13478 w 206826"/>
                <a:gd name="connsiteY9" fmla="*/ 83225 h 22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826" h="229906">
                  <a:moveTo>
                    <a:pt x="13365" y="83225"/>
                  </a:moveTo>
                  <a:cubicBezTo>
                    <a:pt x="14208" y="20666"/>
                    <a:pt x="82270" y="0"/>
                    <a:pt x="119278" y="0"/>
                  </a:cubicBezTo>
                  <a:cubicBezTo>
                    <a:pt x="184869" y="0"/>
                    <a:pt x="206265" y="33357"/>
                    <a:pt x="206826" y="94400"/>
                  </a:cubicBezTo>
                  <a:cubicBezTo>
                    <a:pt x="203457" y="147468"/>
                    <a:pt x="187565" y="217159"/>
                    <a:pt x="146907" y="217159"/>
                  </a:cubicBezTo>
                  <a:cubicBezTo>
                    <a:pt x="134552" y="217159"/>
                    <a:pt x="122759" y="209241"/>
                    <a:pt x="115403" y="192169"/>
                  </a:cubicBezTo>
                  <a:cubicBezTo>
                    <a:pt x="107765" y="202727"/>
                    <a:pt x="94400" y="229907"/>
                    <a:pt x="79911" y="229907"/>
                  </a:cubicBezTo>
                  <a:cubicBezTo>
                    <a:pt x="65423" y="229907"/>
                    <a:pt x="60481" y="207893"/>
                    <a:pt x="58179" y="194921"/>
                  </a:cubicBezTo>
                  <a:cubicBezTo>
                    <a:pt x="47565" y="198908"/>
                    <a:pt x="33694" y="206096"/>
                    <a:pt x="22182" y="206096"/>
                  </a:cubicBezTo>
                  <a:cubicBezTo>
                    <a:pt x="5447" y="206096"/>
                    <a:pt x="0" y="189530"/>
                    <a:pt x="0" y="171784"/>
                  </a:cubicBezTo>
                  <a:cubicBezTo>
                    <a:pt x="0" y="144717"/>
                    <a:pt x="9659" y="138652"/>
                    <a:pt x="13478" y="8322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CAE73FE-F5CC-C2F3-2948-437E3E1B3622}"/>
                </a:ext>
              </a:extLst>
            </p:cNvPr>
            <p:cNvSpPr/>
            <p:nvPr/>
          </p:nvSpPr>
          <p:spPr>
            <a:xfrm>
              <a:off x="14338312" y="5050600"/>
              <a:ext cx="21717" cy="48162"/>
            </a:xfrm>
            <a:custGeom>
              <a:avLst/>
              <a:gdLst>
                <a:gd name="connsiteX0" fmla="*/ 21671 w 21717"/>
                <a:gd name="connsiteY0" fmla="*/ 8690 h 48162"/>
                <a:gd name="connsiteX1" fmla="*/ 16785 w 21717"/>
                <a:gd name="connsiteY1" fmla="*/ 40644 h 48162"/>
                <a:gd name="connsiteX2" fmla="*/ 7519 w 21717"/>
                <a:gd name="connsiteY2" fmla="*/ 48113 h 48162"/>
                <a:gd name="connsiteX3" fmla="*/ 50 w 21717"/>
                <a:gd name="connsiteY3" fmla="*/ 38847 h 48162"/>
                <a:gd name="connsiteX4" fmla="*/ 106 w 21717"/>
                <a:gd name="connsiteY4" fmla="*/ 38397 h 48162"/>
                <a:gd name="connsiteX5" fmla="*/ 106 w 21717"/>
                <a:gd name="connsiteY5" fmla="*/ 38397 h 48162"/>
                <a:gd name="connsiteX6" fmla="*/ 6340 w 21717"/>
                <a:gd name="connsiteY6" fmla="*/ 6500 h 48162"/>
                <a:gd name="connsiteX7" fmla="*/ 15213 w 21717"/>
                <a:gd name="connsiteY7" fmla="*/ 98 h 48162"/>
                <a:gd name="connsiteX8" fmla="*/ 21671 w 21717"/>
                <a:gd name="connsiteY8" fmla="*/ 8690 h 4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7" h="48162">
                  <a:moveTo>
                    <a:pt x="21671" y="8690"/>
                  </a:moveTo>
                  <a:cubicBezTo>
                    <a:pt x="20323" y="19922"/>
                    <a:pt x="17908" y="30479"/>
                    <a:pt x="16785" y="40644"/>
                  </a:cubicBezTo>
                  <a:cubicBezTo>
                    <a:pt x="16280" y="45249"/>
                    <a:pt x="12124" y="48618"/>
                    <a:pt x="7519" y="48113"/>
                  </a:cubicBezTo>
                  <a:cubicBezTo>
                    <a:pt x="2914" y="47607"/>
                    <a:pt x="-455" y="43451"/>
                    <a:pt x="50" y="38847"/>
                  </a:cubicBezTo>
                  <a:cubicBezTo>
                    <a:pt x="50" y="38678"/>
                    <a:pt x="50" y="38566"/>
                    <a:pt x="106" y="38397"/>
                  </a:cubicBezTo>
                  <a:lnTo>
                    <a:pt x="106" y="38397"/>
                  </a:lnTo>
                  <a:cubicBezTo>
                    <a:pt x="1960" y="27110"/>
                    <a:pt x="4655" y="16665"/>
                    <a:pt x="6340" y="6500"/>
                  </a:cubicBezTo>
                  <a:cubicBezTo>
                    <a:pt x="7014" y="2288"/>
                    <a:pt x="11001" y="-576"/>
                    <a:pt x="15213" y="98"/>
                  </a:cubicBezTo>
                  <a:cubicBezTo>
                    <a:pt x="19312" y="772"/>
                    <a:pt x="22120" y="4591"/>
                    <a:pt x="21671" y="869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F7BEEB52-A146-63D8-0FB2-F657E8275DD7}"/>
                </a:ext>
              </a:extLst>
            </p:cNvPr>
            <p:cNvSpPr/>
            <p:nvPr/>
          </p:nvSpPr>
          <p:spPr>
            <a:xfrm>
              <a:off x="14401293" y="5051777"/>
              <a:ext cx="17878" cy="45814"/>
            </a:xfrm>
            <a:custGeom>
              <a:avLst/>
              <a:gdLst>
                <a:gd name="connsiteX0" fmla="*/ 17823 w 17878"/>
                <a:gd name="connsiteY0" fmla="*/ 7625 h 45814"/>
                <a:gd name="connsiteX1" fmla="*/ 17037 w 17878"/>
                <a:gd name="connsiteY1" fmla="*/ 23012 h 45814"/>
                <a:gd name="connsiteX2" fmla="*/ 16700 w 17878"/>
                <a:gd name="connsiteY2" fmla="*/ 30032 h 45814"/>
                <a:gd name="connsiteX3" fmla="*/ 16924 w 17878"/>
                <a:gd name="connsiteY3" fmla="*/ 36602 h 45814"/>
                <a:gd name="connsiteX4" fmla="*/ 16924 w 17878"/>
                <a:gd name="connsiteY4" fmla="*/ 37164 h 45814"/>
                <a:gd name="connsiteX5" fmla="*/ 8781 w 17878"/>
                <a:gd name="connsiteY5" fmla="*/ 45812 h 45814"/>
                <a:gd name="connsiteX6" fmla="*/ 133 w 17878"/>
                <a:gd name="connsiteY6" fmla="*/ 37894 h 45814"/>
                <a:gd name="connsiteX7" fmla="*/ 751 w 17878"/>
                <a:gd name="connsiteY7" fmla="*/ 21496 h 45814"/>
                <a:gd name="connsiteX8" fmla="*/ 2604 w 17878"/>
                <a:gd name="connsiteY8" fmla="*/ 6895 h 45814"/>
                <a:gd name="connsiteX9" fmla="*/ 2604 w 17878"/>
                <a:gd name="connsiteY9" fmla="*/ 6895 h 45814"/>
                <a:gd name="connsiteX10" fmla="*/ 11028 w 17878"/>
                <a:gd name="connsiteY10" fmla="*/ 44 h 45814"/>
                <a:gd name="connsiteX11" fmla="*/ 17879 w 17878"/>
                <a:gd name="connsiteY11" fmla="*/ 7625 h 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8" h="45814">
                  <a:moveTo>
                    <a:pt x="17823" y="7625"/>
                  </a:moveTo>
                  <a:cubicBezTo>
                    <a:pt x="17823" y="13016"/>
                    <a:pt x="17430" y="18183"/>
                    <a:pt x="17037" y="23012"/>
                  </a:cubicBezTo>
                  <a:cubicBezTo>
                    <a:pt x="16868" y="25427"/>
                    <a:pt x="16700" y="27786"/>
                    <a:pt x="16700" y="30032"/>
                  </a:cubicBezTo>
                  <a:cubicBezTo>
                    <a:pt x="16643" y="32334"/>
                    <a:pt x="16812" y="34468"/>
                    <a:pt x="16924" y="36602"/>
                  </a:cubicBezTo>
                  <a:lnTo>
                    <a:pt x="16924" y="37164"/>
                  </a:lnTo>
                  <a:cubicBezTo>
                    <a:pt x="17093" y="41825"/>
                    <a:pt x="13442" y="45700"/>
                    <a:pt x="8781" y="45812"/>
                  </a:cubicBezTo>
                  <a:cubicBezTo>
                    <a:pt x="4233" y="45924"/>
                    <a:pt x="414" y="42387"/>
                    <a:pt x="133" y="37894"/>
                  </a:cubicBezTo>
                  <a:cubicBezTo>
                    <a:pt x="-204" y="32166"/>
                    <a:pt x="133" y="26606"/>
                    <a:pt x="751" y="21496"/>
                  </a:cubicBezTo>
                  <a:cubicBezTo>
                    <a:pt x="1256" y="16330"/>
                    <a:pt x="2099" y="11500"/>
                    <a:pt x="2604" y="6895"/>
                  </a:cubicBezTo>
                  <a:lnTo>
                    <a:pt x="2604" y="6895"/>
                  </a:lnTo>
                  <a:cubicBezTo>
                    <a:pt x="3053" y="2627"/>
                    <a:pt x="6816" y="-405"/>
                    <a:pt x="11028" y="44"/>
                  </a:cubicBezTo>
                  <a:cubicBezTo>
                    <a:pt x="14959" y="493"/>
                    <a:pt x="17823" y="3751"/>
                    <a:pt x="17879" y="762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5DF73DCC-38D4-8784-2A29-3F8C0B3AE473}"/>
                </a:ext>
              </a:extLst>
            </p:cNvPr>
            <p:cNvSpPr/>
            <p:nvPr/>
          </p:nvSpPr>
          <p:spPr>
            <a:xfrm>
              <a:off x="14385759" y="2717710"/>
              <a:ext cx="115683" cy="281796"/>
            </a:xfrm>
            <a:custGeom>
              <a:avLst/>
              <a:gdLst>
                <a:gd name="connsiteX0" fmla="*/ 1629 w 115683"/>
                <a:gd name="connsiteY0" fmla="*/ 249730 h 281796"/>
                <a:gd name="connsiteX1" fmla="*/ 0 w 115683"/>
                <a:gd name="connsiteY1" fmla="*/ 259389 h 281796"/>
                <a:gd name="connsiteX2" fmla="*/ 57617 w 115683"/>
                <a:gd name="connsiteY2" fmla="*/ 281796 h 281796"/>
                <a:gd name="connsiteX3" fmla="*/ 115684 w 115683"/>
                <a:gd name="connsiteY3" fmla="*/ 258772 h 281796"/>
                <a:gd name="connsiteX4" fmla="*/ 111809 w 115683"/>
                <a:gd name="connsiteY4" fmla="*/ 236253 h 281796"/>
                <a:gd name="connsiteX5" fmla="*/ 85471 w 115683"/>
                <a:gd name="connsiteY5" fmla="*/ 10052 h 281796"/>
                <a:gd name="connsiteX6" fmla="*/ 64974 w 115683"/>
                <a:gd name="connsiteY6" fmla="*/ 0 h 281796"/>
                <a:gd name="connsiteX7" fmla="*/ 55427 w 115683"/>
                <a:gd name="connsiteY7" fmla="*/ 2134 h 281796"/>
                <a:gd name="connsiteX8" fmla="*/ 45431 w 115683"/>
                <a:gd name="connsiteY8" fmla="*/ 16510 h 281796"/>
                <a:gd name="connsiteX9" fmla="*/ 1629 w 115683"/>
                <a:gd name="connsiteY9" fmla="*/ 249787 h 28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683" h="281796">
                  <a:moveTo>
                    <a:pt x="1629" y="249730"/>
                  </a:moveTo>
                  <a:cubicBezTo>
                    <a:pt x="1123" y="252763"/>
                    <a:pt x="0" y="256132"/>
                    <a:pt x="0" y="259389"/>
                  </a:cubicBezTo>
                  <a:cubicBezTo>
                    <a:pt x="0" y="278483"/>
                    <a:pt x="39928" y="281796"/>
                    <a:pt x="57617" y="281796"/>
                  </a:cubicBezTo>
                  <a:cubicBezTo>
                    <a:pt x="79350" y="281796"/>
                    <a:pt x="115684" y="280392"/>
                    <a:pt x="115684" y="258772"/>
                  </a:cubicBezTo>
                  <a:cubicBezTo>
                    <a:pt x="115684" y="250966"/>
                    <a:pt x="113100" y="242149"/>
                    <a:pt x="111809" y="236253"/>
                  </a:cubicBezTo>
                  <a:cubicBezTo>
                    <a:pt x="102487" y="153926"/>
                    <a:pt x="85640" y="10445"/>
                    <a:pt x="85471" y="10052"/>
                  </a:cubicBezTo>
                  <a:cubicBezTo>
                    <a:pt x="82607" y="3594"/>
                    <a:pt x="73229" y="0"/>
                    <a:pt x="64974" y="0"/>
                  </a:cubicBezTo>
                  <a:cubicBezTo>
                    <a:pt x="61380" y="0"/>
                    <a:pt x="57954" y="674"/>
                    <a:pt x="55427" y="2134"/>
                  </a:cubicBezTo>
                  <a:cubicBezTo>
                    <a:pt x="50261" y="5054"/>
                    <a:pt x="47509" y="11288"/>
                    <a:pt x="45431" y="16510"/>
                  </a:cubicBezTo>
                  <a:cubicBezTo>
                    <a:pt x="44589" y="105070"/>
                    <a:pt x="16735" y="197224"/>
                    <a:pt x="1629" y="24978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84EAB88C-AC93-6E4B-B669-1D178D61ABBF}"/>
                </a:ext>
              </a:extLst>
            </p:cNvPr>
            <p:cNvSpPr/>
            <p:nvPr/>
          </p:nvSpPr>
          <p:spPr>
            <a:xfrm>
              <a:off x="14449445" y="2825081"/>
              <a:ext cx="27619" cy="111860"/>
            </a:xfrm>
            <a:custGeom>
              <a:avLst/>
              <a:gdLst>
                <a:gd name="connsiteX0" fmla="*/ 17910 w 27619"/>
                <a:gd name="connsiteY0" fmla="*/ 6459 h 111860"/>
                <a:gd name="connsiteX1" fmla="*/ 25604 w 27619"/>
                <a:gd name="connsiteY1" fmla="*/ 55147 h 111860"/>
                <a:gd name="connsiteX2" fmla="*/ 26446 w 27619"/>
                <a:gd name="connsiteY2" fmla="*/ 79014 h 111860"/>
                <a:gd name="connsiteX3" fmla="*/ 26615 w 27619"/>
                <a:gd name="connsiteY3" fmla="*/ 84911 h 111860"/>
                <a:gd name="connsiteX4" fmla="*/ 26671 w 27619"/>
                <a:gd name="connsiteY4" fmla="*/ 90807 h 111860"/>
                <a:gd name="connsiteX5" fmla="*/ 27569 w 27619"/>
                <a:gd name="connsiteY5" fmla="*/ 102432 h 111860"/>
                <a:gd name="connsiteX6" fmla="*/ 20100 w 27619"/>
                <a:gd name="connsiteY6" fmla="*/ 111810 h 111860"/>
                <a:gd name="connsiteX7" fmla="*/ 10722 w 27619"/>
                <a:gd name="connsiteY7" fmla="*/ 104341 h 111860"/>
                <a:gd name="connsiteX8" fmla="*/ 10722 w 27619"/>
                <a:gd name="connsiteY8" fmla="*/ 104004 h 111860"/>
                <a:gd name="connsiteX9" fmla="*/ 10722 w 27619"/>
                <a:gd name="connsiteY9" fmla="*/ 104004 h 111860"/>
                <a:gd name="connsiteX10" fmla="*/ 9936 w 27619"/>
                <a:gd name="connsiteY10" fmla="*/ 91874 h 111860"/>
                <a:gd name="connsiteX11" fmla="*/ 9374 w 27619"/>
                <a:gd name="connsiteY11" fmla="*/ 85921 h 111860"/>
                <a:gd name="connsiteX12" fmla="*/ 8981 w 27619"/>
                <a:gd name="connsiteY12" fmla="*/ 79969 h 111860"/>
                <a:gd name="connsiteX13" fmla="*/ 7296 w 27619"/>
                <a:gd name="connsiteY13" fmla="*/ 56495 h 111860"/>
                <a:gd name="connsiteX14" fmla="*/ 333 w 27619"/>
                <a:gd name="connsiteY14" fmla="*/ 11626 h 111860"/>
                <a:gd name="connsiteX15" fmla="*/ 6735 w 27619"/>
                <a:gd name="connsiteY15" fmla="*/ 338 h 111860"/>
                <a:gd name="connsiteX16" fmla="*/ 17966 w 27619"/>
                <a:gd name="connsiteY16" fmla="*/ 6515 h 11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19" h="111860">
                  <a:moveTo>
                    <a:pt x="17910" y="6459"/>
                  </a:moveTo>
                  <a:cubicBezTo>
                    <a:pt x="22796" y="22576"/>
                    <a:pt x="24537" y="39143"/>
                    <a:pt x="25604" y="55147"/>
                  </a:cubicBezTo>
                  <a:cubicBezTo>
                    <a:pt x="25997" y="63178"/>
                    <a:pt x="26221" y="71152"/>
                    <a:pt x="26446" y="79014"/>
                  </a:cubicBezTo>
                  <a:lnTo>
                    <a:pt x="26615" y="84911"/>
                  </a:lnTo>
                  <a:cubicBezTo>
                    <a:pt x="26671" y="86876"/>
                    <a:pt x="26446" y="88842"/>
                    <a:pt x="26671" y="90807"/>
                  </a:cubicBezTo>
                  <a:cubicBezTo>
                    <a:pt x="26895" y="94682"/>
                    <a:pt x="27120" y="98557"/>
                    <a:pt x="27569" y="102432"/>
                  </a:cubicBezTo>
                  <a:cubicBezTo>
                    <a:pt x="28075" y="107093"/>
                    <a:pt x="24705" y="111304"/>
                    <a:pt x="20100" y="111810"/>
                  </a:cubicBezTo>
                  <a:cubicBezTo>
                    <a:pt x="15439" y="112315"/>
                    <a:pt x="11228" y="108946"/>
                    <a:pt x="10722" y="104341"/>
                  </a:cubicBezTo>
                  <a:cubicBezTo>
                    <a:pt x="10722" y="104229"/>
                    <a:pt x="10722" y="104116"/>
                    <a:pt x="10722" y="104004"/>
                  </a:cubicBezTo>
                  <a:lnTo>
                    <a:pt x="10722" y="104004"/>
                  </a:lnTo>
                  <a:cubicBezTo>
                    <a:pt x="10722" y="104004"/>
                    <a:pt x="9936" y="91874"/>
                    <a:pt x="9936" y="91874"/>
                  </a:cubicBezTo>
                  <a:cubicBezTo>
                    <a:pt x="9936" y="89852"/>
                    <a:pt x="9487" y="87887"/>
                    <a:pt x="9374" y="85921"/>
                  </a:cubicBezTo>
                  <a:lnTo>
                    <a:pt x="8981" y="79969"/>
                  </a:lnTo>
                  <a:cubicBezTo>
                    <a:pt x="8476" y="72051"/>
                    <a:pt x="7970" y="64245"/>
                    <a:pt x="7296" y="56495"/>
                  </a:cubicBezTo>
                  <a:cubicBezTo>
                    <a:pt x="6229" y="40996"/>
                    <a:pt x="4264" y="25946"/>
                    <a:pt x="333" y="11626"/>
                  </a:cubicBezTo>
                  <a:cubicBezTo>
                    <a:pt x="-1015" y="6740"/>
                    <a:pt x="1849" y="1686"/>
                    <a:pt x="6735" y="338"/>
                  </a:cubicBezTo>
                  <a:cubicBezTo>
                    <a:pt x="11564" y="-1010"/>
                    <a:pt x="16506" y="1798"/>
                    <a:pt x="17966" y="651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EA09665-719E-8B3A-DB3C-8EFBC1D0C6F2}"/>
                </a:ext>
              </a:extLst>
            </p:cNvPr>
            <p:cNvSpPr/>
            <p:nvPr/>
          </p:nvSpPr>
          <p:spPr>
            <a:xfrm>
              <a:off x="14099638" y="2957669"/>
              <a:ext cx="691125" cy="214856"/>
            </a:xfrm>
            <a:custGeom>
              <a:avLst/>
              <a:gdLst>
                <a:gd name="connsiteX0" fmla="*/ 516982 w 691125"/>
                <a:gd name="connsiteY0" fmla="*/ 94625 h 214856"/>
                <a:gd name="connsiteX1" fmla="*/ 688261 w 691125"/>
                <a:gd name="connsiteY1" fmla="*/ 202558 h 214856"/>
                <a:gd name="connsiteX2" fmla="*/ 691125 w 691125"/>
                <a:gd name="connsiteY2" fmla="*/ 192282 h 214856"/>
                <a:gd name="connsiteX3" fmla="*/ 626544 w 691125"/>
                <a:gd name="connsiteY3" fmla="*/ 107709 h 214856"/>
                <a:gd name="connsiteX4" fmla="*/ 346489 w 691125"/>
                <a:gd name="connsiteY4" fmla="*/ 0 h 214856"/>
                <a:gd name="connsiteX5" fmla="*/ 0 w 691125"/>
                <a:gd name="connsiteY5" fmla="*/ 211600 h 214856"/>
                <a:gd name="connsiteX6" fmla="*/ 281 w 691125"/>
                <a:gd name="connsiteY6" fmla="*/ 214857 h 214856"/>
                <a:gd name="connsiteX7" fmla="*/ 10894 w 691125"/>
                <a:gd name="connsiteY7" fmla="*/ 208960 h 214856"/>
                <a:gd name="connsiteX8" fmla="*/ 359518 w 691125"/>
                <a:gd name="connsiteY8" fmla="*/ 57280 h 214856"/>
                <a:gd name="connsiteX9" fmla="*/ 516982 w 691125"/>
                <a:gd name="connsiteY9" fmla="*/ 94681 h 2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125" h="214856">
                  <a:moveTo>
                    <a:pt x="516982" y="94625"/>
                  </a:moveTo>
                  <a:cubicBezTo>
                    <a:pt x="563817" y="110012"/>
                    <a:pt x="653837" y="167460"/>
                    <a:pt x="688261" y="202558"/>
                  </a:cubicBezTo>
                  <a:cubicBezTo>
                    <a:pt x="690283" y="199414"/>
                    <a:pt x="691125" y="195932"/>
                    <a:pt x="691125" y="192282"/>
                  </a:cubicBezTo>
                  <a:cubicBezTo>
                    <a:pt x="691125" y="179871"/>
                    <a:pt x="668999" y="137753"/>
                    <a:pt x="626544" y="107709"/>
                  </a:cubicBezTo>
                  <a:cubicBezTo>
                    <a:pt x="548823" y="52395"/>
                    <a:pt x="427748" y="0"/>
                    <a:pt x="346489" y="0"/>
                  </a:cubicBezTo>
                  <a:cubicBezTo>
                    <a:pt x="175042" y="0"/>
                    <a:pt x="0" y="182117"/>
                    <a:pt x="0" y="211600"/>
                  </a:cubicBezTo>
                  <a:cubicBezTo>
                    <a:pt x="0" y="212667"/>
                    <a:pt x="112" y="213734"/>
                    <a:pt x="281" y="214857"/>
                  </a:cubicBezTo>
                  <a:cubicBezTo>
                    <a:pt x="3875" y="212948"/>
                    <a:pt x="7525" y="211263"/>
                    <a:pt x="10894" y="208960"/>
                  </a:cubicBezTo>
                  <a:cubicBezTo>
                    <a:pt x="139550" y="86033"/>
                    <a:pt x="259389" y="57280"/>
                    <a:pt x="359518" y="57280"/>
                  </a:cubicBezTo>
                  <a:cubicBezTo>
                    <a:pt x="391808" y="57280"/>
                    <a:pt x="453019" y="70926"/>
                    <a:pt x="516982" y="9468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8FEAFD07-C139-1811-4F98-9DDCAD5A3971}"/>
                </a:ext>
              </a:extLst>
            </p:cNvPr>
            <p:cNvSpPr/>
            <p:nvPr/>
          </p:nvSpPr>
          <p:spPr>
            <a:xfrm>
              <a:off x="14275915" y="2512774"/>
              <a:ext cx="365694" cy="335500"/>
            </a:xfrm>
            <a:custGeom>
              <a:avLst/>
              <a:gdLst>
                <a:gd name="connsiteX0" fmla="*/ 181443 w 365694"/>
                <a:gd name="connsiteY0" fmla="*/ 251883 h 335500"/>
                <a:gd name="connsiteX1" fmla="*/ 70252 w 365694"/>
                <a:gd name="connsiteY1" fmla="*/ 335501 h 335500"/>
                <a:gd name="connsiteX2" fmla="*/ 64300 w 365694"/>
                <a:gd name="connsiteY2" fmla="*/ 322865 h 335500"/>
                <a:gd name="connsiteX3" fmla="*/ 103947 w 365694"/>
                <a:gd name="connsiteY3" fmla="*/ 213865 h 335500"/>
                <a:gd name="connsiteX4" fmla="*/ 0 w 365694"/>
                <a:gd name="connsiteY4" fmla="*/ 149846 h 335500"/>
                <a:gd name="connsiteX5" fmla="*/ 85471 w 365694"/>
                <a:gd name="connsiteY5" fmla="*/ 119521 h 335500"/>
                <a:gd name="connsiteX6" fmla="*/ 136406 w 365694"/>
                <a:gd name="connsiteY6" fmla="*/ 122160 h 335500"/>
                <a:gd name="connsiteX7" fmla="*/ 189418 w 365694"/>
                <a:gd name="connsiteY7" fmla="*/ 19 h 335500"/>
                <a:gd name="connsiteX8" fmla="*/ 231479 w 365694"/>
                <a:gd name="connsiteY8" fmla="*/ 112445 h 335500"/>
                <a:gd name="connsiteX9" fmla="*/ 365695 w 365694"/>
                <a:gd name="connsiteY9" fmla="*/ 143668 h 335500"/>
                <a:gd name="connsiteX10" fmla="*/ 250461 w 365694"/>
                <a:gd name="connsiteY10" fmla="*/ 204430 h 335500"/>
                <a:gd name="connsiteX11" fmla="*/ 284604 w 365694"/>
                <a:gd name="connsiteY11" fmla="*/ 308938 h 335500"/>
                <a:gd name="connsiteX12" fmla="*/ 276517 w 365694"/>
                <a:gd name="connsiteY12" fmla="*/ 319047 h 335500"/>
                <a:gd name="connsiteX13" fmla="*/ 213341 w 365694"/>
                <a:gd name="connsiteY13" fmla="*/ 284229 h 335500"/>
                <a:gd name="connsiteX14" fmla="*/ 181443 w 365694"/>
                <a:gd name="connsiteY14" fmla="*/ 251827 h 3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694" h="335500">
                  <a:moveTo>
                    <a:pt x="181443" y="251883"/>
                  </a:moveTo>
                  <a:cubicBezTo>
                    <a:pt x="141572" y="279681"/>
                    <a:pt x="100240" y="329324"/>
                    <a:pt x="70252" y="335501"/>
                  </a:cubicBezTo>
                  <a:cubicBezTo>
                    <a:pt x="66321" y="332019"/>
                    <a:pt x="64637" y="327639"/>
                    <a:pt x="64300" y="322865"/>
                  </a:cubicBezTo>
                  <a:cubicBezTo>
                    <a:pt x="63233" y="307310"/>
                    <a:pt x="97433" y="228185"/>
                    <a:pt x="103947" y="213865"/>
                  </a:cubicBezTo>
                  <a:cubicBezTo>
                    <a:pt x="85246" y="194490"/>
                    <a:pt x="73903" y="206508"/>
                    <a:pt x="0" y="149846"/>
                  </a:cubicBezTo>
                  <a:cubicBezTo>
                    <a:pt x="6458" y="128843"/>
                    <a:pt x="66321" y="120869"/>
                    <a:pt x="85471" y="119521"/>
                  </a:cubicBezTo>
                  <a:cubicBezTo>
                    <a:pt x="102487" y="118341"/>
                    <a:pt x="119671" y="119072"/>
                    <a:pt x="136406" y="122160"/>
                  </a:cubicBezTo>
                  <a:cubicBezTo>
                    <a:pt x="149771" y="109188"/>
                    <a:pt x="177569" y="861"/>
                    <a:pt x="189418" y="19"/>
                  </a:cubicBezTo>
                  <a:cubicBezTo>
                    <a:pt x="213790" y="-1666"/>
                    <a:pt x="231423" y="111940"/>
                    <a:pt x="231479" y="112445"/>
                  </a:cubicBezTo>
                  <a:cubicBezTo>
                    <a:pt x="267869" y="131145"/>
                    <a:pt x="342614" y="119970"/>
                    <a:pt x="365695" y="143668"/>
                  </a:cubicBezTo>
                  <a:cubicBezTo>
                    <a:pt x="358001" y="178991"/>
                    <a:pt x="249057" y="184045"/>
                    <a:pt x="250461" y="204430"/>
                  </a:cubicBezTo>
                  <a:cubicBezTo>
                    <a:pt x="250461" y="204936"/>
                    <a:pt x="283818" y="297370"/>
                    <a:pt x="284604" y="308938"/>
                  </a:cubicBezTo>
                  <a:cubicBezTo>
                    <a:pt x="285053" y="315453"/>
                    <a:pt x="282021" y="318710"/>
                    <a:pt x="276517" y="319047"/>
                  </a:cubicBezTo>
                  <a:cubicBezTo>
                    <a:pt x="260176" y="320170"/>
                    <a:pt x="226032" y="294506"/>
                    <a:pt x="213341" y="284229"/>
                  </a:cubicBezTo>
                  <a:cubicBezTo>
                    <a:pt x="201492" y="274627"/>
                    <a:pt x="192113" y="262553"/>
                    <a:pt x="181443" y="25182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468BD70-7FC7-7892-B0DA-17116F51FD4B}"/>
                </a:ext>
              </a:extLst>
            </p:cNvPr>
            <p:cNvSpPr/>
            <p:nvPr/>
          </p:nvSpPr>
          <p:spPr>
            <a:xfrm>
              <a:off x="14457894" y="2544182"/>
              <a:ext cx="37963" cy="78540"/>
            </a:xfrm>
            <a:custGeom>
              <a:avLst/>
              <a:gdLst>
                <a:gd name="connsiteX0" fmla="*/ 16818 w 37963"/>
                <a:gd name="connsiteY0" fmla="*/ 4158 h 78540"/>
                <a:gd name="connsiteX1" fmla="*/ 31194 w 37963"/>
                <a:gd name="connsiteY1" fmla="*/ 34820 h 78540"/>
                <a:gd name="connsiteX2" fmla="*/ 37877 w 37963"/>
                <a:gd name="connsiteY2" fmla="*/ 66942 h 78540"/>
                <a:gd name="connsiteX3" fmla="*/ 29060 w 37963"/>
                <a:gd name="connsiteY3" fmla="*/ 78454 h 78540"/>
                <a:gd name="connsiteX4" fmla="*/ 17548 w 37963"/>
                <a:gd name="connsiteY4" fmla="*/ 69637 h 78540"/>
                <a:gd name="connsiteX5" fmla="*/ 17548 w 37963"/>
                <a:gd name="connsiteY5" fmla="*/ 69356 h 78540"/>
                <a:gd name="connsiteX6" fmla="*/ 1375 w 37963"/>
                <a:gd name="connsiteY6" fmla="*/ 14098 h 78540"/>
                <a:gd name="connsiteX7" fmla="*/ 1375 w 37963"/>
                <a:gd name="connsiteY7" fmla="*/ 14098 h 78540"/>
                <a:gd name="connsiteX8" fmla="*/ 4407 w 37963"/>
                <a:gd name="connsiteY8" fmla="*/ 1350 h 78540"/>
                <a:gd name="connsiteX9" fmla="*/ 16930 w 37963"/>
                <a:gd name="connsiteY9" fmla="*/ 4102 h 7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963" h="78540">
                  <a:moveTo>
                    <a:pt x="16818" y="4158"/>
                  </a:moveTo>
                  <a:cubicBezTo>
                    <a:pt x="23220" y="13649"/>
                    <a:pt x="27881" y="24150"/>
                    <a:pt x="31194" y="34820"/>
                  </a:cubicBezTo>
                  <a:cubicBezTo>
                    <a:pt x="34451" y="45490"/>
                    <a:pt x="36417" y="56328"/>
                    <a:pt x="37877" y="66942"/>
                  </a:cubicBezTo>
                  <a:cubicBezTo>
                    <a:pt x="38607" y="72557"/>
                    <a:pt x="34676" y="77724"/>
                    <a:pt x="29060" y="78454"/>
                  </a:cubicBezTo>
                  <a:cubicBezTo>
                    <a:pt x="23444" y="79184"/>
                    <a:pt x="18278" y="75253"/>
                    <a:pt x="17548" y="69637"/>
                  </a:cubicBezTo>
                  <a:cubicBezTo>
                    <a:pt x="17548" y="69581"/>
                    <a:pt x="17548" y="69412"/>
                    <a:pt x="17548" y="69356"/>
                  </a:cubicBezTo>
                  <a:cubicBezTo>
                    <a:pt x="15414" y="49421"/>
                    <a:pt x="11202" y="30159"/>
                    <a:pt x="1375" y="14098"/>
                  </a:cubicBezTo>
                  <a:lnTo>
                    <a:pt x="1375" y="14098"/>
                  </a:lnTo>
                  <a:cubicBezTo>
                    <a:pt x="-1321" y="9718"/>
                    <a:pt x="83" y="4046"/>
                    <a:pt x="4407" y="1350"/>
                  </a:cubicBezTo>
                  <a:cubicBezTo>
                    <a:pt x="8619" y="-1233"/>
                    <a:pt x="14178" y="2"/>
                    <a:pt x="16930" y="41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4741031-4925-3A99-3466-62313FBE2C9A}"/>
                </a:ext>
              </a:extLst>
            </p:cNvPr>
            <p:cNvSpPr/>
            <p:nvPr/>
          </p:nvSpPr>
          <p:spPr>
            <a:xfrm>
              <a:off x="14518626" y="2640766"/>
              <a:ext cx="83206" cy="22957"/>
            </a:xfrm>
            <a:custGeom>
              <a:avLst/>
              <a:gdLst>
                <a:gd name="connsiteX0" fmla="*/ 8649 w 83206"/>
                <a:gd name="connsiteY0" fmla="*/ 963 h 22957"/>
                <a:gd name="connsiteX1" fmla="*/ 40827 w 83206"/>
                <a:gd name="connsiteY1" fmla="*/ 9 h 22957"/>
                <a:gd name="connsiteX2" fmla="*/ 75420 w 83206"/>
                <a:gd name="connsiteY2" fmla="*/ 3603 h 22957"/>
                <a:gd name="connsiteX3" fmla="*/ 75644 w 83206"/>
                <a:gd name="connsiteY3" fmla="*/ 3603 h 22957"/>
                <a:gd name="connsiteX4" fmla="*/ 82945 w 83206"/>
                <a:gd name="connsiteY4" fmla="*/ 15396 h 22957"/>
                <a:gd name="connsiteX5" fmla="*/ 71152 w 83206"/>
                <a:gd name="connsiteY5" fmla="*/ 22696 h 22957"/>
                <a:gd name="connsiteX6" fmla="*/ 69523 w 83206"/>
                <a:gd name="connsiteY6" fmla="*/ 22135 h 22957"/>
                <a:gd name="connsiteX7" fmla="*/ 40658 w 83206"/>
                <a:gd name="connsiteY7" fmla="*/ 17586 h 22957"/>
                <a:gd name="connsiteX8" fmla="*/ 24654 w 83206"/>
                <a:gd name="connsiteY8" fmla="*/ 17586 h 22957"/>
                <a:gd name="connsiteX9" fmla="*/ 8593 w 83206"/>
                <a:gd name="connsiteY9" fmla="*/ 17867 h 22957"/>
                <a:gd name="connsiteX10" fmla="*/ 1 w 83206"/>
                <a:gd name="connsiteY10" fmla="*/ 9499 h 22957"/>
                <a:gd name="connsiteX11" fmla="*/ 8256 w 83206"/>
                <a:gd name="connsiteY11" fmla="*/ 907 h 22957"/>
                <a:gd name="connsiteX12" fmla="*/ 8649 w 83206"/>
                <a:gd name="connsiteY12" fmla="*/ 907 h 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206" h="22957">
                  <a:moveTo>
                    <a:pt x="8649" y="963"/>
                  </a:moveTo>
                  <a:lnTo>
                    <a:pt x="40827" y="9"/>
                  </a:lnTo>
                  <a:cubicBezTo>
                    <a:pt x="51946" y="-104"/>
                    <a:pt x="63458" y="851"/>
                    <a:pt x="75420" y="3603"/>
                  </a:cubicBezTo>
                  <a:lnTo>
                    <a:pt x="75644" y="3603"/>
                  </a:lnTo>
                  <a:cubicBezTo>
                    <a:pt x="80923" y="4894"/>
                    <a:pt x="84180" y="10117"/>
                    <a:pt x="82945" y="15396"/>
                  </a:cubicBezTo>
                  <a:cubicBezTo>
                    <a:pt x="81709" y="20675"/>
                    <a:pt x="76430" y="23932"/>
                    <a:pt x="71152" y="22696"/>
                  </a:cubicBezTo>
                  <a:cubicBezTo>
                    <a:pt x="70590" y="22584"/>
                    <a:pt x="70029" y="22359"/>
                    <a:pt x="69523" y="22135"/>
                  </a:cubicBezTo>
                  <a:cubicBezTo>
                    <a:pt x="60987" y="18484"/>
                    <a:pt x="50879" y="17867"/>
                    <a:pt x="40658" y="17586"/>
                  </a:cubicBezTo>
                  <a:lnTo>
                    <a:pt x="24654" y="17586"/>
                  </a:lnTo>
                  <a:cubicBezTo>
                    <a:pt x="24654" y="17586"/>
                    <a:pt x="8593" y="17867"/>
                    <a:pt x="8593" y="17867"/>
                  </a:cubicBezTo>
                  <a:cubicBezTo>
                    <a:pt x="3932" y="17923"/>
                    <a:pt x="57" y="14216"/>
                    <a:pt x="1" y="9499"/>
                  </a:cubicBezTo>
                  <a:cubicBezTo>
                    <a:pt x="-55" y="4838"/>
                    <a:pt x="3595" y="1020"/>
                    <a:pt x="8256" y="907"/>
                  </a:cubicBezTo>
                  <a:lnTo>
                    <a:pt x="8649" y="90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9204FE1-2DBD-275F-7D1E-455DACC3FF7E}"/>
                </a:ext>
              </a:extLst>
            </p:cNvPr>
            <p:cNvSpPr/>
            <p:nvPr/>
          </p:nvSpPr>
          <p:spPr>
            <a:xfrm>
              <a:off x="15066859" y="4840727"/>
              <a:ext cx="73111" cy="69410"/>
            </a:xfrm>
            <a:custGeom>
              <a:avLst/>
              <a:gdLst>
                <a:gd name="connsiteX0" fmla="*/ 62363 w 73111"/>
                <a:gd name="connsiteY0" fmla="*/ 10164 h 69410"/>
                <a:gd name="connsiteX1" fmla="*/ 36531 w 73111"/>
                <a:gd name="connsiteY1" fmla="*/ 0 h 69410"/>
                <a:gd name="connsiteX2" fmla="*/ 10699 w 73111"/>
                <a:gd name="connsiteY2" fmla="*/ 10164 h 69410"/>
                <a:gd name="connsiteX3" fmla="*/ 29 w 73111"/>
                <a:gd name="connsiteY3" fmla="*/ 34705 h 69410"/>
                <a:gd name="connsiteX4" fmla="*/ 10699 w 73111"/>
                <a:gd name="connsiteY4" fmla="*/ 59246 h 69410"/>
                <a:gd name="connsiteX5" fmla="*/ 36531 w 73111"/>
                <a:gd name="connsiteY5" fmla="*/ 69410 h 69410"/>
                <a:gd name="connsiteX6" fmla="*/ 62363 w 73111"/>
                <a:gd name="connsiteY6" fmla="*/ 59246 h 69410"/>
                <a:gd name="connsiteX7" fmla="*/ 73089 w 73111"/>
                <a:gd name="connsiteY7" fmla="*/ 34705 h 69410"/>
                <a:gd name="connsiteX8" fmla="*/ 62363 w 73111"/>
                <a:gd name="connsiteY8" fmla="*/ 10164 h 6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11" h="69410">
                  <a:moveTo>
                    <a:pt x="62363" y="10164"/>
                  </a:moveTo>
                  <a:cubicBezTo>
                    <a:pt x="55119" y="3819"/>
                    <a:pt x="46302" y="0"/>
                    <a:pt x="36531" y="0"/>
                  </a:cubicBezTo>
                  <a:cubicBezTo>
                    <a:pt x="27321" y="0"/>
                    <a:pt x="17437" y="3762"/>
                    <a:pt x="10699" y="10164"/>
                  </a:cubicBezTo>
                  <a:cubicBezTo>
                    <a:pt x="4465" y="16061"/>
                    <a:pt x="-421" y="25945"/>
                    <a:pt x="29" y="34705"/>
                  </a:cubicBezTo>
                  <a:cubicBezTo>
                    <a:pt x="478" y="43802"/>
                    <a:pt x="3679" y="53068"/>
                    <a:pt x="10699" y="59246"/>
                  </a:cubicBezTo>
                  <a:cubicBezTo>
                    <a:pt x="17943" y="65591"/>
                    <a:pt x="26759" y="69410"/>
                    <a:pt x="36531" y="69410"/>
                  </a:cubicBezTo>
                  <a:cubicBezTo>
                    <a:pt x="45741" y="69410"/>
                    <a:pt x="55624" y="65648"/>
                    <a:pt x="62363" y="59246"/>
                  </a:cubicBezTo>
                  <a:cubicBezTo>
                    <a:pt x="68597" y="53349"/>
                    <a:pt x="73482" y="43466"/>
                    <a:pt x="73089" y="34705"/>
                  </a:cubicBezTo>
                  <a:cubicBezTo>
                    <a:pt x="72640" y="25608"/>
                    <a:pt x="69439" y="16342"/>
                    <a:pt x="62363" y="1016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F90645AF-D745-F1C0-0D7F-915506B8E231}"/>
                </a:ext>
              </a:extLst>
            </p:cNvPr>
            <p:cNvSpPr/>
            <p:nvPr/>
          </p:nvSpPr>
          <p:spPr>
            <a:xfrm>
              <a:off x="15158566" y="4842232"/>
              <a:ext cx="62660" cy="58557"/>
            </a:xfrm>
            <a:custGeom>
              <a:avLst/>
              <a:gdLst>
                <a:gd name="connsiteX0" fmla="*/ 61574 w 62660"/>
                <a:gd name="connsiteY0" fmla="*/ 22249 h 58557"/>
                <a:gd name="connsiteX1" fmla="*/ 54274 w 62660"/>
                <a:gd name="connsiteY1" fmla="*/ 10288 h 58557"/>
                <a:gd name="connsiteX2" fmla="*/ 52814 w 62660"/>
                <a:gd name="connsiteY2" fmla="*/ 8659 h 58557"/>
                <a:gd name="connsiteX3" fmla="*/ 46580 w 62660"/>
                <a:gd name="connsiteY3" fmla="*/ 4055 h 58557"/>
                <a:gd name="connsiteX4" fmla="*/ 39167 w 62660"/>
                <a:gd name="connsiteY4" fmla="*/ 1078 h 58557"/>
                <a:gd name="connsiteX5" fmla="*/ 19007 w 62660"/>
                <a:gd name="connsiteY5" fmla="*/ 2538 h 58557"/>
                <a:gd name="connsiteX6" fmla="*/ 6653 w 62660"/>
                <a:gd name="connsiteY6" fmla="*/ 11580 h 58557"/>
                <a:gd name="connsiteX7" fmla="*/ 26 w 62660"/>
                <a:gd name="connsiteY7" fmla="*/ 29381 h 58557"/>
                <a:gd name="connsiteX8" fmla="*/ 15357 w 62660"/>
                <a:gd name="connsiteY8" fmla="*/ 54764 h 58557"/>
                <a:gd name="connsiteX9" fmla="*/ 35068 w 62660"/>
                <a:gd name="connsiteY9" fmla="*/ 58246 h 58557"/>
                <a:gd name="connsiteX10" fmla="*/ 52814 w 62660"/>
                <a:gd name="connsiteY10" fmla="*/ 50159 h 58557"/>
                <a:gd name="connsiteX11" fmla="*/ 54274 w 62660"/>
                <a:gd name="connsiteY11" fmla="*/ 48531 h 58557"/>
                <a:gd name="connsiteX12" fmla="*/ 62641 w 62660"/>
                <a:gd name="connsiteY12" fmla="*/ 29381 h 58557"/>
                <a:gd name="connsiteX13" fmla="*/ 61630 w 62660"/>
                <a:gd name="connsiteY13" fmla="*/ 22193 h 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660" h="58557">
                  <a:moveTo>
                    <a:pt x="61574" y="22249"/>
                  </a:moveTo>
                  <a:cubicBezTo>
                    <a:pt x="60170" y="17645"/>
                    <a:pt x="57755" y="13657"/>
                    <a:pt x="54274" y="10288"/>
                  </a:cubicBezTo>
                  <a:cubicBezTo>
                    <a:pt x="53768" y="9726"/>
                    <a:pt x="53263" y="9165"/>
                    <a:pt x="52814" y="8659"/>
                  </a:cubicBezTo>
                  <a:cubicBezTo>
                    <a:pt x="50736" y="7143"/>
                    <a:pt x="48658" y="5571"/>
                    <a:pt x="46580" y="4055"/>
                  </a:cubicBezTo>
                  <a:cubicBezTo>
                    <a:pt x="44109" y="3044"/>
                    <a:pt x="41638" y="2089"/>
                    <a:pt x="39167" y="1078"/>
                  </a:cubicBezTo>
                  <a:cubicBezTo>
                    <a:pt x="32653" y="-943"/>
                    <a:pt x="25184" y="67"/>
                    <a:pt x="19007" y="2538"/>
                  </a:cubicBezTo>
                  <a:cubicBezTo>
                    <a:pt x="14009" y="4560"/>
                    <a:pt x="10022" y="7368"/>
                    <a:pt x="6653" y="11580"/>
                  </a:cubicBezTo>
                  <a:cubicBezTo>
                    <a:pt x="2665" y="16465"/>
                    <a:pt x="-311" y="22867"/>
                    <a:pt x="26" y="29381"/>
                  </a:cubicBezTo>
                  <a:cubicBezTo>
                    <a:pt x="531" y="39883"/>
                    <a:pt x="6035" y="49598"/>
                    <a:pt x="15357" y="54764"/>
                  </a:cubicBezTo>
                  <a:cubicBezTo>
                    <a:pt x="21422" y="58134"/>
                    <a:pt x="28273" y="59145"/>
                    <a:pt x="35068" y="58246"/>
                  </a:cubicBezTo>
                  <a:cubicBezTo>
                    <a:pt x="41301" y="57460"/>
                    <a:pt x="48490" y="54989"/>
                    <a:pt x="52814" y="50159"/>
                  </a:cubicBezTo>
                  <a:cubicBezTo>
                    <a:pt x="53319" y="49598"/>
                    <a:pt x="53824" y="49036"/>
                    <a:pt x="54274" y="48531"/>
                  </a:cubicBezTo>
                  <a:cubicBezTo>
                    <a:pt x="58935" y="43308"/>
                    <a:pt x="62978" y="36794"/>
                    <a:pt x="62641" y="29381"/>
                  </a:cubicBezTo>
                  <a:lnTo>
                    <a:pt x="61630" y="22193"/>
                  </a:ln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EEF37B5-12FE-9CAD-8AC8-6A81B248E937}"/>
                </a:ext>
              </a:extLst>
            </p:cNvPr>
            <p:cNvSpPr/>
            <p:nvPr/>
          </p:nvSpPr>
          <p:spPr>
            <a:xfrm>
              <a:off x="15255665" y="4827305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2D85236-6FEF-0D4B-2360-10ECA66414CD}"/>
                </a:ext>
              </a:extLst>
            </p:cNvPr>
            <p:cNvSpPr/>
            <p:nvPr/>
          </p:nvSpPr>
          <p:spPr>
            <a:xfrm>
              <a:off x="15351885" y="4833680"/>
              <a:ext cx="65897" cy="61105"/>
            </a:xfrm>
            <a:custGeom>
              <a:avLst/>
              <a:gdLst>
                <a:gd name="connsiteX0" fmla="*/ 61548 w 65897"/>
                <a:gd name="connsiteY0" fmla="*/ 15302 h 61105"/>
                <a:gd name="connsiteX1" fmla="*/ 42567 w 65897"/>
                <a:gd name="connsiteY1" fmla="*/ 1431 h 61105"/>
                <a:gd name="connsiteX2" fmla="*/ 40826 w 65897"/>
                <a:gd name="connsiteY2" fmla="*/ 982 h 61105"/>
                <a:gd name="connsiteX3" fmla="*/ 0 w 65897"/>
                <a:gd name="connsiteY3" fmla="*/ 30521 h 61105"/>
                <a:gd name="connsiteX4" fmla="*/ 9435 w 65897"/>
                <a:gd name="connsiteY4" fmla="*/ 52197 h 61105"/>
                <a:gd name="connsiteX5" fmla="*/ 40826 w 65897"/>
                <a:gd name="connsiteY5" fmla="*/ 60059 h 61105"/>
                <a:gd name="connsiteX6" fmla="*/ 42567 w 65897"/>
                <a:gd name="connsiteY6" fmla="*/ 59610 h 61105"/>
                <a:gd name="connsiteX7" fmla="*/ 59077 w 65897"/>
                <a:gd name="connsiteY7" fmla="*/ 48772 h 61105"/>
                <a:gd name="connsiteX8" fmla="*/ 65872 w 65897"/>
                <a:gd name="connsiteY8" fmla="*/ 30465 h 61105"/>
                <a:gd name="connsiteX9" fmla="*/ 61548 w 65897"/>
                <a:gd name="connsiteY9" fmla="*/ 15246 h 6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897" h="61105">
                  <a:moveTo>
                    <a:pt x="61548" y="15302"/>
                  </a:moveTo>
                  <a:cubicBezTo>
                    <a:pt x="57898" y="8732"/>
                    <a:pt x="49755" y="3228"/>
                    <a:pt x="42567" y="1431"/>
                  </a:cubicBezTo>
                  <a:cubicBezTo>
                    <a:pt x="42006" y="1263"/>
                    <a:pt x="41388" y="1151"/>
                    <a:pt x="40826" y="982"/>
                  </a:cubicBezTo>
                  <a:cubicBezTo>
                    <a:pt x="21508" y="-3847"/>
                    <a:pt x="0" y="9630"/>
                    <a:pt x="0" y="30521"/>
                  </a:cubicBezTo>
                  <a:cubicBezTo>
                    <a:pt x="0" y="38495"/>
                    <a:pt x="3706" y="46694"/>
                    <a:pt x="9435" y="52197"/>
                  </a:cubicBezTo>
                  <a:cubicBezTo>
                    <a:pt x="17746" y="60115"/>
                    <a:pt x="29763" y="62811"/>
                    <a:pt x="40826" y="60059"/>
                  </a:cubicBezTo>
                  <a:cubicBezTo>
                    <a:pt x="41388" y="59891"/>
                    <a:pt x="42006" y="59779"/>
                    <a:pt x="42567" y="59610"/>
                  </a:cubicBezTo>
                  <a:cubicBezTo>
                    <a:pt x="49137" y="57981"/>
                    <a:pt x="54866" y="53994"/>
                    <a:pt x="59077" y="48772"/>
                  </a:cubicBezTo>
                  <a:cubicBezTo>
                    <a:pt x="63177" y="43774"/>
                    <a:pt x="66209" y="37147"/>
                    <a:pt x="65872" y="30465"/>
                  </a:cubicBezTo>
                  <a:cubicBezTo>
                    <a:pt x="65592" y="25074"/>
                    <a:pt x="64131" y="19963"/>
                    <a:pt x="61548" y="1524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39D9AFB-D13B-2F04-5E76-4286FB0F029C}"/>
                </a:ext>
              </a:extLst>
            </p:cNvPr>
            <p:cNvSpPr/>
            <p:nvPr/>
          </p:nvSpPr>
          <p:spPr>
            <a:xfrm>
              <a:off x="15473352" y="4842709"/>
              <a:ext cx="62109" cy="57920"/>
            </a:xfrm>
            <a:custGeom>
              <a:avLst/>
              <a:gdLst>
                <a:gd name="connsiteX0" fmla="*/ 47453 w 62109"/>
                <a:gd name="connsiteY0" fmla="*/ 4644 h 57920"/>
                <a:gd name="connsiteX1" fmla="*/ 46049 w 62109"/>
                <a:gd name="connsiteY1" fmla="*/ 3858 h 57920"/>
                <a:gd name="connsiteX2" fmla="*/ 0 w 62109"/>
                <a:gd name="connsiteY2" fmla="*/ 28960 h 57920"/>
                <a:gd name="connsiteX3" fmla="*/ 46049 w 62109"/>
                <a:gd name="connsiteY3" fmla="*/ 54062 h 57920"/>
                <a:gd name="connsiteX4" fmla="*/ 47453 w 62109"/>
                <a:gd name="connsiteY4" fmla="*/ 53276 h 57920"/>
                <a:gd name="connsiteX5" fmla="*/ 62110 w 62109"/>
                <a:gd name="connsiteY5" fmla="*/ 28960 h 57920"/>
                <a:gd name="connsiteX6" fmla="*/ 47453 w 62109"/>
                <a:gd name="connsiteY6" fmla="*/ 4644 h 5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09" h="57920">
                  <a:moveTo>
                    <a:pt x="47453" y="4644"/>
                  </a:moveTo>
                  <a:cubicBezTo>
                    <a:pt x="47003" y="4364"/>
                    <a:pt x="46554" y="4139"/>
                    <a:pt x="46049" y="3858"/>
                  </a:cubicBezTo>
                  <a:cubicBezTo>
                    <a:pt x="26899" y="-6924"/>
                    <a:pt x="0" y="5992"/>
                    <a:pt x="0" y="28960"/>
                  </a:cubicBezTo>
                  <a:cubicBezTo>
                    <a:pt x="0" y="51929"/>
                    <a:pt x="26899" y="64845"/>
                    <a:pt x="46049" y="54062"/>
                  </a:cubicBezTo>
                  <a:cubicBezTo>
                    <a:pt x="46498" y="53782"/>
                    <a:pt x="47003" y="53557"/>
                    <a:pt x="47453" y="53276"/>
                  </a:cubicBezTo>
                  <a:cubicBezTo>
                    <a:pt x="56213" y="48335"/>
                    <a:pt x="62110" y="39125"/>
                    <a:pt x="62110" y="28960"/>
                  </a:cubicBezTo>
                  <a:cubicBezTo>
                    <a:pt x="62110" y="18796"/>
                    <a:pt x="56213" y="9586"/>
                    <a:pt x="47453" y="464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A88EA26-DA20-3AC2-45B0-DBF99F8D09AC}"/>
                </a:ext>
              </a:extLst>
            </p:cNvPr>
            <p:cNvSpPr/>
            <p:nvPr/>
          </p:nvSpPr>
          <p:spPr>
            <a:xfrm>
              <a:off x="15582500" y="4839211"/>
              <a:ext cx="52663" cy="49979"/>
            </a:xfrm>
            <a:custGeom>
              <a:avLst/>
              <a:gdLst>
                <a:gd name="connsiteX0" fmla="*/ 26304 w 52663"/>
                <a:gd name="connsiteY0" fmla="*/ 0 h 49979"/>
                <a:gd name="connsiteX1" fmla="*/ 7716 w 52663"/>
                <a:gd name="connsiteY1" fmla="*/ 7301 h 49979"/>
                <a:gd name="connsiteX2" fmla="*/ 22 w 52663"/>
                <a:gd name="connsiteY2" fmla="*/ 24990 h 49979"/>
                <a:gd name="connsiteX3" fmla="*/ 26360 w 52663"/>
                <a:gd name="connsiteY3" fmla="*/ 49980 h 49979"/>
                <a:gd name="connsiteX4" fmla="*/ 44948 w 52663"/>
                <a:gd name="connsiteY4" fmla="*/ 42679 h 49979"/>
                <a:gd name="connsiteX5" fmla="*/ 52641 w 52663"/>
                <a:gd name="connsiteY5" fmla="*/ 24990 h 49979"/>
                <a:gd name="connsiteX6" fmla="*/ 26304 w 52663"/>
                <a:gd name="connsiteY6" fmla="*/ 0 h 4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63" h="49979">
                  <a:moveTo>
                    <a:pt x="26304" y="0"/>
                  </a:moveTo>
                  <a:cubicBezTo>
                    <a:pt x="19621" y="0"/>
                    <a:pt x="12545" y="2696"/>
                    <a:pt x="7716" y="7301"/>
                  </a:cubicBezTo>
                  <a:cubicBezTo>
                    <a:pt x="3223" y="11568"/>
                    <a:pt x="-315" y="18644"/>
                    <a:pt x="22" y="24990"/>
                  </a:cubicBezTo>
                  <a:cubicBezTo>
                    <a:pt x="696" y="39085"/>
                    <a:pt x="12152" y="49980"/>
                    <a:pt x="26360" y="49980"/>
                  </a:cubicBezTo>
                  <a:cubicBezTo>
                    <a:pt x="33043" y="49980"/>
                    <a:pt x="40118" y="47284"/>
                    <a:pt x="44948" y="42679"/>
                  </a:cubicBezTo>
                  <a:cubicBezTo>
                    <a:pt x="49441" y="38411"/>
                    <a:pt x="52978" y="31336"/>
                    <a:pt x="52641" y="24990"/>
                  </a:cubicBezTo>
                  <a:cubicBezTo>
                    <a:pt x="51968" y="10894"/>
                    <a:pt x="40511" y="0"/>
                    <a:pt x="263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E93E9D4A-62B5-7B63-24CA-5B0D3FA8B74D}"/>
                </a:ext>
              </a:extLst>
            </p:cNvPr>
            <p:cNvSpPr/>
            <p:nvPr/>
          </p:nvSpPr>
          <p:spPr>
            <a:xfrm>
              <a:off x="15709637" y="4839522"/>
              <a:ext cx="70300" cy="64294"/>
            </a:xfrm>
            <a:custGeom>
              <a:avLst/>
              <a:gdLst>
                <a:gd name="connsiteX0" fmla="*/ 60617 w 70300"/>
                <a:gd name="connsiteY0" fmla="*/ 9853 h 64294"/>
                <a:gd name="connsiteX1" fmla="*/ 40569 w 70300"/>
                <a:gd name="connsiteY1" fmla="*/ 419 h 64294"/>
                <a:gd name="connsiteX2" fmla="*/ 24901 w 70300"/>
                <a:gd name="connsiteY2" fmla="*/ 1093 h 64294"/>
                <a:gd name="connsiteX3" fmla="*/ 16815 w 70300"/>
                <a:gd name="connsiteY3" fmla="*/ 4350 h 64294"/>
                <a:gd name="connsiteX4" fmla="*/ 7324 w 70300"/>
                <a:gd name="connsiteY4" fmla="*/ 12661 h 64294"/>
                <a:gd name="connsiteX5" fmla="*/ 24 w 70300"/>
                <a:gd name="connsiteY5" fmla="*/ 32147 h 64294"/>
                <a:gd name="connsiteX6" fmla="*/ 4629 w 70300"/>
                <a:gd name="connsiteY6" fmla="*/ 48377 h 64294"/>
                <a:gd name="connsiteX7" fmla="*/ 13333 w 70300"/>
                <a:gd name="connsiteY7" fmla="*/ 57418 h 64294"/>
                <a:gd name="connsiteX8" fmla="*/ 24845 w 70300"/>
                <a:gd name="connsiteY8" fmla="*/ 63202 h 64294"/>
                <a:gd name="connsiteX9" fmla="*/ 40513 w 70300"/>
                <a:gd name="connsiteY9" fmla="*/ 63876 h 64294"/>
                <a:gd name="connsiteX10" fmla="*/ 60561 w 70300"/>
                <a:gd name="connsiteY10" fmla="*/ 54442 h 64294"/>
                <a:gd name="connsiteX11" fmla="*/ 70276 w 70300"/>
                <a:gd name="connsiteY11" fmla="*/ 32147 h 64294"/>
                <a:gd name="connsiteX12" fmla="*/ 60561 w 70300"/>
                <a:gd name="connsiteY12" fmla="*/ 9853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300" h="64294">
                  <a:moveTo>
                    <a:pt x="60617" y="9853"/>
                  </a:moveTo>
                  <a:cubicBezTo>
                    <a:pt x="55058" y="4237"/>
                    <a:pt x="48207" y="1429"/>
                    <a:pt x="40569" y="419"/>
                  </a:cubicBezTo>
                  <a:cubicBezTo>
                    <a:pt x="34841" y="-311"/>
                    <a:pt x="31079" y="-87"/>
                    <a:pt x="24901" y="1093"/>
                  </a:cubicBezTo>
                  <a:cubicBezTo>
                    <a:pt x="22206" y="2160"/>
                    <a:pt x="19510" y="3283"/>
                    <a:pt x="16815" y="4350"/>
                  </a:cubicBezTo>
                  <a:cubicBezTo>
                    <a:pt x="12884" y="6315"/>
                    <a:pt x="9739" y="9123"/>
                    <a:pt x="7324" y="12661"/>
                  </a:cubicBezTo>
                  <a:cubicBezTo>
                    <a:pt x="2944" y="17996"/>
                    <a:pt x="-313" y="25072"/>
                    <a:pt x="24" y="32147"/>
                  </a:cubicBezTo>
                  <a:cubicBezTo>
                    <a:pt x="305" y="37876"/>
                    <a:pt x="1877" y="43379"/>
                    <a:pt x="4629" y="48377"/>
                  </a:cubicBezTo>
                  <a:cubicBezTo>
                    <a:pt x="6819" y="52139"/>
                    <a:pt x="9683" y="55172"/>
                    <a:pt x="13333" y="57418"/>
                  </a:cubicBezTo>
                  <a:cubicBezTo>
                    <a:pt x="16646" y="60282"/>
                    <a:pt x="20465" y="62191"/>
                    <a:pt x="24845" y="63202"/>
                  </a:cubicBezTo>
                  <a:cubicBezTo>
                    <a:pt x="31023" y="64382"/>
                    <a:pt x="34785" y="64606"/>
                    <a:pt x="40513" y="63876"/>
                  </a:cubicBezTo>
                  <a:cubicBezTo>
                    <a:pt x="48150" y="62922"/>
                    <a:pt x="55002" y="60057"/>
                    <a:pt x="60561" y="54442"/>
                  </a:cubicBezTo>
                  <a:cubicBezTo>
                    <a:pt x="66121" y="48770"/>
                    <a:pt x="70669" y="40346"/>
                    <a:pt x="70276" y="32147"/>
                  </a:cubicBezTo>
                  <a:cubicBezTo>
                    <a:pt x="69883" y="23499"/>
                    <a:pt x="66682" y="16030"/>
                    <a:pt x="60561" y="985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EB98988B-675D-5162-EEA3-62C4F2CB8FFE}"/>
                </a:ext>
              </a:extLst>
            </p:cNvPr>
            <p:cNvSpPr/>
            <p:nvPr/>
          </p:nvSpPr>
          <p:spPr>
            <a:xfrm>
              <a:off x="15831129" y="4878493"/>
              <a:ext cx="65665" cy="61267"/>
            </a:xfrm>
            <a:custGeom>
              <a:avLst/>
              <a:gdLst>
                <a:gd name="connsiteX0" fmla="*/ 61324 w 65665"/>
                <a:gd name="connsiteY0" fmla="*/ 15527 h 61267"/>
                <a:gd name="connsiteX1" fmla="*/ 53181 w 65665"/>
                <a:gd name="connsiteY1" fmla="*/ 7104 h 61267"/>
                <a:gd name="connsiteX2" fmla="*/ 42455 w 65665"/>
                <a:gd name="connsiteY2" fmla="*/ 1769 h 61267"/>
                <a:gd name="connsiteX3" fmla="*/ 40770 w 65665"/>
                <a:gd name="connsiteY3" fmla="*/ 1095 h 61267"/>
                <a:gd name="connsiteX4" fmla="*/ 23642 w 65665"/>
                <a:gd name="connsiteY4" fmla="*/ 1095 h 61267"/>
                <a:gd name="connsiteX5" fmla="*/ 9435 w 65665"/>
                <a:gd name="connsiteY5" fmla="*/ 8957 h 61267"/>
                <a:gd name="connsiteX6" fmla="*/ 0 w 65665"/>
                <a:gd name="connsiteY6" fmla="*/ 30634 h 61267"/>
                <a:gd name="connsiteX7" fmla="*/ 9435 w 65665"/>
                <a:gd name="connsiteY7" fmla="*/ 52310 h 61267"/>
                <a:gd name="connsiteX8" fmla="*/ 23642 w 65665"/>
                <a:gd name="connsiteY8" fmla="*/ 60172 h 61267"/>
                <a:gd name="connsiteX9" fmla="*/ 40770 w 65665"/>
                <a:gd name="connsiteY9" fmla="*/ 60172 h 61267"/>
                <a:gd name="connsiteX10" fmla="*/ 42455 w 65665"/>
                <a:gd name="connsiteY10" fmla="*/ 59498 h 61267"/>
                <a:gd name="connsiteX11" fmla="*/ 49980 w 65665"/>
                <a:gd name="connsiteY11" fmla="*/ 56466 h 61267"/>
                <a:gd name="connsiteX12" fmla="*/ 58853 w 65665"/>
                <a:gd name="connsiteY12" fmla="*/ 48772 h 61267"/>
                <a:gd name="connsiteX13" fmla="*/ 65648 w 65665"/>
                <a:gd name="connsiteY13" fmla="*/ 30634 h 61267"/>
                <a:gd name="connsiteX14" fmla="*/ 61324 w 65665"/>
                <a:gd name="connsiteY14" fmla="*/ 15527 h 6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665" h="61267">
                  <a:moveTo>
                    <a:pt x="61324" y="15527"/>
                  </a:moveTo>
                  <a:cubicBezTo>
                    <a:pt x="59302" y="11989"/>
                    <a:pt x="56606" y="9182"/>
                    <a:pt x="53181" y="7104"/>
                  </a:cubicBezTo>
                  <a:cubicBezTo>
                    <a:pt x="50092" y="4408"/>
                    <a:pt x="46498" y="2667"/>
                    <a:pt x="42455" y="1769"/>
                  </a:cubicBezTo>
                  <a:cubicBezTo>
                    <a:pt x="41893" y="1544"/>
                    <a:pt x="41332" y="1320"/>
                    <a:pt x="40770" y="1095"/>
                  </a:cubicBezTo>
                  <a:cubicBezTo>
                    <a:pt x="35042" y="-365"/>
                    <a:pt x="29314" y="-365"/>
                    <a:pt x="23642" y="1095"/>
                  </a:cubicBezTo>
                  <a:cubicBezTo>
                    <a:pt x="18251" y="2499"/>
                    <a:pt x="13478" y="5138"/>
                    <a:pt x="9435" y="8957"/>
                  </a:cubicBezTo>
                  <a:cubicBezTo>
                    <a:pt x="3706" y="14854"/>
                    <a:pt x="0" y="22210"/>
                    <a:pt x="0" y="30634"/>
                  </a:cubicBezTo>
                  <a:cubicBezTo>
                    <a:pt x="0" y="38608"/>
                    <a:pt x="3706" y="46807"/>
                    <a:pt x="9435" y="52310"/>
                  </a:cubicBezTo>
                  <a:cubicBezTo>
                    <a:pt x="13534" y="56129"/>
                    <a:pt x="18251" y="58768"/>
                    <a:pt x="23642" y="60172"/>
                  </a:cubicBezTo>
                  <a:cubicBezTo>
                    <a:pt x="29370" y="61632"/>
                    <a:pt x="35098" y="61632"/>
                    <a:pt x="40770" y="60172"/>
                  </a:cubicBezTo>
                  <a:cubicBezTo>
                    <a:pt x="41332" y="59948"/>
                    <a:pt x="41893" y="59723"/>
                    <a:pt x="42455" y="59498"/>
                  </a:cubicBezTo>
                  <a:cubicBezTo>
                    <a:pt x="44982" y="58487"/>
                    <a:pt x="47453" y="57477"/>
                    <a:pt x="49980" y="56466"/>
                  </a:cubicBezTo>
                  <a:cubicBezTo>
                    <a:pt x="53630" y="54613"/>
                    <a:pt x="56550" y="52029"/>
                    <a:pt x="58853" y="48772"/>
                  </a:cubicBezTo>
                  <a:cubicBezTo>
                    <a:pt x="62896" y="43774"/>
                    <a:pt x="65929" y="37260"/>
                    <a:pt x="65648" y="30634"/>
                  </a:cubicBezTo>
                  <a:cubicBezTo>
                    <a:pt x="65423" y="25299"/>
                    <a:pt x="63963" y="20188"/>
                    <a:pt x="61324" y="155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8A180B9D-F074-BC42-119E-4EA82A9E6041}"/>
                </a:ext>
              </a:extLst>
            </p:cNvPr>
            <p:cNvSpPr/>
            <p:nvPr/>
          </p:nvSpPr>
          <p:spPr>
            <a:xfrm>
              <a:off x="15858491" y="4954257"/>
              <a:ext cx="62376" cy="59790"/>
            </a:xfrm>
            <a:custGeom>
              <a:avLst/>
              <a:gdLst>
                <a:gd name="connsiteX0" fmla="*/ 59626 w 62376"/>
                <a:gd name="connsiteY0" fmla="*/ 18327 h 59790"/>
                <a:gd name="connsiteX1" fmla="*/ 50023 w 62376"/>
                <a:gd name="connsiteY1" fmla="*/ 6422 h 59790"/>
                <a:gd name="connsiteX2" fmla="*/ 31098 w 62376"/>
                <a:gd name="connsiteY2" fmla="*/ 20 h 59790"/>
                <a:gd name="connsiteX3" fmla="*/ 4086 w 62376"/>
                <a:gd name="connsiteY3" fmla="*/ 14733 h 59790"/>
                <a:gd name="connsiteX4" fmla="*/ 8972 w 62376"/>
                <a:gd name="connsiteY4" fmla="*/ 50730 h 59790"/>
                <a:gd name="connsiteX5" fmla="*/ 31098 w 62376"/>
                <a:gd name="connsiteY5" fmla="*/ 59771 h 59790"/>
                <a:gd name="connsiteX6" fmla="*/ 53224 w 62376"/>
                <a:gd name="connsiteY6" fmla="*/ 50730 h 59790"/>
                <a:gd name="connsiteX7" fmla="*/ 61254 w 62376"/>
                <a:gd name="connsiteY7" fmla="*/ 37645 h 59790"/>
                <a:gd name="connsiteX8" fmla="*/ 59682 w 62376"/>
                <a:gd name="connsiteY8" fmla="*/ 18327 h 5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76" h="59790">
                  <a:moveTo>
                    <a:pt x="59626" y="18327"/>
                  </a:moveTo>
                  <a:cubicBezTo>
                    <a:pt x="57436" y="13385"/>
                    <a:pt x="54347" y="9623"/>
                    <a:pt x="50023" y="6422"/>
                  </a:cubicBezTo>
                  <a:cubicBezTo>
                    <a:pt x="44688" y="2491"/>
                    <a:pt x="37893" y="-261"/>
                    <a:pt x="31098" y="20"/>
                  </a:cubicBezTo>
                  <a:cubicBezTo>
                    <a:pt x="20428" y="469"/>
                    <a:pt x="9815" y="5411"/>
                    <a:pt x="4086" y="14733"/>
                  </a:cubicBezTo>
                  <a:cubicBezTo>
                    <a:pt x="-2765" y="25908"/>
                    <a:pt x="-911" y="41801"/>
                    <a:pt x="8972" y="50730"/>
                  </a:cubicBezTo>
                  <a:cubicBezTo>
                    <a:pt x="14869" y="56064"/>
                    <a:pt x="22899" y="60108"/>
                    <a:pt x="31098" y="59771"/>
                  </a:cubicBezTo>
                  <a:cubicBezTo>
                    <a:pt x="39522" y="59434"/>
                    <a:pt x="46990" y="56345"/>
                    <a:pt x="53224" y="50730"/>
                  </a:cubicBezTo>
                  <a:cubicBezTo>
                    <a:pt x="56986" y="47360"/>
                    <a:pt x="59682" y="42362"/>
                    <a:pt x="61254" y="37645"/>
                  </a:cubicBezTo>
                  <a:cubicBezTo>
                    <a:pt x="63388" y="31355"/>
                    <a:pt x="62265" y="24167"/>
                    <a:pt x="59682" y="183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079A418B-48A7-2BEF-8F40-6E50BD5EC429}"/>
                </a:ext>
              </a:extLst>
            </p:cNvPr>
            <p:cNvSpPr/>
            <p:nvPr/>
          </p:nvSpPr>
          <p:spPr>
            <a:xfrm>
              <a:off x="15828132" y="5046374"/>
              <a:ext cx="40496" cy="39983"/>
            </a:xfrm>
            <a:custGeom>
              <a:avLst/>
              <a:gdLst>
                <a:gd name="connsiteX0" fmla="*/ 20238 w 40496"/>
                <a:gd name="connsiteY0" fmla="*/ 0 h 39983"/>
                <a:gd name="connsiteX1" fmla="*/ 20238 w 40496"/>
                <a:gd name="connsiteY1" fmla="*/ 39984 h 39983"/>
                <a:gd name="connsiteX2" fmla="*/ 20238 w 40496"/>
                <a:gd name="connsiteY2" fmla="*/ 0 h 3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6" h="39983">
                  <a:moveTo>
                    <a:pt x="20238" y="0"/>
                  </a:moveTo>
                  <a:cubicBezTo>
                    <a:pt x="-6718" y="0"/>
                    <a:pt x="-6774" y="39984"/>
                    <a:pt x="20238" y="39984"/>
                  </a:cubicBezTo>
                  <a:cubicBezTo>
                    <a:pt x="47249" y="39984"/>
                    <a:pt x="47249" y="0"/>
                    <a:pt x="2023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B3A634C-566C-80EE-4050-A7AC670336F3}"/>
                </a:ext>
              </a:extLst>
            </p:cNvPr>
            <p:cNvSpPr/>
            <p:nvPr/>
          </p:nvSpPr>
          <p:spPr>
            <a:xfrm>
              <a:off x="15730260" y="5066903"/>
              <a:ext cx="55912" cy="52161"/>
            </a:xfrm>
            <a:custGeom>
              <a:avLst/>
              <a:gdLst>
                <a:gd name="connsiteX0" fmla="*/ 53697 w 55912"/>
                <a:gd name="connsiteY0" fmla="*/ 15917 h 52161"/>
                <a:gd name="connsiteX1" fmla="*/ 32133 w 55912"/>
                <a:gd name="connsiteY1" fmla="*/ 249 h 52161"/>
                <a:gd name="connsiteX2" fmla="*/ 17813 w 55912"/>
                <a:gd name="connsiteY2" fmla="*/ 2046 h 52161"/>
                <a:gd name="connsiteX3" fmla="*/ 4616 w 55912"/>
                <a:gd name="connsiteY3" fmla="*/ 12772 h 52161"/>
                <a:gd name="connsiteX4" fmla="*/ 3493 w 55912"/>
                <a:gd name="connsiteY4" fmla="*/ 15131 h 52161"/>
                <a:gd name="connsiteX5" fmla="*/ 11 w 55912"/>
                <a:gd name="connsiteY5" fmla="*/ 27429 h 52161"/>
                <a:gd name="connsiteX6" fmla="*/ 2201 w 55912"/>
                <a:gd name="connsiteY6" fmla="*/ 36808 h 52161"/>
                <a:gd name="connsiteX7" fmla="*/ 18824 w 55912"/>
                <a:gd name="connsiteY7" fmla="*/ 50959 h 52161"/>
                <a:gd name="connsiteX8" fmla="*/ 21126 w 55912"/>
                <a:gd name="connsiteY8" fmla="*/ 51352 h 52161"/>
                <a:gd name="connsiteX9" fmla="*/ 35839 w 55912"/>
                <a:gd name="connsiteY9" fmla="*/ 51352 h 52161"/>
                <a:gd name="connsiteX10" fmla="*/ 48026 w 55912"/>
                <a:gd name="connsiteY10" fmla="*/ 44613 h 52161"/>
                <a:gd name="connsiteX11" fmla="*/ 53754 w 55912"/>
                <a:gd name="connsiteY11" fmla="*/ 15917 h 5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912" h="52161">
                  <a:moveTo>
                    <a:pt x="53697" y="15917"/>
                  </a:moveTo>
                  <a:cubicBezTo>
                    <a:pt x="49766" y="7100"/>
                    <a:pt x="41624" y="1485"/>
                    <a:pt x="32133" y="249"/>
                  </a:cubicBezTo>
                  <a:cubicBezTo>
                    <a:pt x="27079" y="-368"/>
                    <a:pt x="22530" y="137"/>
                    <a:pt x="17813" y="2046"/>
                  </a:cubicBezTo>
                  <a:cubicBezTo>
                    <a:pt x="12871" y="4012"/>
                    <a:pt x="6975" y="7774"/>
                    <a:pt x="4616" y="12772"/>
                  </a:cubicBezTo>
                  <a:lnTo>
                    <a:pt x="3493" y="15131"/>
                  </a:lnTo>
                  <a:cubicBezTo>
                    <a:pt x="1190" y="18893"/>
                    <a:pt x="11" y="22993"/>
                    <a:pt x="11" y="27429"/>
                  </a:cubicBezTo>
                  <a:cubicBezTo>
                    <a:pt x="-101" y="30799"/>
                    <a:pt x="629" y="33943"/>
                    <a:pt x="2201" y="36808"/>
                  </a:cubicBezTo>
                  <a:cubicBezTo>
                    <a:pt x="5122" y="43434"/>
                    <a:pt x="11355" y="49668"/>
                    <a:pt x="18824" y="50959"/>
                  </a:cubicBezTo>
                  <a:lnTo>
                    <a:pt x="21126" y="51352"/>
                  </a:lnTo>
                  <a:cubicBezTo>
                    <a:pt x="26012" y="52194"/>
                    <a:pt x="30954" y="52644"/>
                    <a:pt x="35839" y="51352"/>
                  </a:cubicBezTo>
                  <a:cubicBezTo>
                    <a:pt x="40163" y="50229"/>
                    <a:pt x="44768" y="47702"/>
                    <a:pt x="48026" y="44613"/>
                  </a:cubicBezTo>
                  <a:cubicBezTo>
                    <a:pt x="55775" y="37201"/>
                    <a:pt x="58078" y="25689"/>
                    <a:pt x="53754" y="1591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83AF112F-CC3D-96DF-7746-3019EB20626F}"/>
                </a:ext>
              </a:extLst>
            </p:cNvPr>
            <p:cNvSpPr/>
            <p:nvPr/>
          </p:nvSpPr>
          <p:spPr>
            <a:xfrm>
              <a:off x="15641295" y="5085628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DA4DFD2A-E6D6-A1A7-0280-14C62C53365A}"/>
                </a:ext>
              </a:extLst>
            </p:cNvPr>
            <p:cNvSpPr/>
            <p:nvPr/>
          </p:nvSpPr>
          <p:spPr>
            <a:xfrm>
              <a:off x="15594468" y="5147064"/>
              <a:ext cx="54053" cy="51327"/>
            </a:xfrm>
            <a:custGeom>
              <a:avLst/>
              <a:gdLst>
                <a:gd name="connsiteX0" fmla="*/ 46120 w 54053"/>
                <a:gd name="connsiteY0" fmla="*/ 7525 h 51327"/>
                <a:gd name="connsiteX1" fmla="*/ 27027 w 54053"/>
                <a:gd name="connsiteY1" fmla="*/ 0 h 51327"/>
                <a:gd name="connsiteX2" fmla="*/ 7934 w 54053"/>
                <a:gd name="connsiteY2" fmla="*/ 7525 h 51327"/>
                <a:gd name="connsiteX3" fmla="*/ 15 w 54053"/>
                <a:gd name="connsiteY3" fmla="*/ 25664 h 51327"/>
                <a:gd name="connsiteX4" fmla="*/ 7934 w 54053"/>
                <a:gd name="connsiteY4" fmla="*/ 43803 h 51327"/>
                <a:gd name="connsiteX5" fmla="*/ 27027 w 54053"/>
                <a:gd name="connsiteY5" fmla="*/ 51328 h 51327"/>
                <a:gd name="connsiteX6" fmla="*/ 46120 w 54053"/>
                <a:gd name="connsiteY6" fmla="*/ 43803 h 51327"/>
                <a:gd name="connsiteX7" fmla="*/ 54038 w 54053"/>
                <a:gd name="connsiteY7" fmla="*/ 25664 h 51327"/>
                <a:gd name="connsiteX8" fmla="*/ 46120 w 54053"/>
                <a:gd name="connsiteY8" fmla="*/ 7525 h 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53" h="51327">
                  <a:moveTo>
                    <a:pt x="46120" y="7525"/>
                  </a:moveTo>
                  <a:cubicBezTo>
                    <a:pt x="40785" y="2864"/>
                    <a:pt x="34271" y="0"/>
                    <a:pt x="27027" y="0"/>
                  </a:cubicBezTo>
                  <a:cubicBezTo>
                    <a:pt x="20232" y="0"/>
                    <a:pt x="12931" y="2808"/>
                    <a:pt x="7934" y="7525"/>
                  </a:cubicBezTo>
                  <a:cubicBezTo>
                    <a:pt x="3329" y="11905"/>
                    <a:pt x="-265" y="19150"/>
                    <a:pt x="15" y="25664"/>
                  </a:cubicBezTo>
                  <a:cubicBezTo>
                    <a:pt x="352" y="32403"/>
                    <a:pt x="2711" y="39254"/>
                    <a:pt x="7934" y="43803"/>
                  </a:cubicBezTo>
                  <a:cubicBezTo>
                    <a:pt x="13268" y="48464"/>
                    <a:pt x="19783" y="51328"/>
                    <a:pt x="27027" y="51328"/>
                  </a:cubicBezTo>
                  <a:cubicBezTo>
                    <a:pt x="33822" y="51328"/>
                    <a:pt x="41122" y="48520"/>
                    <a:pt x="46120" y="43803"/>
                  </a:cubicBezTo>
                  <a:cubicBezTo>
                    <a:pt x="50725" y="39422"/>
                    <a:pt x="54319" y="32178"/>
                    <a:pt x="54038" y="25664"/>
                  </a:cubicBezTo>
                  <a:cubicBezTo>
                    <a:pt x="53702" y="18925"/>
                    <a:pt x="51343" y="12074"/>
                    <a:pt x="46120" y="752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5B3C395F-AD0E-2663-32E0-BCA60EFD4BCC}"/>
                </a:ext>
              </a:extLst>
            </p:cNvPr>
            <p:cNvSpPr/>
            <p:nvPr/>
          </p:nvSpPr>
          <p:spPr>
            <a:xfrm>
              <a:off x="15598061" y="5217845"/>
              <a:ext cx="53051" cy="48938"/>
            </a:xfrm>
            <a:custGeom>
              <a:avLst/>
              <a:gdLst>
                <a:gd name="connsiteX0" fmla="*/ 45560 w 53051"/>
                <a:gd name="connsiteY0" fmla="*/ 7390 h 48938"/>
                <a:gd name="connsiteX1" fmla="*/ 30959 w 53051"/>
                <a:gd name="connsiteY1" fmla="*/ 763 h 48938"/>
                <a:gd name="connsiteX2" fmla="*/ 25680 w 53051"/>
                <a:gd name="connsiteY2" fmla="*/ 89 h 48938"/>
                <a:gd name="connsiteX3" fmla="*/ 7541 w 53051"/>
                <a:gd name="connsiteY3" fmla="*/ 7221 h 48938"/>
                <a:gd name="connsiteX4" fmla="*/ 16 w 53051"/>
                <a:gd name="connsiteY4" fmla="*/ 24461 h 48938"/>
                <a:gd name="connsiteX5" fmla="*/ 7541 w 53051"/>
                <a:gd name="connsiteY5" fmla="*/ 41702 h 48938"/>
                <a:gd name="connsiteX6" fmla="*/ 25680 w 53051"/>
                <a:gd name="connsiteY6" fmla="*/ 48834 h 48938"/>
                <a:gd name="connsiteX7" fmla="*/ 27533 w 53051"/>
                <a:gd name="connsiteY7" fmla="*/ 48609 h 48938"/>
                <a:gd name="connsiteX8" fmla="*/ 37304 w 53051"/>
                <a:gd name="connsiteY8" fmla="*/ 46531 h 48938"/>
                <a:gd name="connsiteX9" fmla="*/ 42920 w 53051"/>
                <a:gd name="connsiteY9" fmla="*/ 43442 h 48938"/>
                <a:gd name="connsiteX10" fmla="*/ 53028 w 53051"/>
                <a:gd name="connsiteY10" fmla="*/ 24461 h 48938"/>
                <a:gd name="connsiteX11" fmla="*/ 45503 w 53051"/>
                <a:gd name="connsiteY11" fmla="*/ 7390 h 4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51" h="48938">
                  <a:moveTo>
                    <a:pt x="45560" y="7390"/>
                  </a:moveTo>
                  <a:cubicBezTo>
                    <a:pt x="41516" y="3571"/>
                    <a:pt x="36406" y="1437"/>
                    <a:pt x="30959" y="763"/>
                  </a:cubicBezTo>
                  <a:cubicBezTo>
                    <a:pt x="29218" y="539"/>
                    <a:pt x="27477" y="314"/>
                    <a:pt x="25680" y="89"/>
                  </a:cubicBezTo>
                  <a:cubicBezTo>
                    <a:pt x="19727" y="-641"/>
                    <a:pt x="11697" y="3234"/>
                    <a:pt x="7541" y="7221"/>
                  </a:cubicBezTo>
                  <a:cubicBezTo>
                    <a:pt x="3161" y="11377"/>
                    <a:pt x="-265" y="18284"/>
                    <a:pt x="16" y="24461"/>
                  </a:cubicBezTo>
                  <a:cubicBezTo>
                    <a:pt x="297" y="30863"/>
                    <a:pt x="2599" y="37378"/>
                    <a:pt x="7541" y="41702"/>
                  </a:cubicBezTo>
                  <a:cubicBezTo>
                    <a:pt x="12258" y="45857"/>
                    <a:pt x="19166" y="49620"/>
                    <a:pt x="25680" y="48834"/>
                  </a:cubicBezTo>
                  <a:cubicBezTo>
                    <a:pt x="26298" y="48777"/>
                    <a:pt x="26915" y="48665"/>
                    <a:pt x="27533" y="48609"/>
                  </a:cubicBezTo>
                  <a:cubicBezTo>
                    <a:pt x="31015" y="48721"/>
                    <a:pt x="34272" y="48047"/>
                    <a:pt x="37304" y="46531"/>
                  </a:cubicBezTo>
                  <a:cubicBezTo>
                    <a:pt x="39438" y="45970"/>
                    <a:pt x="41292" y="44959"/>
                    <a:pt x="42920" y="43442"/>
                  </a:cubicBezTo>
                  <a:cubicBezTo>
                    <a:pt x="48704" y="39175"/>
                    <a:pt x="53422" y="31987"/>
                    <a:pt x="53028" y="24461"/>
                  </a:cubicBezTo>
                  <a:cubicBezTo>
                    <a:pt x="52748" y="18060"/>
                    <a:pt x="50164" y="11826"/>
                    <a:pt x="45503" y="73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17181F2-6734-6FD7-F8CF-41FF98E4CB67}"/>
                </a:ext>
              </a:extLst>
            </p:cNvPr>
            <p:cNvSpPr/>
            <p:nvPr/>
          </p:nvSpPr>
          <p:spPr>
            <a:xfrm>
              <a:off x="15672820" y="5236854"/>
              <a:ext cx="59243" cy="56002"/>
            </a:xfrm>
            <a:custGeom>
              <a:avLst/>
              <a:gdLst>
                <a:gd name="connsiteX0" fmla="*/ 47511 w 59243"/>
                <a:gd name="connsiteY0" fmla="*/ 5845 h 56002"/>
                <a:gd name="connsiteX1" fmla="*/ 3989 w 59243"/>
                <a:gd name="connsiteY1" fmla="*/ 13763 h 56002"/>
                <a:gd name="connsiteX2" fmla="*/ 1013 w 59243"/>
                <a:gd name="connsiteY2" fmla="*/ 35440 h 56002"/>
                <a:gd name="connsiteX3" fmla="*/ 14603 w 59243"/>
                <a:gd name="connsiteY3" fmla="*/ 52231 h 56002"/>
                <a:gd name="connsiteX4" fmla="*/ 37403 w 59243"/>
                <a:gd name="connsiteY4" fmla="*/ 55095 h 56002"/>
                <a:gd name="connsiteX5" fmla="*/ 58069 w 59243"/>
                <a:gd name="connsiteY5" fmla="*/ 35440 h 56002"/>
                <a:gd name="connsiteX6" fmla="*/ 47455 w 59243"/>
                <a:gd name="connsiteY6" fmla="*/ 5845 h 5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3" h="56002">
                  <a:moveTo>
                    <a:pt x="47511" y="5845"/>
                  </a:moveTo>
                  <a:cubicBezTo>
                    <a:pt x="33809" y="-4207"/>
                    <a:pt x="13087" y="-1119"/>
                    <a:pt x="3989" y="13763"/>
                  </a:cubicBezTo>
                  <a:cubicBezTo>
                    <a:pt x="115" y="20053"/>
                    <a:pt x="-1065" y="28364"/>
                    <a:pt x="1013" y="35440"/>
                  </a:cubicBezTo>
                  <a:cubicBezTo>
                    <a:pt x="3147" y="42796"/>
                    <a:pt x="8257" y="48356"/>
                    <a:pt x="14603" y="52231"/>
                  </a:cubicBezTo>
                  <a:cubicBezTo>
                    <a:pt x="21398" y="56386"/>
                    <a:pt x="29878" y="56723"/>
                    <a:pt x="37403" y="55095"/>
                  </a:cubicBezTo>
                  <a:cubicBezTo>
                    <a:pt x="47343" y="52961"/>
                    <a:pt x="55036" y="44818"/>
                    <a:pt x="58069" y="35440"/>
                  </a:cubicBezTo>
                  <a:cubicBezTo>
                    <a:pt x="61719" y="24264"/>
                    <a:pt x="56496" y="12528"/>
                    <a:pt x="47455" y="58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B987D095-07F7-4B84-DF76-1F1D50C32FC0}"/>
                </a:ext>
              </a:extLst>
            </p:cNvPr>
            <p:cNvSpPr/>
            <p:nvPr/>
          </p:nvSpPr>
          <p:spPr>
            <a:xfrm>
              <a:off x="15773343" y="5229100"/>
              <a:ext cx="71455" cy="63826"/>
            </a:xfrm>
            <a:custGeom>
              <a:avLst/>
              <a:gdLst>
                <a:gd name="connsiteX0" fmla="*/ 70252 w 71455"/>
                <a:gd name="connsiteY0" fmla="*/ 23819 h 63826"/>
                <a:gd name="connsiteX1" fmla="*/ 61997 w 71455"/>
                <a:gd name="connsiteY1" fmla="*/ 10342 h 63826"/>
                <a:gd name="connsiteX2" fmla="*/ 42904 w 71455"/>
                <a:gd name="connsiteY2" fmla="*/ 907 h 63826"/>
                <a:gd name="connsiteX3" fmla="*/ 9940 w 71455"/>
                <a:gd name="connsiteY3" fmla="*/ 9162 h 63826"/>
                <a:gd name="connsiteX4" fmla="*/ 0 w 71455"/>
                <a:gd name="connsiteY4" fmla="*/ 31906 h 63826"/>
                <a:gd name="connsiteX5" fmla="*/ 9940 w 71455"/>
                <a:gd name="connsiteY5" fmla="*/ 54649 h 63826"/>
                <a:gd name="connsiteX6" fmla="*/ 42904 w 71455"/>
                <a:gd name="connsiteY6" fmla="*/ 62904 h 63826"/>
                <a:gd name="connsiteX7" fmla="*/ 61997 w 71455"/>
                <a:gd name="connsiteY7" fmla="*/ 53470 h 63826"/>
                <a:gd name="connsiteX8" fmla="*/ 71432 w 71455"/>
                <a:gd name="connsiteY8" fmla="*/ 31850 h 63826"/>
                <a:gd name="connsiteX9" fmla="*/ 70309 w 71455"/>
                <a:gd name="connsiteY9" fmla="*/ 23707 h 6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455" h="63826">
                  <a:moveTo>
                    <a:pt x="70252" y="23819"/>
                  </a:moveTo>
                  <a:cubicBezTo>
                    <a:pt x="68680" y="18597"/>
                    <a:pt x="65928" y="14104"/>
                    <a:pt x="61997" y="10342"/>
                  </a:cubicBezTo>
                  <a:cubicBezTo>
                    <a:pt x="57056" y="4726"/>
                    <a:pt x="49924" y="2311"/>
                    <a:pt x="42904" y="907"/>
                  </a:cubicBezTo>
                  <a:cubicBezTo>
                    <a:pt x="31392" y="-1339"/>
                    <a:pt x="18476" y="289"/>
                    <a:pt x="9940" y="9162"/>
                  </a:cubicBezTo>
                  <a:cubicBezTo>
                    <a:pt x="3931" y="15396"/>
                    <a:pt x="0" y="23089"/>
                    <a:pt x="0" y="31906"/>
                  </a:cubicBezTo>
                  <a:cubicBezTo>
                    <a:pt x="0" y="40273"/>
                    <a:pt x="3875" y="48921"/>
                    <a:pt x="9940" y="54649"/>
                  </a:cubicBezTo>
                  <a:cubicBezTo>
                    <a:pt x="18981" y="63298"/>
                    <a:pt x="30999" y="65263"/>
                    <a:pt x="42904" y="62904"/>
                  </a:cubicBezTo>
                  <a:cubicBezTo>
                    <a:pt x="49980" y="61501"/>
                    <a:pt x="57056" y="59086"/>
                    <a:pt x="61997" y="53470"/>
                  </a:cubicBezTo>
                  <a:cubicBezTo>
                    <a:pt x="67276" y="47461"/>
                    <a:pt x="71825" y="40273"/>
                    <a:pt x="71432" y="31850"/>
                  </a:cubicBezTo>
                  <a:cubicBezTo>
                    <a:pt x="71039" y="29154"/>
                    <a:pt x="70646" y="26402"/>
                    <a:pt x="70309" y="2370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DD90FCE9-6B69-F1DB-C0A3-349D270C6B4D}"/>
                </a:ext>
              </a:extLst>
            </p:cNvPr>
            <p:cNvSpPr/>
            <p:nvPr/>
          </p:nvSpPr>
          <p:spPr>
            <a:xfrm>
              <a:off x="15390987" y="5005589"/>
              <a:ext cx="262777" cy="131815"/>
            </a:xfrm>
            <a:custGeom>
              <a:avLst/>
              <a:gdLst>
                <a:gd name="connsiteX0" fmla="*/ 8407 w 262777"/>
                <a:gd name="connsiteY0" fmla="*/ 131815 h 131815"/>
                <a:gd name="connsiteX1" fmla="*/ 208 w 262777"/>
                <a:gd name="connsiteY1" fmla="*/ 125245 h 131815"/>
                <a:gd name="connsiteX2" fmla="*/ 5768 w 262777"/>
                <a:gd name="connsiteY2" fmla="*/ 115418 h 131815"/>
                <a:gd name="connsiteX3" fmla="*/ 134536 w 262777"/>
                <a:gd name="connsiteY3" fmla="*/ 36180 h 131815"/>
                <a:gd name="connsiteX4" fmla="*/ 206866 w 262777"/>
                <a:gd name="connsiteY4" fmla="*/ 71 h 131815"/>
                <a:gd name="connsiteX5" fmla="*/ 248984 w 262777"/>
                <a:gd name="connsiteY5" fmla="*/ 17311 h 131815"/>
                <a:gd name="connsiteX6" fmla="*/ 262742 w 262777"/>
                <a:gd name="connsiteY6" fmla="*/ 54206 h 131815"/>
                <a:gd name="connsiteX7" fmla="*/ 89891 w 262777"/>
                <a:gd name="connsiteY7" fmla="*/ 125189 h 131815"/>
                <a:gd name="connsiteX8" fmla="*/ 9474 w 262777"/>
                <a:gd name="connsiteY8" fmla="*/ 131759 h 131815"/>
                <a:gd name="connsiteX9" fmla="*/ 8407 w 262777"/>
                <a:gd name="connsiteY9" fmla="*/ 131815 h 131815"/>
                <a:gd name="connsiteX10" fmla="*/ 202991 w 262777"/>
                <a:gd name="connsiteY10" fmla="*/ 16806 h 131815"/>
                <a:gd name="connsiteX11" fmla="*/ 146553 w 262777"/>
                <a:gd name="connsiteY11" fmla="*/ 47973 h 131815"/>
                <a:gd name="connsiteX12" fmla="*/ 65631 w 262777"/>
                <a:gd name="connsiteY12" fmla="*/ 109128 h 131815"/>
                <a:gd name="connsiteX13" fmla="*/ 89835 w 262777"/>
                <a:gd name="connsiteY13" fmla="*/ 108398 h 131815"/>
                <a:gd name="connsiteX14" fmla="*/ 245895 w 262777"/>
                <a:gd name="connsiteY14" fmla="*/ 53645 h 131815"/>
                <a:gd name="connsiteX15" fmla="*/ 236798 w 262777"/>
                <a:gd name="connsiteY15" fmla="*/ 28992 h 131815"/>
                <a:gd name="connsiteX16" fmla="*/ 206248 w 262777"/>
                <a:gd name="connsiteY16" fmla="*/ 16918 h 131815"/>
                <a:gd name="connsiteX17" fmla="*/ 202991 w 262777"/>
                <a:gd name="connsiteY17" fmla="*/ 16862 h 13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777" h="131815">
                  <a:moveTo>
                    <a:pt x="8407" y="131815"/>
                  </a:moveTo>
                  <a:cubicBezTo>
                    <a:pt x="4532" y="131815"/>
                    <a:pt x="1050" y="129120"/>
                    <a:pt x="208" y="125245"/>
                  </a:cubicBezTo>
                  <a:cubicBezTo>
                    <a:pt x="-747" y="121033"/>
                    <a:pt x="1668" y="116765"/>
                    <a:pt x="5768" y="115418"/>
                  </a:cubicBezTo>
                  <a:cubicBezTo>
                    <a:pt x="81130" y="90652"/>
                    <a:pt x="111961" y="59148"/>
                    <a:pt x="134536" y="36180"/>
                  </a:cubicBezTo>
                  <a:cubicBezTo>
                    <a:pt x="155033" y="15289"/>
                    <a:pt x="171206" y="-1221"/>
                    <a:pt x="206866" y="71"/>
                  </a:cubicBezTo>
                  <a:cubicBezTo>
                    <a:pt x="224219" y="689"/>
                    <a:pt x="238819" y="6697"/>
                    <a:pt x="248984" y="17311"/>
                  </a:cubicBezTo>
                  <a:cubicBezTo>
                    <a:pt x="258362" y="27139"/>
                    <a:pt x="263248" y="40279"/>
                    <a:pt x="262742" y="54206"/>
                  </a:cubicBezTo>
                  <a:cubicBezTo>
                    <a:pt x="260159" y="124964"/>
                    <a:pt x="145149" y="125133"/>
                    <a:pt x="89891" y="125189"/>
                  </a:cubicBezTo>
                  <a:cubicBezTo>
                    <a:pt x="63104" y="125189"/>
                    <a:pt x="36542" y="128334"/>
                    <a:pt x="9474" y="131759"/>
                  </a:cubicBezTo>
                  <a:cubicBezTo>
                    <a:pt x="9137" y="131759"/>
                    <a:pt x="8744" y="131815"/>
                    <a:pt x="8407" y="131815"/>
                  </a:cubicBezTo>
                  <a:close/>
                  <a:moveTo>
                    <a:pt x="202991" y="16806"/>
                  </a:moveTo>
                  <a:cubicBezTo>
                    <a:pt x="177159" y="16806"/>
                    <a:pt x="165478" y="28711"/>
                    <a:pt x="146553" y="47973"/>
                  </a:cubicBezTo>
                  <a:cubicBezTo>
                    <a:pt x="129201" y="65662"/>
                    <a:pt x="107131" y="88125"/>
                    <a:pt x="65631" y="109128"/>
                  </a:cubicBezTo>
                  <a:cubicBezTo>
                    <a:pt x="73661" y="108679"/>
                    <a:pt x="81692" y="108398"/>
                    <a:pt x="89835" y="108398"/>
                  </a:cubicBezTo>
                  <a:cubicBezTo>
                    <a:pt x="139814" y="108342"/>
                    <a:pt x="243873" y="108229"/>
                    <a:pt x="245895" y="53645"/>
                  </a:cubicBezTo>
                  <a:cubicBezTo>
                    <a:pt x="246232" y="44267"/>
                    <a:pt x="242975" y="35506"/>
                    <a:pt x="236798" y="28992"/>
                  </a:cubicBezTo>
                  <a:cubicBezTo>
                    <a:pt x="229722" y="21579"/>
                    <a:pt x="219164" y="17423"/>
                    <a:pt x="206248" y="16918"/>
                  </a:cubicBezTo>
                  <a:cubicBezTo>
                    <a:pt x="205125" y="16918"/>
                    <a:pt x="204058" y="16862"/>
                    <a:pt x="202991" y="16862"/>
                  </a:cubicBezTo>
                  <a:close/>
                </a:path>
              </a:pathLst>
            </a:custGeom>
            <a:solidFill>
              <a:srgbClr val="BDA9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D7644D83-7FCF-65F5-890A-DBE6ED6DC26C}"/>
                </a:ext>
              </a:extLst>
            </p:cNvPr>
            <p:cNvSpPr/>
            <p:nvPr/>
          </p:nvSpPr>
          <p:spPr>
            <a:xfrm>
              <a:off x="15120182" y="5037139"/>
              <a:ext cx="239092" cy="255868"/>
            </a:xfrm>
            <a:custGeom>
              <a:avLst/>
              <a:gdLst>
                <a:gd name="connsiteX0" fmla="*/ 233444 w 239092"/>
                <a:gd name="connsiteY0" fmla="*/ 98244 h 255868"/>
                <a:gd name="connsiteX1" fmla="*/ 109168 w 239092"/>
                <a:gd name="connsiteY1" fmla="*/ 25 h 255868"/>
                <a:gd name="connsiteX2" fmla="*/ 108382 w 239092"/>
                <a:gd name="connsiteY2" fmla="*/ 25 h 255868"/>
                <a:gd name="connsiteX3" fmla="*/ 167 w 239092"/>
                <a:gd name="connsiteY3" fmla="*/ 105319 h 255868"/>
                <a:gd name="connsiteX4" fmla="*/ 129721 w 239092"/>
                <a:gd name="connsiteY4" fmla="*/ 255820 h 255868"/>
                <a:gd name="connsiteX5" fmla="*/ 239059 w 239092"/>
                <a:gd name="connsiteY5" fmla="*/ 130983 h 255868"/>
                <a:gd name="connsiteX6" fmla="*/ 233500 w 239092"/>
                <a:gd name="connsiteY6" fmla="*/ 98244 h 25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092" h="255868">
                  <a:moveTo>
                    <a:pt x="233444" y="98244"/>
                  </a:moveTo>
                  <a:cubicBezTo>
                    <a:pt x="214013" y="22263"/>
                    <a:pt x="130788" y="811"/>
                    <a:pt x="109168" y="25"/>
                  </a:cubicBezTo>
                  <a:cubicBezTo>
                    <a:pt x="108887" y="25"/>
                    <a:pt x="108607" y="25"/>
                    <a:pt x="108382" y="25"/>
                  </a:cubicBezTo>
                  <a:cubicBezTo>
                    <a:pt x="50203" y="-1267"/>
                    <a:pt x="2245" y="47815"/>
                    <a:pt x="167" y="105319"/>
                  </a:cubicBezTo>
                  <a:cubicBezTo>
                    <a:pt x="-3034" y="192307"/>
                    <a:pt x="39702" y="252563"/>
                    <a:pt x="129721" y="255820"/>
                  </a:cubicBezTo>
                  <a:cubicBezTo>
                    <a:pt x="195201" y="258235"/>
                    <a:pt x="237599" y="169844"/>
                    <a:pt x="239059" y="130983"/>
                  </a:cubicBezTo>
                  <a:cubicBezTo>
                    <a:pt x="239452" y="119583"/>
                    <a:pt x="236251" y="109250"/>
                    <a:pt x="233500" y="9824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D7B94BDE-A94A-B2D8-CED6-F98489EB95F4}"/>
                </a:ext>
              </a:extLst>
            </p:cNvPr>
            <p:cNvSpPr/>
            <p:nvPr/>
          </p:nvSpPr>
          <p:spPr>
            <a:xfrm>
              <a:off x="15310259" y="5074722"/>
              <a:ext cx="101940" cy="118109"/>
            </a:xfrm>
            <a:custGeom>
              <a:avLst/>
              <a:gdLst>
                <a:gd name="connsiteX0" fmla="*/ 84474 w 101940"/>
                <a:gd name="connsiteY0" fmla="*/ 4897 h 118109"/>
                <a:gd name="connsiteX1" fmla="*/ 101939 w 101940"/>
                <a:gd name="connsiteY1" fmla="*/ 68523 h 118109"/>
                <a:gd name="connsiteX2" fmla="*/ 35954 w 101940"/>
                <a:gd name="connsiteY2" fmla="*/ 118110 h 118109"/>
                <a:gd name="connsiteX3" fmla="*/ 35561 w 101940"/>
                <a:gd name="connsiteY3" fmla="*/ 118110 h 118109"/>
                <a:gd name="connsiteX4" fmla="*/ 27194 w 101940"/>
                <a:gd name="connsiteY4" fmla="*/ 102274 h 118109"/>
                <a:gd name="connsiteX5" fmla="*/ 34719 w 101940"/>
                <a:gd name="connsiteY5" fmla="*/ 82394 h 118109"/>
                <a:gd name="connsiteX6" fmla="*/ 8269 w 101940"/>
                <a:gd name="connsiteY6" fmla="*/ 55607 h 118109"/>
                <a:gd name="connsiteX7" fmla="*/ 15625 w 101940"/>
                <a:gd name="connsiteY7" fmla="*/ 38198 h 118109"/>
                <a:gd name="connsiteX8" fmla="*/ 13 w 101940"/>
                <a:gd name="connsiteY8" fmla="*/ 16915 h 118109"/>
                <a:gd name="connsiteX9" fmla="*/ 39941 w 101940"/>
                <a:gd name="connsiteY9" fmla="*/ 124 h 118109"/>
                <a:gd name="connsiteX10" fmla="*/ 62909 w 101940"/>
                <a:gd name="connsiteY10" fmla="*/ 2089 h 118109"/>
                <a:gd name="connsiteX11" fmla="*/ 84474 w 101940"/>
                <a:gd name="connsiteY11" fmla="*/ 4897 h 11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940" h="118109">
                  <a:moveTo>
                    <a:pt x="84474" y="4897"/>
                  </a:moveTo>
                  <a:cubicBezTo>
                    <a:pt x="87057" y="12310"/>
                    <a:pt x="102107" y="64592"/>
                    <a:pt x="101939" y="68523"/>
                  </a:cubicBezTo>
                  <a:cubicBezTo>
                    <a:pt x="101602" y="78239"/>
                    <a:pt x="58080" y="117661"/>
                    <a:pt x="35954" y="118110"/>
                  </a:cubicBezTo>
                  <a:cubicBezTo>
                    <a:pt x="35842" y="118110"/>
                    <a:pt x="35729" y="118110"/>
                    <a:pt x="35561" y="118110"/>
                  </a:cubicBezTo>
                  <a:cubicBezTo>
                    <a:pt x="29384" y="117885"/>
                    <a:pt x="26969" y="108563"/>
                    <a:pt x="27194" y="102274"/>
                  </a:cubicBezTo>
                  <a:cubicBezTo>
                    <a:pt x="27474" y="95142"/>
                    <a:pt x="30451" y="87729"/>
                    <a:pt x="34719" y="82394"/>
                  </a:cubicBezTo>
                  <a:cubicBezTo>
                    <a:pt x="25846" y="77340"/>
                    <a:pt x="7482" y="75880"/>
                    <a:pt x="8269" y="55607"/>
                  </a:cubicBezTo>
                  <a:cubicBezTo>
                    <a:pt x="8493" y="49037"/>
                    <a:pt x="11189" y="42466"/>
                    <a:pt x="15625" y="38198"/>
                  </a:cubicBezTo>
                  <a:cubicBezTo>
                    <a:pt x="10515" y="34324"/>
                    <a:pt x="-436" y="28259"/>
                    <a:pt x="13" y="16915"/>
                  </a:cubicBezTo>
                  <a:cubicBezTo>
                    <a:pt x="631" y="629"/>
                    <a:pt x="23543" y="-494"/>
                    <a:pt x="39941" y="124"/>
                  </a:cubicBezTo>
                  <a:cubicBezTo>
                    <a:pt x="47691" y="405"/>
                    <a:pt x="55497" y="1247"/>
                    <a:pt x="62909" y="2089"/>
                  </a:cubicBezTo>
                  <a:cubicBezTo>
                    <a:pt x="69704" y="2876"/>
                    <a:pt x="77959" y="2819"/>
                    <a:pt x="84474" y="4897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B9BFBCE-3422-2ABB-0FCC-D4E603BB830F}"/>
                </a:ext>
              </a:extLst>
            </p:cNvPr>
            <p:cNvSpPr/>
            <p:nvPr/>
          </p:nvSpPr>
          <p:spPr>
            <a:xfrm>
              <a:off x="15170340" y="5057395"/>
              <a:ext cx="102995" cy="32584"/>
            </a:xfrm>
            <a:custGeom>
              <a:avLst/>
              <a:gdLst>
                <a:gd name="connsiteX0" fmla="*/ 98882 w 102995"/>
                <a:gd name="connsiteY0" fmla="*/ 10431 h 32584"/>
                <a:gd name="connsiteX1" fmla="*/ 2853 w 102995"/>
                <a:gd name="connsiteY1" fmla="*/ 19360 h 32584"/>
                <a:gd name="connsiteX2" fmla="*/ 14759 w 102995"/>
                <a:gd name="connsiteY2" fmla="*/ 30703 h 32584"/>
                <a:gd name="connsiteX3" fmla="*/ 90346 w 102995"/>
                <a:gd name="connsiteY3" fmla="*/ 24302 h 32584"/>
                <a:gd name="connsiteX4" fmla="*/ 98826 w 102995"/>
                <a:gd name="connsiteY4" fmla="*/ 10487 h 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95" h="32584">
                  <a:moveTo>
                    <a:pt x="98882" y="10431"/>
                  </a:moveTo>
                  <a:cubicBezTo>
                    <a:pt x="67378" y="-6304"/>
                    <a:pt x="30763" y="-2598"/>
                    <a:pt x="2853" y="19360"/>
                  </a:cubicBezTo>
                  <a:cubicBezTo>
                    <a:pt x="-5626" y="26042"/>
                    <a:pt x="6728" y="36993"/>
                    <a:pt x="14759" y="30703"/>
                  </a:cubicBezTo>
                  <a:cubicBezTo>
                    <a:pt x="36716" y="13463"/>
                    <a:pt x="65862" y="11273"/>
                    <a:pt x="90346" y="24302"/>
                  </a:cubicBezTo>
                  <a:cubicBezTo>
                    <a:pt x="99556" y="29187"/>
                    <a:pt x="108485" y="15597"/>
                    <a:pt x="98826" y="104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09423A2-AB49-90CA-9485-58C3A4452193}"/>
                </a:ext>
              </a:extLst>
            </p:cNvPr>
            <p:cNvSpPr/>
            <p:nvPr/>
          </p:nvSpPr>
          <p:spPr>
            <a:xfrm>
              <a:off x="13685808" y="4051862"/>
              <a:ext cx="1580219" cy="715492"/>
            </a:xfrm>
            <a:custGeom>
              <a:avLst/>
              <a:gdLst>
                <a:gd name="connsiteX0" fmla="*/ 1568645 w 1580219"/>
                <a:gd name="connsiteY0" fmla="*/ 132614 h 715492"/>
                <a:gd name="connsiteX1" fmla="*/ 1564994 w 1580219"/>
                <a:gd name="connsiteY1" fmla="*/ 132164 h 715492"/>
                <a:gd name="connsiteX2" fmla="*/ 1572744 w 1580219"/>
                <a:gd name="connsiteY2" fmla="*/ 87014 h 715492"/>
                <a:gd name="connsiteX3" fmla="*/ 1554830 w 1580219"/>
                <a:gd name="connsiteY3" fmla="*/ 78703 h 715492"/>
                <a:gd name="connsiteX4" fmla="*/ 1558368 w 1580219"/>
                <a:gd name="connsiteY4" fmla="*/ 63990 h 715492"/>
                <a:gd name="connsiteX5" fmla="*/ 1557975 w 1580219"/>
                <a:gd name="connsiteY5" fmla="*/ 58823 h 715492"/>
                <a:gd name="connsiteX6" fmla="*/ 1561849 w 1580219"/>
                <a:gd name="connsiteY6" fmla="*/ 34676 h 715492"/>
                <a:gd name="connsiteX7" fmla="*/ 1555953 w 1580219"/>
                <a:gd name="connsiteY7" fmla="*/ 29060 h 715492"/>
                <a:gd name="connsiteX8" fmla="*/ 1528268 w 1580219"/>
                <a:gd name="connsiteY8" fmla="*/ 35350 h 715492"/>
                <a:gd name="connsiteX9" fmla="*/ 1507826 w 1580219"/>
                <a:gd name="connsiteY9" fmla="*/ 14909 h 715492"/>
                <a:gd name="connsiteX10" fmla="*/ 1485083 w 1580219"/>
                <a:gd name="connsiteY10" fmla="*/ 21367 h 715492"/>
                <a:gd name="connsiteX11" fmla="*/ 1476378 w 1580219"/>
                <a:gd name="connsiteY11" fmla="*/ 17323 h 715492"/>
                <a:gd name="connsiteX12" fmla="*/ 1459026 w 1580219"/>
                <a:gd name="connsiteY12" fmla="*/ 2498 h 715492"/>
                <a:gd name="connsiteX13" fmla="*/ 1444256 w 1580219"/>
                <a:gd name="connsiteY13" fmla="*/ 5025 h 715492"/>
                <a:gd name="connsiteX14" fmla="*/ 1435328 w 1580219"/>
                <a:gd name="connsiteY14" fmla="*/ 251 h 715492"/>
                <a:gd name="connsiteX15" fmla="*/ 1413258 w 1580219"/>
                <a:gd name="connsiteY15" fmla="*/ 19569 h 715492"/>
                <a:gd name="connsiteX16" fmla="*/ 1402644 w 1580219"/>
                <a:gd name="connsiteY16" fmla="*/ 25354 h 715492"/>
                <a:gd name="connsiteX17" fmla="*/ 1385966 w 1580219"/>
                <a:gd name="connsiteY17" fmla="*/ 2385 h 715492"/>
                <a:gd name="connsiteX18" fmla="*/ 1376026 w 1580219"/>
                <a:gd name="connsiteY18" fmla="*/ 4856 h 715492"/>
                <a:gd name="connsiteX19" fmla="*/ 1365805 w 1580219"/>
                <a:gd name="connsiteY19" fmla="*/ 35911 h 715492"/>
                <a:gd name="connsiteX20" fmla="*/ 1356146 w 1580219"/>
                <a:gd name="connsiteY20" fmla="*/ 27263 h 715492"/>
                <a:gd name="connsiteX21" fmla="*/ 1343735 w 1580219"/>
                <a:gd name="connsiteY21" fmla="*/ 31475 h 715492"/>
                <a:gd name="connsiteX22" fmla="*/ 1335087 w 1580219"/>
                <a:gd name="connsiteY22" fmla="*/ 31082 h 715492"/>
                <a:gd name="connsiteX23" fmla="*/ 1307683 w 1580219"/>
                <a:gd name="connsiteY23" fmla="*/ 58655 h 715492"/>
                <a:gd name="connsiteX24" fmla="*/ 1287578 w 1580219"/>
                <a:gd name="connsiteY24" fmla="*/ 35687 h 715492"/>
                <a:gd name="connsiteX25" fmla="*/ 1277976 w 1580219"/>
                <a:gd name="connsiteY25" fmla="*/ 36866 h 715492"/>
                <a:gd name="connsiteX26" fmla="*/ 1263206 w 1580219"/>
                <a:gd name="connsiteY26" fmla="*/ 65450 h 715492"/>
                <a:gd name="connsiteX27" fmla="*/ 1255569 w 1580219"/>
                <a:gd name="connsiteY27" fmla="*/ 68875 h 715492"/>
                <a:gd name="connsiteX28" fmla="*/ 1231646 w 1580219"/>
                <a:gd name="connsiteY28" fmla="*/ 59104 h 715492"/>
                <a:gd name="connsiteX29" fmla="*/ 1210924 w 1580219"/>
                <a:gd name="connsiteY29" fmla="*/ 89373 h 715492"/>
                <a:gd name="connsiteX30" fmla="*/ 1199131 w 1580219"/>
                <a:gd name="connsiteY30" fmla="*/ 63260 h 715492"/>
                <a:gd name="connsiteX31" fmla="*/ 1188293 w 1580219"/>
                <a:gd name="connsiteY31" fmla="*/ 63260 h 715492"/>
                <a:gd name="connsiteX32" fmla="*/ 1173916 w 1580219"/>
                <a:gd name="connsiteY32" fmla="*/ 99537 h 715492"/>
                <a:gd name="connsiteX33" fmla="*/ 1163977 w 1580219"/>
                <a:gd name="connsiteY33" fmla="*/ 86396 h 715492"/>
                <a:gd name="connsiteX34" fmla="*/ 1153981 w 1580219"/>
                <a:gd name="connsiteY34" fmla="*/ 87632 h 715492"/>
                <a:gd name="connsiteX35" fmla="*/ 1143255 w 1580219"/>
                <a:gd name="connsiteY35" fmla="*/ 108073 h 715492"/>
                <a:gd name="connsiteX36" fmla="*/ 1121129 w 1580219"/>
                <a:gd name="connsiteY36" fmla="*/ 135478 h 715492"/>
                <a:gd name="connsiteX37" fmla="*/ 1093331 w 1580219"/>
                <a:gd name="connsiteY37" fmla="*/ 127503 h 715492"/>
                <a:gd name="connsiteX38" fmla="*/ 1073171 w 1580219"/>
                <a:gd name="connsiteY38" fmla="*/ 163949 h 715492"/>
                <a:gd name="connsiteX39" fmla="*/ 1045654 w 1580219"/>
                <a:gd name="connsiteY39" fmla="*/ 155470 h 715492"/>
                <a:gd name="connsiteX40" fmla="*/ 1021675 w 1580219"/>
                <a:gd name="connsiteY40" fmla="*/ 187367 h 715492"/>
                <a:gd name="connsiteX41" fmla="*/ 1015048 w 1580219"/>
                <a:gd name="connsiteY41" fmla="*/ 178943 h 715492"/>
                <a:gd name="connsiteX42" fmla="*/ 1004659 w 1580219"/>
                <a:gd name="connsiteY42" fmla="*/ 180235 h 715492"/>
                <a:gd name="connsiteX43" fmla="*/ 992248 w 1580219"/>
                <a:gd name="connsiteY43" fmla="*/ 216681 h 715492"/>
                <a:gd name="connsiteX44" fmla="*/ 966584 w 1580219"/>
                <a:gd name="connsiteY44" fmla="*/ 196240 h 715492"/>
                <a:gd name="connsiteX45" fmla="*/ 941595 w 1580219"/>
                <a:gd name="connsiteY45" fmla="*/ 248915 h 715492"/>
                <a:gd name="connsiteX46" fmla="*/ 918458 w 1580219"/>
                <a:gd name="connsiteY46" fmla="*/ 216344 h 715492"/>
                <a:gd name="connsiteX47" fmla="*/ 907788 w 1580219"/>
                <a:gd name="connsiteY47" fmla="*/ 217635 h 715492"/>
                <a:gd name="connsiteX48" fmla="*/ 897736 w 1580219"/>
                <a:gd name="connsiteY48" fmla="*/ 247511 h 715492"/>
                <a:gd name="connsiteX49" fmla="*/ 853597 w 1580219"/>
                <a:gd name="connsiteY49" fmla="*/ 231955 h 715492"/>
                <a:gd name="connsiteX50" fmla="*/ 818442 w 1580219"/>
                <a:gd name="connsiteY50" fmla="*/ 277667 h 715492"/>
                <a:gd name="connsiteX51" fmla="*/ 811703 w 1580219"/>
                <a:gd name="connsiteY51" fmla="*/ 276937 h 715492"/>
                <a:gd name="connsiteX52" fmla="*/ 779582 w 1580219"/>
                <a:gd name="connsiteY52" fmla="*/ 274803 h 715492"/>
                <a:gd name="connsiteX53" fmla="*/ 760039 w 1580219"/>
                <a:gd name="connsiteY53" fmla="*/ 316865 h 715492"/>
                <a:gd name="connsiteX54" fmla="*/ 758186 w 1580219"/>
                <a:gd name="connsiteY54" fmla="*/ 319561 h 715492"/>
                <a:gd name="connsiteX55" fmla="*/ 728029 w 1580219"/>
                <a:gd name="connsiteY55" fmla="*/ 308778 h 715492"/>
                <a:gd name="connsiteX56" fmla="*/ 697705 w 1580219"/>
                <a:gd name="connsiteY56" fmla="*/ 346179 h 715492"/>
                <a:gd name="connsiteX57" fmla="*/ 693605 w 1580219"/>
                <a:gd name="connsiteY57" fmla="*/ 348088 h 715492"/>
                <a:gd name="connsiteX58" fmla="*/ 655699 w 1580219"/>
                <a:gd name="connsiteY58" fmla="*/ 343764 h 715492"/>
                <a:gd name="connsiteX59" fmla="*/ 624251 w 1580219"/>
                <a:gd name="connsiteY59" fmla="*/ 382232 h 715492"/>
                <a:gd name="connsiteX60" fmla="*/ 597352 w 1580219"/>
                <a:gd name="connsiteY60" fmla="*/ 367687 h 715492"/>
                <a:gd name="connsiteX61" fmla="*/ 569442 w 1580219"/>
                <a:gd name="connsiteY61" fmla="*/ 403347 h 715492"/>
                <a:gd name="connsiteX62" fmla="*/ 538668 w 1580219"/>
                <a:gd name="connsiteY62" fmla="*/ 383523 h 715492"/>
                <a:gd name="connsiteX63" fmla="*/ 497448 w 1580219"/>
                <a:gd name="connsiteY63" fmla="*/ 425866 h 715492"/>
                <a:gd name="connsiteX64" fmla="*/ 470100 w 1580219"/>
                <a:gd name="connsiteY64" fmla="*/ 407727 h 715492"/>
                <a:gd name="connsiteX65" fmla="*/ 449996 w 1580219"/>
                <a:gd name="connsiteY65" fmla="*/ 424237 h 715492"/>
                <a:gd name="connsiteX66" fmla="*/ 417256 w 1580219"/>
                <a:gd name="connsiteY66" fmla="*/ 412051 h 715492"/>
                <a:gd name="connsiteX67" fmla="*/ 400971 w 1580219"/>
                <a:gd name="connsiteY67" fmla="*/ 441871 h 715492"/>
                <a:gd name="connsiteX68" fmla="*/ 391087 w 1580219"/>
                <a:gd name="connsiteY68" fmla="*/ 424743 h 715492"/>
                <a:gd name="connsiteX69" fmla="*/ 381035 w 1580219"/>
                <a:gd name="connsiteY69" fmla="*/ 423507 h 715492"/>
                <a:gd name="connsiteX70" fmla="*/ 362952 w 1580219"/>
                <a:gd name="connsiteY70" fmla="*/ 445970 h 715492"/>
                <a:gd name="connsiteX71" fmla="*/ 335885 w 1580219"/>
                <a:gd name="connsiteY71" fmla="*/ 431650 h 715492"/>
                <a:gd name="connsiteX72" fmla="*/ 304886 w 1580219"/>
                <a:gd name="connsiteY72" fmla="*/ 466580 h 715492"/>
                <a:gd name="connsiteX73" fmla="*/ 277144 w 1580219"/>
                <a:gd name="connsiteY73" fmla="*/ 443050 h 715492"/>
                <a:gd name="connsiteX74" fmla="*/ 249403 w 1580219"/>
                <a:gd name="connsiteY74" fmla="*/ 471690 h 715492"/>
                <a:gd name="connsiteX75" fmla="*/ 215091 w 1580219"/>
                <a:gd name="connsiteY75" fmla="*/ 449227 h 715492"/>
                <a:gd name="connsiteX76" fmla="*/ 208127 w 1580219"/>
                <a:gd name="connsiteY76" fmla="*/ 454281 h 715492"/>
                <a:gd name="connsiteX77" fmla="*/ 210261 w 1580219"/>
                <a:gd name="connsiteY77" fmla="*/ 485785 h 715492"/>
                <a:gd name="connsiteX78" fmla="*/ 174265 w 1580219"/>
                <a:gd name="connsiteY78" fmla="*/ 454337 h 715492"/>
                <a:gd name="connsiteX79" fmla="*/ 165055 w 1580219"/>
                <a:gd name="connsiteY79" fmla="*/ 459335 h 715492"/>
                <a:gd name="connsiteX80" fmla="*/ 164549 w 1580219"/>
                <a:gd name="connsiteY80" fmla="*/ 469107 h 715492"/>
                <a:gd name="connsiteX81" fmla="*/ 161966 w 1580219"/>
                <a:gd name="connsiteY81" fmla="*/ 468657 h 715492"/>
                <a:gd name="connsiteX82" fmla="*/ 114738 w 1580219"/>
                <a:gd name="connsiteY82" fmla="*/ 433279 h 715492"/>
                <a:gd name="connsiteX83" fmla="*/ 106483 w 1580219"/>
                <a:gd name="connsiteY83" fmla="*/ 437715 h 715492"/>
                <a:gd name="connsiteX84" fmla="*/ 104630 w 1580219"/>
                <a:gd name="connsiteY84" fmla="*/ 457875 h 715492"/>
                <a:gd name="connsiteX85" fmla="*/ 59929 w 1580219"/>
                <a:gd name="connsiteY85" fmla="*/ 436030 h 715492"/>
                <a:gd name="connsiteX86" fmla="*/ 50719 w 1580219"/>
                <a:gd name="connsiteY86" fmla="*/ 442657 h 715492"/>
                <a:gd name="connsiteX87" fmla="*/ 52684 w 1580219"/>
                <a:gd name="connsiteY87" fmla="*/ 473655 h 715492"/>
                <a:gd name="connsiteX88" fmla="*/ 47518 w 1580219"/>
                <a:gd name="connsiteY88" fmla="*/ 483034 h 715492"/>
                <a:gd name="connsiteX89" fmla="*/ 40498 w 1580219"/>
                <a:gd name="connsiteY89" fmla="*/ 481405 h 715492"/>
                <a:gd name="connsiteX90" fmla="*/ 6860 w 1580219"/>
                <a:gd name="connsiteY90" fmla="*/ 527229 h 715492"/>
                <a:gd name="connsiteX91" fmla="*/ 16800 w 1580219"/>
                <a:gd name="connsiteY91" fmla="*/ 563395 h 715492"/>
                <a:gd name="connsiteX92" fmla="*/ 7422 w 1580219"/>
                <a:gd name="connsiteY92" fmla="*/ 580747 h 715492"/>
                <a:gd name="connsiteX93" fmla="*/ 3772 w 1580219"/>
                <a:gd name="connsiteY93" fmla="*/ 629154 h 715492"/>
                <a:gd name="connsiteX94" fmla="*/ 46619 w 1580219"/>
                <a:gd name="connsiteY94" fmla="*/ 629267 h 715492"/>
                <a:gd name="connsiteX95" fmla="*/ 46732 w 1580219"/>
                <a:gd name="connsiteY95" fmla="*/ 630109 h 715492"/>
                <a:gd name="connsiteX96" fmla="*/ 53358 w 1580219"/>
                <a:gd name="connsiteY96" fmla="*/ 662736 h 715492"/>
                <a:gd name="connsiteX97" fmla="*/ 101204 w 1580219"/>
                <a:gd name="connsiteY97" fmla="*/ 651224 h 715492"/>
                <a:gd name="connsiteX98" fmla="*/ 109909 w 1580219"/>
                <a:gd name="connsiteY98" fmla="*/ 662062 h 715492"/>
                <a:gd name="connsiteX99" fmla="*/ 126531 w 1580219"/>
                <a:gd name="connsiteY99" fmla="*/ 679976 h 715492"/>
                <a:gd name="connsiteX100" fmla="*/ 139896 w 1580219"/>
                <a:gd name="connsiteY100" fmla="*/ 676439 h 715492"/>
                <a:gd name="connsiteX101" fmla="*/ 147590 w 1580219"/>
                <a:gd name="connsiteY101" fmla="*/ 693230 h 715492"/>
                <a:gd name="connsiteX102" fmla="*/ 193583 w 1580219"/>
                <a:gd name="connsiteY102" fmla="*/ 675765 h 715492"/>
                <a:gd name="connsiteX103" fmla="*/ 212227 w 1580219"/>
                <a:gd name="connsiteY103" fmla="*/ 715468 h 715492"/>
                <a:gd name="connsiteX104" fmla="*/ 262150 w 1580219"/>
                <a:gd name="connsiteY104" fmla="*/ 662961 h 715492"/>
                <a:gd name="connsiteX105" fmla="*/ 284725 w 1580219"/>
                <a:gd name="connsiteY105" fmla="*/ 679976 h 715492"/>
                <a:gd name="connsiteX106" fmla="*/ 334986 w 1580219"/>
                <a:gd name="connsiteY106" fmla="*/ 640330 h 715492"/>
                <a:gd name="connsiteX107" fmla="*/ 337625 w 1580219"/>
                <a:gd name="connsiteY107" fmla="*/ 641790 h 715492"/>
                <a:gd name="connsiteX108" fmla="*/ 362952 w 1580219"/>
                <a:gd name="connsiteY108" fmla="*/ 659367 h 715492"/>
                <a:gd name="connsiteX109" fmla="*/ 365535 w 1580219"/>
                <a:gd name="connsiteY109" fmla="*/ 658918 h 715492"/>
                <a:gd name="connsiteX110" fmla="*/ 388054 w 1580219"/>
                <a:gd name="connsiteY110" fmla="*/ 680145 h 715492"/>
                <a:gd name="connsiteX111" fmla="*/ 432025 w 1580219"/>
                <a:gd name="connsiteY111" fmla="*/ 638813 h 715492"/>
                <a:gd name="connsiteX112" fmla="*/ 436855 w 1580219"/>
                <a:gd name="connsiteY112" fmla="*/ 639431 h 715492"/>
                <a:gd name="connsiteX113" fmla="*/ 438259 w 1580219"/>
                <a:gd name="connsiteY113" fmla="*/ 639319 h 715492"/>
                <a:gd name="connsiteX114" fmla="*/ 452410 w 1580219"/>
                <a:gd name="connsiteY114" fmla="*/ 658862 h 715492"/>
                <a:gd name="connsiteX115" fmla="*/ 482118 w 1580219"/>
                <a:gd name="connsiteY115" fmla="*/ 652460 h 715492"/>
                <a:gd name="connsiteX116" fmla="*/ 487846 w 1580219"/>
                <a:gd name="connsiteY116" fmla="*/ 650775 h 715492"/>
                <a:gd name="connsiteX117" fmla="*/ 510308 w 1580219"/>
                <a:gd name="connsiteY117" fmla="*/ 618091 h 715492"/>
                <a:gd name="connsiteX118" fmla="*/ 511768 w 1580219"/>
                <a:gd name="connsiteY118" fmla="*/ 618260 h 715492"/>
                <a:gd name="connsiteX119" fmla="*/ 513004 w 1580219"/>
                <a:gd name="connsiteY119" fmla="*/ 618091 h 715492"/>
                <a:gd name="connsiteX120" fmla="*/ 515980 w 1580219"/>
                <a:gd name="connsiteY120" fmla="*/ 634433 h 715492"/>
                <a:gd name="connsiteX121" fmla="*/ 527268 w 1580219"/>
                <a:gd name="connsiteY121" fmla="*/ 635837 h 715492"/>
                <a:gd name="connsiteX122" fmla="*/ 551022 w 1580219"/>
                <a:gd name="connsiteY122" fmla="*/ 595067 h 715492"/>
                <a:gd name="connsiteX123" fmla="*/ 554392 w 1580219"/>
                <a:gd name="connsiteY123" fmla="*/ 618372 h 715492"/>
                <a:gd name="connsiteX124" fmla="*/ 565679 w 1580219"/>
                <a:gd name="connsiteY124" fmla="*/ 619776 h 715492"/>
                <a:gd name="connsiteX125" fmla="*/ 586794 w 1580219"/>
                <a:gd name="connsiteY125" fmla="*/ 575131 h 715492"/>
                <a:gd name="connsiteX126" fmla="*/ 599374 w 1580219"/>
                <a:gd name="connsiteY126" fmla="*/ 609050 h 715492"/>
                <a:gd name="connsiteX127" fmla="*/ 609032 w 1580219"/>
                <a:gd name="connsiteY127" fmla="*/ 610229 h 715492"/>
                <a:gd name="connsiteX128" fmla="*/ 628575 w 1580219"/>
                <a:gd name="connsiteY128" fmla="*/ 581926 h 715492"/>
                <a:gd name="connsiteX129" fmla="*/ 629754 w 1580219"/>
                <a:gd name="connsiteY129" fmla="*/ 582151 h 715492"/>
                <a:gd name="connsiteX130" fmla="*/ 641604 w 1580219"/>
                <a:gd name="connsiteY130" fmla="*/ 611970 h 715492"/>
                <a:gd name="connsiteX131" fmla="*/ 651263 w 1580219"/>
                <a:gd name="connsiteY131" fmla="*/ 613150 h 715492"/>
                <a:gd name="connsiteX132" fmla="*/ 680970 w 1580219"/>
                <a:gd name="connsiteY132" fmla="*/ 566034 h 715492"/>
                <a:gd name="connsiteX133" fmla="*/ 680970 w 1580219"/>
                <a:gd name="connsiteY133" fmla="*/ 566034 h 715492"/>
                <a:gd name="connsiteX134" fmla="*/ 696581 w 1580219"/>
                <a:gd name="connsiteY134" fmla="*/ 595741 h 715492"/>
                <a:gd name="connsiteX135" fmla="*/ 707195 w 1580219"/>
                <a:gd name="connsiteY135" fmla="*/ 595741 h 715492"/>
                <a:gd name="connsiteX136" fmla="*/ 716854 w 1580219"/>
                <a:gd name="connsiteY136" fmla="*/ 575861 h 715492"/>
                <a:gd name="connsiteX137" fmla="*/ 747235 w 1580219"/>
                <a:gd name="connsiteY137" fmla="*/ 609106 h 715492"/>
                <a:gd name="connsiteX138" fmla="*/ 756220 w 1580219"/>
                <a:gd name="connsiteY138" fmla="*/ 605625 h 715492"/>
                <a:gd name="connsiteX139" fmla="*/ 766722 w 1580219"/>
                <a:gd name="connsiteY139" fmla="*/ 558396 h 715492"/>
                <a:gd name="connsiteX140" fmla="*/ 800360 w 1580219"/>
                <a:gd name="connsiteY140" fmla="*/ 584846 h 715492"/>
                <a:gd name="connsiteX141" fmla="*/ 815297 w 1580219"/>
                <a:gd name="connsiteY141" fmla="*/ 566427 h 715492"/>
                <a:gd name="connsiteX142" fmla="*/ 816926 w 1580219"/>
                <a:gd name="connsiteY142" fmla="*/ 541662 h 715492"/>
                <a:gd name="connsiteX143" fmla="*/ 848935 w 1580219"/>
                <a:gd name="connsiteY143" fmla="*/ 552669 h 715492"/>
                <a:gd name="connsiteX144" fmla="*/ 881170 w 1580219"/>
                <a:gd name="connsiteY144" fmla="*/ 493030 h 715492"/>
                <a:gd name="connsiteX145" fmla="*/ 896051 w 1580219"/>
                <a:gd name="connsiteY145" fmla="*/ 517289 h 715492"/>
                <a:gd name="connsiteX146" fmla="*/ 907957 w 1580219"/>
                <a:gd name="connsiteY146" fmla="*/ 514201 h 715492"/>
                <a:gd name="connsiteX147" fmla="*/ 908069 w 1580219"/>
                <a:gd name="connsiteY147" fmla="*/ 504879 h 715492"/>
                <a:gd name="connsiteX148" fmla="*/ 910203 w 1580219"/>
                <a:gd name="connsiteY148" fmla="*/ 504598 h 715492"/>
                <a:gd name="connsiteX149" fmla="*/ 935867 w 1580219"/>
                <a:gd name="connsiteY149" fmla="*/ 512235 h 715492"/>
                <a:gd name="connsiteX150" fmla="*/ 960576 w 1580219"/>
                <a:gd name="connsiteY150" fmla="*/ 475733 h 715492"/>
                <a:gd name="connsiteX151" fmla="*/ 987980 w 1580219"/>
                <a:gd name="connsiteY151" fmla="*/ 485785 h 715492"/>
                <a:gd name="connsiteX152" fmla="*/ 1006961 w 1580219"/>
                <a:gd name="connsiteY152" fmla="*/ 462986 h 715492"/>
                <a:gd name="connsiteX153" fmla="*/ 1010668 w 1580219"/>
                <a:gd name="connsiteY153" fmla="*/ 460683 h 715492"/>
                <a:gd name="connsiteX154" fmla="*/ 1044924 w 1580219"/>
                <a:gd name="connsiteY154" fmla="*/ 471634 h 715492"/>
                <a:gd name="connsiteX155" fmla="*/ 1068341 w 1580219"/>
                <a:gd name="connsiteY155" fmla="*/ 406267 h 715492"/>
                <a:gd name="connsiteX156" fmla="*/ 1096925 w 1580219"/>
                <a:gd name="connsiteY156" fmla="*/ 432043 h 715492"/>
                <a:gd name="connsiteX157" fmla="*/ 1106865 w 1580219"/>
                <a:gd name="connsiteY157" fmla="*/ 428224 h 715492"/>
                <a:gd name="connsiteX158" fmla="*/ 1113435 w 1580219"/>
                <a:gd name="connsiteY158" fmla="*/ 384310 h 715492"/>
                <a:gd name="connsiteX159" fmla="*/ 1135786 w 1580219"/>
                <a:gd name="connsiteY159" fmla="*/ 381839 h 715492"/>
                <a:gd name="connsiteX160" fmla="*/ 1153082 w 1580219"/>
                <a:gd name="connsiteY160" fmla="*/ 355276 h 715492"/>
                <a:gd name="connsiteX161" fmla="*/ 1183800 w 1580219"/>
                <a:gd name="connsiteY161" fmla="*/ 376054 h 715492"/>
                <a:gd name="connsiteX162" fmla="*/ 1194021 w 1580219"/>
                <a:gd name="connsiteY162" fmla="*/ 372123 h 715492"/>
                <a:gd name="connsiteX163" fmla="*/ 1196042 w 1580219"/>
                <a:gd name="connsiteY163" fmla="*/ 361173 h 715492"/>
                <a:gd name="connsiteX164" fmla="*/ 1201995 w 1580219"/>
                <a:gd name="connsiteY164" fmla="*/ 356849 h 715492"/>
                <a:gd name="connsiteX165" fmla="*/ 1231871 w 1580219"/>
                <a:gd name="connsiteY165" fmla="*/ 363251 h 715492"/>
                <a:gd name="connsiteX166" fmla="*/ 1260623 w 1580219"/>
                <a:gd name="connsiteY166" fmla="*/ 319167 h 715492"/>
                <a:gd name="connsiteX167" fmla="*/ 1292632 w 1580219"/>
                <a:gd name="connsiteY167" fmla="*/ 322874 h 715492"/>
                <a:gd name="connsiteX168" fmla="*/ 1316836 w 1580219"/>
                <a:gd name="connsiteY168" fmla="*/ 293841 h 715492"/>
                <a:gd name="connsiteX169" fmla="*/ 1333290 w 1580219"/>
                <a:gd name="connsiteY169" fmla="*/ 306251 h 715492"/>
                <a:gd name="connsiteX170" fmla="*/ 1343062 w 1580219"/>
                <a:gd name="connsiteY170" fmla="*/ 303837 h 715492"/>
                <a:gd name="connsiteX171" fmla="*/ 1350699 w 1580219"/>
                <a:gd name="connsiteY171" fmla="*/ 283789 h 715492"/>
                <a:gd name="connsiteX172" fmla="*/ 1377149 w 1580219"/>
                <a:gd name="connsiteY172" fmla="*/ 292549 h 715492"/>
                <a:gd name="connsiteX173" fmla="*/ 1412416 w 1580219"/>
                <a:gd name="connsiteY173" fmla="*/ 258405 h 715492"/>
                <a:gd name="connsiteX174" fmla="*/ 1423085 w 1580219"/>
                <a:gd name="connsiteY174" fmla="*/ 256665 h 715492"/>
                <a:gd name="connsiteX175" fmla="*/ 1473795 w 1580219"/>
                <a:gd name="connsiteY175" fmla="*/ 277611 h 715492"/>
                <a:gd name="connsiteX176" fmla="*/ 1490979 w 1580219"/>
                <a:gd name="connsiteY176" fmla="*/ 255373 h 715492"/>
                <a:gd name="connsiteX177" fmla="*/ 1536916 w 1580219"/>
                <a:gd name="connsiteY177" fmla="*/ 264190 h 715492"/>
                <a:gd name="connsiteX178" fmla="*/ 1543486 w 1580219"/>
                <a:gd name="connsiteY178" fmla="*/ 257956 h 715492"/>
                <a:gd name="connsiteX179" fmla="*/ 1540566 w 1580219"/>
                <a:gd name="connsiteY179" fmla="*/ 234314 h 715492"/>
                <a:gd name="connsiteX180" fmla="*/ 1550618 w 1580219"/>
                <a:gd name="connsiteY180" fmla="*/ 216905 h 715492"/>
                <a:gd name="connsiteX181" fmla="*/ 1548933 w 1580219"/>
                <a:gd name="connsiteY181" fmla="*/ 208089 h 715492"/>
                <a:gd name="connsiteX182" fmla="*/ 1556065 w 1580219"/>
                <a:gd name="connsiteY182" fmla="*/ 200507 h 715492"/>
                <a:gd name="connsiteX183" fmla="*/ 1553707 w 1580219"/>
                <a:gd name="connsiteY183" fmla="*/ 169228 h 715492"/>
                <a:gd name="connsiteX184" fmla="*/ 1574653 w 1580219"/>
                <a:gd name="connsiteY184" fmla="*/ 136994 h 715492"/>
                <a:gd name="connsiteX185" fmla="*/ 1568645 w 1580219"/>
                <a:gd name="connsiteY185" fmla="*/ 132670 h 715492"/>
                <a:gd name="connsiteX186" fmla="*/ 1546350 w 1580219"/>
                <a:gd name="connsiteY186" fmla="*/ 129413 h 715492"/>
                <a:gd name="connsiteX187" fmla="*/ 1529447 w 1580219"/>
                <a:gd name="connsiteY187" fmla="*/ 118069 h 715492"/>
                <a:gd name="connsiteX188" fmla="*/ 1539948 w 1580219"/>
                <a:gd name="connsiteY188" fmla="*/ 103581 h 715492"/>
                <a:gd name="connsiteX189" fmla="*/ 1546350 w 1580219"/>
                <a:gd name="connsiteY189" fmla="*/ 129413 h 715492"/>
                <a:gd name="connsiteX190" fmla="*/ 1523157 w 1580219"/>
                <a:gd name="connsiteY190" fmla="*/ 181021 h 715492"/>
                <a:gd name="connsiteX191" fmla="*/ 1527650 w 1580219"/>
                <a:gd name="connsiteY191" fmla="*/ 177708 h 715492"/>
                <a:gd name="connsiteX192" fmla="*/ 1530963 w 1580219"/>
                <a:gd name="connsiteY192" fmla="*/ 187872 h 715492"/>
                <a:gd name="connsiteX193" fmla="*/ 1523213 w 1580219"/>
                <a:gd name="connsiteY193" fmla="*/ 180965 h 715492"/>
                <a:gd name="connsiteX194" fmla="*/ 1548990 w 1580219"/>
                <a:gd name="connsiteY194" fmla="*/ 43043 h 715492"/>
                <a:gd name="connsiteX195" fmla="*/ 1545901 w 1580219"/>
                <a:gd name="connsiteY195" fmla="*/ 41302 h 715492"/>
                <a:gd name="connsiteX196" fmla="*/ 1549439 w 1580219"/>
                <a:gd name="connsiteY196" fmla="*/ 40572 h 715492"/>
                <a:gd name="connsiteX197" fmla="*/ 1548990 w 1580219"/>
                <a:gd name="connsiteY197" fmla="*/ 43043 h 715492"/>
                <a:gd name="connsiteX198" fmla="*/ 1517261 w 1580219"/>
                <a:gd name="connsiteY198" fmla="*/ 38607 h 715492"/>
                <a:gd name="connsiteX199" fmla="*/ 1517485 w 1580219"/>
                <a:gd name="connsiteY199" fmla="*/ 40404 h 715492"/>
                <a:gd name="connsiteX200" fmla="*/ 1495416 w 1580219"/>
                <a:gd name="connsiteY200" fmla="*/ 46862 h 715492"/>
                <a:gd name="connsiteX201" fmla="*/ 1492552 w 1580219"/>
                <a:gd name="connsiteY201" fmla="*/ 29846 h 715492"/>
                <a:gd name="connsiteX202" fmla="*/ 1517317 w 1580219"/>
                <a:gd name="connsiteY202" fmla="*/ 38607 h 715492"/>
                <a:gd name="connsiteX203" fmla="*/ 1476154 w 1580219"/>
                <a:gd name="connsiteY203" fmla="*/ 51411 h 715492"/>
                <a:gd name="connsiteX204" fmla="*/ 1474132 w 1580219"/>
                <a:gd name="connsiteY204" fmla="*/ 51579 h 715492"/>
                <a:gd name="connsiteX205" fmla="*/ 1469752 w 1580219"/>
                <a:gd name="connsiteY205" fmla="*/ 51411 h 715492"/>
                <a:gd name="connsiteX206" fmla="*/ 1475704 w 1580219"/>
                <a:gd name="connsiteY206" fmla="*/ 29959 h 715492"/>
                <a:gd name="connsiteX207" fmla="*/ 1478063 w 1580219"/>
                <a:gd name="connsiteY207" fmla="*/ 30576 h 715492"/>
                <a:gd name="connsiteX208" fmla="*/ 1476098 w 1580219"/>
                <a:gd name="connsiteY208" fmla="*/ 51354 h 715492"/>
                <a:gd name="connsiteX209" fmla="*/ 1384056 w 1580219"/>
                <a:gd name="connsiteY209" fmla="*/ 18053 h 715492"/>
                <a:gd name="connsiteX210" fmla="*/ 1392255 w 1580219"/>
                <a:gd name="connsiteY210" fmla="*/ 30632 h 715492"/>
                <a:gd name="connsiteX211" fmla="*/ 1390907 w 1580219"/>
                <a:gd name="connsiteY211" fmla="*/ 31306 h 715492"/>
                <a:gd name="connsiteX212" fmla="*/ 1374846 w 1580219"/>
                <a:gd name="connsiteY212" fmla="*/ 49277 h 715492"/>
                <a:gd name="connsiteX213" fmla="*/ 1374173 w 1580219"/>
                <a:gd name="connsiteY213" fmla="*/ 48154 h 715492"/>
                <a:gd name="connsiteX214" fmla="*/ 1384000 w 1580219"/>
                <a:gd name="connsiteY214" fmla="*/ 18109 h 715492"/>
                <a:gd name="connsiteX215" fmla="*/ 1284321 w 1580219"/>
                <a:gd name="connsiteY215" fmla="*/ 49614 h 715492"/>
                <a:gd name="connsiteX216" fmla="*/ 1304032 w 1580219"/>
                <a:gd name="connsiteY216" fmla="*/ 74940 h 715492"/>
                <a:gd name="connsiteX217" fmla="*/ 1300438 w 1580219"/>
                <a:gd name="connsiteY217" fmla="*/ 80275 h 715492"/>
                <a:gd name="connsiteX218" fmla="*/ 1276684 w 1580219"/>
                <a:gd name="connsiteY218" fmla="*/ 64944 h 715492"/>
                <a:gd name="connsiteX219" fmla="*/ 1284321 w 1580219"/>
                <a:gd name="connsiteY219" fmla="*/ 49614 h 715492"/>
                <a:gd name="connsiteX220" fmla="*/ 1225862 w 1580219"/>
                <a:gd name="connsiteY220" fmla="*/ 86846 h 715492"/>
                <a:gd name="connsiteX221" fmla="*/ 1242540 w 1580219"/>
                <a:gd name="connsiteY221" fmla="*/ 80612 h 715492"/>
                <a:gd name="connsiteX222" fmla="*/ 1218000 w 1580219"/>
                <a:gd name="connsiteY222" fmla="*/ 122112 h 715492"/>
                <a:gd name="connsiteX223" fmla="*/ 1225862 w 1580219"/>
                <a:gd name="connsiteY223" fmla="*/ 86902 h 715492"/>
                <a:gd name="connsiteX224" fmla="*/ 1193684 w 1580219"/>
                <a:gd name="connsiteY224" fmla="*/ 79938 h 715492"/>
                <a:gd name="connsiteX225" fmla="*/ 1204410 w 1580219"/>
                <a:gd name="connsiteY225" fmla="*/ 113745 h 715492"/>
                <a:gd name="connsiteX226" fmla="*/ 1185878 w 1580219"/>
                <a:gd name="connsiteY226" fmla="*/ 103075 h 715492"/>
                <a:gd name="connsiteX227" fmla="*/ 1193684 w 1580219"/>
                <a:gd name="connsiteY227" fmla="*/ 79882 h 715492"/>
                <a:gd name="connsiteX228" fmla="*/ 1115682 w 1580219"/>
                <a:gd name="connsiteY228" fmla="*/ 149405 h 715492"/>
                <a:gd name="connsiteX229" fmla="*/ 1112424 w 1580219"/>
                <a:gd name="connsiteY229" fmla="*/ 163444 h 715492"/>
                <a:gd name="connsiteX230" fmla="*/ 1093163 w 1580219"/>
                <a:gd name="connsiteY230" fmla="*/ 156368 h 715492"/>
                <a:gd name="connsiteX231" fmla="*/ 1087154 w 1580219"/>
                <a:gd name="connsiteY231" fmla="*/ 157210 h 715492"/>
                <a:gd name="connsiteX232" fmla="*/ 1089456 w 1580219"/>
                <a:gd name="connsiteY232" fmla="*/ 148562 h 715492"/>
                <a:gd name="connsiteX233" fmla="*/ 1115682 w 1580219"/>
                <a:gd name="connsiteY233" fmla="*/ 149405 h 715492"/>
                <a:gd name="connsiteX234" fmla="*/ 1061827 w 1580219"/>
                <a:gd name="connsiteY234" fmla="*/ 176192 h 715492"/>
                <a:gd name="connsiteX235" fmla="*/ 1035938 w 1580219"/>
                <a:gd name="connsiteY235" fmla="*/ 210840 h 715492"/>
                <a:gd name="connsiteX236" fmla="*/ 1033636 w 1580219"/>
                <a:gd name="connsiteY236" fmla="*/ 194667 h 715492"/>
                <a:gd name="connsiteX237" fmla="*/ 1061827 w 1580219"/>
                <a:gd name="connsiteY237" fmla="*/ 176192 h 715492"/>
                <a:gd name="connsiteX238" fmla="*/ 1011959 w 1580219"/>
                <a:gd name="connsiteY238" fmla="*/ 195903 h 715492"/>
                <a:gd name="connsiteX239" fmla="*/ 1020327 w 1580219"/>
                <a:gd name="connsiteY239" fmla="*/ 210391 h 715492"/>
                <a:gd name="connsiteX240" fmla="*/ 1020046 w 1580219"/>
                <a:gd name="connsiteY240" fmla="*/ 210391 h 715492"/>
                <a:gd name="connsiteX241" fmla="*/ 1006400 w 1580219"/>
                <a:gd name="connsiteY241" fmla="*/ 213311 h 715492"/>
                <a:gd name="connsiteX242" fmla="*/ 1011959 w 1580219"/>
                <a:gd name="connsiteY242" fmla="*/ 195903 h 715492"/>
                <a:gd name="connsiteX243" fmla="*/ 963047 w 1580219"/>
                <a:gd name="connsiteY243" fmla="*/ 219545 h 715492"/>
                <a:gd name="connsiteX244" fmla="*/ 981578 w 1580219"/>
                <a:gd name="connsiteY244" fmla="*/ 227014 h 715492"/>
                <a:gd name="connsiteX245" fmla="*/ 982140 w 1580219"/>
                <a:gd name="connsiteY245" fmla="*/ 230552 h 715492"/>
                <a:gd name="connsiteX246" fmla="*/ 953500 w 1580219"/>
                <a:gd name="connsiteY246" fmla="*/ 258630 h 715492"/>
                <a:gd name="connsiteX247" fmla="*/ 963103 w 1580219"/>
                <a:gd name="connsiteY247" fmla="*/ 219489 h 715492"/>
                <a:gd name="connsiteX248" fmla="*/ 915369 w 1580219"/>
                <a:gd name="connsiteY248" fmla="*/ 233921 h 715492"/>
                <a:gd name="connsiteX249" fmla="*/ 925646 w 1580219"/>
                <a:gd name="connsiteY249" fmla="*/ 248690 h 715492"/>
                <a:gd name="connsiteX250" fmla="*/ 911382 w 1580219"/>
                <a:gd name="connsiteY250" fmla="*/ 247006 h 715492"/>
                <a:gd name="connsiteX251" fmla="*/ 915369 w 1580219"/>
                <a:gd name="connsiteY251" fmla="*/ 233977 h 715492"/>
                <a:gd name="connsiteX252" fmla="*/ 842253 w 1580219"/>
                <a:gd name="connsiteY252" fmla="*/ 253127 h 715492"/>
                <a:gd name="connsiteX253" fmla="*/ 883865 w 1580219"/>
                <a:gd name="connsiteY253" fmla="*/ 251947 h 715492"/>
                <a:gd name="connsiteX254" fmla="*/ 845173 w 1580219"/>
                <a:gd name="connsiteY254" fmla="*/ 294290 h 715492"/>
                <a:gd name="connsiteX255" fmla="*/ 831358 w 1580219"/>
                <a:gd name="connsiteY255" fmla="*/ 282834 h 715492"/>
                <a:gd name="connsiteX256" fmla="*/ 842253 w 1580219"/>
                <a:gd name="connsiteY256" fmla="*/ 253127 h 715492"/>
                <a:gd name="connsiteX257" fmla="*/ 733196 w 1580219"/>
                <a:gd name="connsiteY257" fmla="*/ 332813 h 715492"/>
                <a:gd name="connsiteX258" fmla="*/ 748527 w 1580219"/>
                <a:gd name="connsiteY258" fmla="*/ 333937 h 715492"/>
                <a:gd name="connsiteX259" fmla="*/ 736621 w 1580219"/>
                <a:gd name="connsiteY259" fmla="*/ 350278 h 715492"/>
                <a:gd name="connsiteX260" fmla="*/ 712811 w 1580219"/>
                <a:gd name="connsiteY260" fmla="*/ 342866 h 715492"/>
                <a:gd name="connsiteX261" fmla="*/ 710003 w 1580219"/>
                <a:gd name="connsiteY261" fmla="*/ 343090 h 715492"/>
                <a:gd name="connsiteX262" fmla="*/ 733196 w 1580219"/>
                <a:gd name="connsiteY262" fmla="*/ 332813 h 715492"/>
                <a:gd name="connsiteX263" fmla="*/ 643962 w 1580219"/>
                <a:gd name="connsiteY263" fmla="*/ 371955 h 715492"/>
                <a:gd name="connsiteX264" fmla="*/ 681475 w 1580219"/>
                <a:gd name="connsiteY264" fmla="*/ 356400 h 715492"/>
                <a:gd name="connsiteX265" fmla="*/ 636100 w 1580219"/>
                <a:gd name="connsiteY265" fmla="*/ 408513 h 715492"/>
                <a:gd name="connsiteX266" fmla="*/ 643962 w 1580219"/>
                <a:gd name="connsiteY266" fmla="*/ 371955 h 715492"/>
                <a:gd name="connsiteX267" fmla="*/ 596509 w 1580219"/>
                <a:gd name="connsiteY267" fmla="*/ 391610 h 715492"/>
                <a:gd name="connsiteX268" fmla="*/ 588086 w 1580219"/>
                <a:gd name="connsiteY268" fmla="*/ 396496 h 715492"/>
                <a:gd name="connsiteX269" fmla="*/ 596509 w 1580219"/>
                <a:gd name="connsiteY269" fmla="*/ 391610 h 715492"/>
                <a:gd name="connsiteX270" fmla="*/ 518844 w 1580219"/>
                <a:gd name="connsiteY270" fmla="*/ 416263 h 715492"/>
                <a:gd name="connsiteX271" fmla="*/ 540465 w 1580219"/>
                <a:gd name="connsiteY271" fmla="*/ 414297 h 715492"/>
                <a:gd name="connsiteX272" fmla="*/ 561074 w 1580219"/>
                <a:gd name="connsiteY272" fmla="*/ 423283 h 715492"/>
                <a:gd name="connsiteX273" fmla="*/ 562198 w 1580219"/>
                <a:gd name="connsiteY273" fmla="*/ 427382 h 715492"/>
                <a:gd name="connsiteX274" fmla="*/ 536871 w 1580219"/>
                <a:gd name="connsiteY274" fmla="*/ 454394 h 715492"/>
                <a:gd name="connsiteX275" fmla="*/ 511095 w 1580219"/>
                <a:gd name="connsiteY275" fmla="*/ 428112 h 715492"/>
                <a:gd name="connsiteX276" fmla="*/ 518844 w 1580219"/>
                <a:gd name="connsiteY276" fmla="*/ 416263 h 715492"/>
                <a:gd name="connsiteX277" fmla="*/ 486498 w 1580219"/>
                <a:gd name="connsiteY277" fmla="*/ 435469 h 715492"/>
                <a:gd name="connsiteX278" fmla="*/ 486835 w 1580219"/>
                <a:gd name="connsiteY278" fmla="*/ 437940 h 715492"/>
                <a:gd name="connsiteX279" fmla="*/ 460216 w 1580219"/>
                <a:gd name="connsiteY279" fmla="*/ 461245 h 715492"/>
                <a:gd name="connsiteX280" fmla="*/ 461901 w 1580219"/>
                <a:gd name="connsiteY280" fmla="*/ 442713 h 715492"/>
                <a:gd name="connsiteX281" fmla="*/ 486498 w 1580219"/>
                <a:gd name="connsiteY281" fmla="*/ 435469 h 715492"/>
                <a:gd name="connsiteX282" fmla="*/ 415291 w 1580219"/>
                <a:gd name="connsiteY282" fmla="*/ 431313 h 715492"/>
                <a:gd name="connsiteX283" fmla="*/ 443650 w 1580219"/>
                <a:gd name="connsiteY283" fmla="*/ 439961 h 715492"/>
                <a:gd name="connsiteX284" fmla="*/ 445840 w 1580219"/>
                <a:gd name="connsiteY284" fmla="*/ 463547 h 715492"/>
                <a:gd name="connsiteX285" fmla="*/ 450333 w 1580219"/>
                <a:gd name="connsiteY285" fmla="*/ 469500 h 715492"/>
                <a:gd name="connsiteX286" fmla="*/ 446514 w 1580219"/>
                <a:gd name="connsiteY286" fmla="*/ 472308 h 715492"/>
                <a:gd name="connsiteX287" fmla="*/ 421861 w 1580219"/>
                <a:gd name="connsiteY287" fmla="*/ 442039 h 715492"/>
                <a:gd name="connsiteX288" fmla="*/ 414167 w 1580219"/>
                <a:gd name="connsiteY288" fmla="*/ 444847 h 715492"/>
                <a:gd name="connsiteX289" fmla="*/ 415291 w 1580219"/>
                <a:gd name="connsiteY289" fmla="*/ 431369 h 715492"/>
                <a:gd name="connsiteX290" fmla="*/ 383899 w 1580219"/>
                <a:gd name="connsiteY290" fmla="*/ 437434 h 715492"/>
                <a:gd name="connsiteX291" fmla="*/ 393502 w 1580219"/>
                <a:gd name="connsiteY291" fmla="*/ 457482 h 715492"/>
                <a:gd name="connsiteX292" fmla="*/ 371432 w 1580219"/>
                <a:gd name="connsiteY292" fmla="*/ 475116 h 715492"/>
                <a:gd name="connsiteX293" fmla="*/ 370140 w 1580219"/>
                <a:gd name="connsiteY293" fmla="*/ 465962 h 715492"/>
                <a:gd name="connsiteX294" fmla="*/ 383899 w 1580219"/>
                <a:gd name="connsiteY294" fmla="*/ 437378 h 715492"/>
                <a:gd name="connsiteX295" fmla="*/ 352788 w 1580219"/>
                <a:gd name="connsiteY295" fmla="*/ 452484 h 715492"/>
                <a:gd name="connsiteX296" fmla="*/ 357730 w 1580219"/>
                <a:gd name="connsiteY296" fmla="*/ 462873 h 715492"/>
                <a:gd name="connsiteX297" fmla="*/ 357280 w 1580219"/>
                <a:gd name="connsiteY297" fmla="*/ 473375 h 715492"/>
                <a:gd name="connsiteX298" fmla="*/ 336615 w 1580219"/>
                <a:gd name="connsiteY298" fmla="*/ 460515 h 715492"/>
                <a:gd name="connsiteX299" fmla="*/ 315219 w 1580219"/>
                <a:gd name="connsiteY299" fmla="*/ 468601 h 715492"/>
                <a:gd name="connsiteX300" fmla="*/ 352788 w 1580219"/>
                <a:gd name="connsiteY300" fmla="*/ 452484 h 715492"/>
                <a:gd name="connsiteX301" fmla="*/ 288993 w 1580219"/>
                <a:gd name="connsiteY301" fmla="*/ 461806 h 715492"/>
                <a:gd name="connsiteX302" fmla="*/ 296855 w 1580219"/>
                <a:gd name="connsiteY302" fmla="*/ 479833 h 715492"/>
                <a:gd name="connsiteX303" fmla="*/ 297698 w 1580219"/>
                <a:gd name="connsiteY303" fmla="*/ 482023 h 715492"/>
                <a:gd name="connsiteX304" fmla="*/ 265295 w 1580219"/>
                <a:gd name="connsiteY304" fmla="*/ 505834 h 715492"/>
                <a:gd name="connsiteX305" fmla="*/ 265295 w 1580219"/>
                <a:gd name="connsiteY305" fmla="*/ 505384 h 715492"/>
                <a:gd name="connsiteX306" fmla="*/ 260297 w 1580219"/>
                <a:gd name="connsiteY306" fmla="*/ 489660 h 715492"/>
                <a:gd name="connsiteX307" fmla="*/ 288993 w 1580219"/>
                <a:gd name="connsiteY307" fmla="*/ 461806 h 715492"/>
                <a:gd name="connsiteX308" fmla="*/ 247662 w 1580219"/>
                <a:gd name="connsiteY308" fmla="*/ 488593 h 715492"/>
                <a:gd name="connsiteX309" fmla="*/ 229130 w 1580219"/>
                <a:gd name="connsiteY309" fmla="*/ 479608 h 715492"/>
                <a:gd name="connsiteX310" fmla="*/ 220987 w 1580219"/>
                <a:gd name="connsiteY310" fmla="*/ 481293 h 715492"/>
                <a:gd name="connsiteX311" fmla="*/ 219527 w 1580219"/>
                <a:gd name="connsiteY311" fmla="*/ 462256 h 715492"/>
                <a:gd name="connsiteX312" fmla="*/ 247662 w 1580219"/>
                <a:gd name="connsiteY312" fmla="*/ 488593 h 715492"/>
                <a:gd name="connsiteX313" fmla="*/ 176623 w 1580219"/>
                <a:gd name="connsiteY313" fmla="*/ 469331 h 715492"/>
                <a:gd name="connsiteX314" fmla="*/ 201557 w 1580219"/>
                <a:gd name="connsiteY314" fmla="*/ 493984 h 715492"/>
                <a:gd name="connsiteX315" fmla="*/ 195099 w 1580219"/>
                <a:gd name="connsiteY315" fmla="*/ 498814 h 715492"/>
                <a:gd name="connsiteX316" fmla="*/ 176342 w 1580219"/>
                <a:gd name="connsiteY316" fmla="*/ 475003 h 715492"/>
                <a:gd name="connsiteX317" fmla="*/ 176623 w 1580219"/>
                <a:gd name="connsiteY317" fmla="*/ 469387 h 715492"/>
                <a:gd name="connsiteX318" fmla="*/ 118107 w 1580219"/>
                <a:gd name="connsiteY318" fmla="*/ 448329 h 715492"/>
                <a:gd name="connsiteX319" fmla="*/ 147758 w 1580219"/>
                <a:gd name="connsiteY319" fmla="*/ 470904 h 715492"/>
                <a:gd name="connsiteX320" fmla="*/ 125352 w 1580219"/>
                <a:gd name="connsiteY320" fmla="*/ 484775 h 715492"/>
                <a:gd name="connsiteX321" fmla="*/ 125352 w 1580219"/>
                <a:gd name="connsiteY321" fmla="*/ 484662 h 715492"/>
                <a:gd name="connsiteX322" fmla="*/ 118164 w 1580219"/>
                <a:gd name="connsiteY322" fmla="*/ 448329 h 715492"/>
                <a:gd name="connsiteX323" fmla="*/ 105360 w 1580219"/>
                <a:gd name="connsiteY323" fmla="*/ 478990 h 715492"/>
                <a:gd name="connsiteX324" fmla="*/ 84301 w 1580219"/>
                <a:gd name="connsiteY324" fmla="*/ 473936 h 715492"/>
                <a:gd name="connsiteX325" fmla="*/ 81044 w 1580219"/>
                <a:gd name="connsiteY325" fmla="*/ 474273 h 715492"/>
                <a:gd name="connsiteX326" fmla="*/ 67229 w 1580219"/>
                <a:gd name="connsiteY326" fmla="*/ 470904 h 715492"/>
                <a:gd name="connsiteX327" fmla="*/ 64534 w 1580219"/>
                <a:gd name="connsiteY327" fmla="*/ 451417 h 715492"/>
                <a:gd name="connsiteX328" fmla="*/ 105360 w 1580219"/>
                <a:gd name="connsiteY328" fmla="*/ 479047 h 715492"/>
                <a:gd name="connsiteX329" fmla="*/ 76046 w 1580219"/>
                <a:gd name="connsiteY329" fmla="*/ 511056 h 715492"/>
                <a:gd name="connsiteX330" fmla="*/ 63747 w 1580219"/>
                <a:gd name="connsiteY330" fmla="*/ 521614 h 715492"/>
                <a:gd name="connsiteX331" fmla="*/ 64084 w 1580219"/>
                <a:gd name="connsiteY331" fmla="*/ 519536 h 715492"/>
                <a:gd name="connsiteX332" fmla="*/ 61389 w 1580219"/>
                <a:gd name="connsiteY332" fmla="*/ 501902 h 715492"/>
                <a:gd name="connsiteX333" fmla="*/ 62119 w 1580219"/>
                <a:gd name="connsiteY333" fmla="*/ 494995 h 715492"/>
                <a:gd name="connsiteX334" fmla="*/ 76046 w 1580219"/>
                <a:gd name="connsiteY334" fmla="*/ 511056 h 715492"/>
                <a:gd name="connsiteX335" fmla="*/ 36792 w 1580219"/>
                <a:gd name="connsiteY335" fmla="*/ 505609 h 715492"/>
                <a:gd name="connsiteX336" fmla="*/ 48978 w 1580219"/>
                <a:gd name="connsiteY336" fmla="*/ 504036 h 715492"/>
                <a:gd name="connsiteX337" fmla="*/ 53190 w 1580219"/>
                <a:gd name="connsiteY337" fmla="*/ 520940 h 715492"/>
                <a:gd name="connsiteX338" fmla="*/ 58918 w 1580219"/>
                <a:gd name="connsiteY338" fmla="*/ 524646 h 715492"/>
                <a:gd name="connsiteX339" fmla="*/ 45496 w 1580219"/>
                <a:gd name="connsiteY339" fmla="*/ 532227 h 715492"/>
                <a:gd name="connsiteX340" fmla="*/ 36736 w 1580219"/>
                <a:gd name="connsiteY340" fmla="*/ 505553 h 715492"/>
                <a:gd name="connsiteX341" fmla="*/ 11914 w 1580219"/>
                <a:gd name="connsiteY341" fmla="*/ 607309 h 715492"/>
                <a:gd name="connsiteX342" fmla="*/ 24662 w 1580219"/>
                <a:gd name="connsiteY342" fmla="*/ 570246 h 715492"/>
                <a:gd name="connsiteX343" fmla="*/ 32580 w 1580219"/>
                <a:gd name="connsiteY343" fmla="*/ 573166 h 715492"/>
                <a:gd name="connsiteX344" fmla="*/ 60940 w 1580219"/>
                <a:gd name="connsiteY344" fmla="*/ 583274 h 715492"/>
                <a:gd name="connsiteX345" fmla="*/ 47743 w 1580219"/>
                <a:gd name="connsiteY345" fmla="*/ 614329 h 715492"/>
                <a:gd name="connsiteX346" fmla="*/ 11914 w 1580219"/>
                <a:gd name="connsiteY346" fmla="*/ 607309 h 715492"/>
                <a:gd name="connsiteX347" fmla="*/ 81942 w 1580219"/>
                <a:gd name="connsiteY347" fmla="*/ 649090 h 715492"/>
                <a:gd name="connsiteX348" fmla="*/ 70262 w 1580219"/>
                <a:gd name="connsiteY348" fmla="*/ 646956 h 715492"/>
                <a:gd name="connsiteX349" fmla="*/ 93455 w 1580219"/>
                <a:gd name="connsiteY349" fmla="*/ 640891 h 715492"/>
                <a:gd name="connsiteX350" fmla="*/ 95083 w 1580219"/>
                <a:gd name="connsiteY350" fmla="*/ 642857 h 715492"/>
                <a:gd name="connsiteX351" fmla="*/ 81942 w 1580219"/>
                <a:gd name="connsiteY351" fmla="*/ 649090 h 715492"/>
                <a:gd name="connsiteX352" fmla="*/ 160674 w 1580219"/>
                <a:gd name="connsiteY352" fmla="*/ 673181 h 715492"/>
                <a:gd name="connsiteX353" fmla="*/ 159495 w 1580219"/>
                <a:gd name="connsiteY353" fmla="*/ 658637 h 715492"/>
                <a:gd name="connsiteX354" fmla="*/ 178757 w 1580219"/>
                <a:gd name="connsiteY354" fmla="*/ 626908 h 715492"/>
                <a:gd name="connsiteX355" fmla="*/ 182913 w 1580219"/>
                <a:gd name="connsiteY355" fmla="*/ 626459 h 715492"/>
                <a:gd name="connsiteX356" fmla="*/ 191336 w 1580219"/>
                <a:gd name="connsiteY356" fmla="*/ 628200 h 715492"/>
                <a:gd name="connsiteX357" fmla="*/ 203691 w 1580219"/>
                <a:gd name="connsiteY357" fmla="*/ 642127 h 715492"/>
                <a:gd name="connsiteX358" fmla="*/ 160674 w 1580219"/>
                <a:gd name="connsiteY358" fmla="*/ 673181 h 715492"/>
                <a:gd name="connsiteX359" fmla="*/ 230309 w 1580219"/>
                <a:gd name="connsiteY359" fmla="*/ 690422 h 715492"/>
                <a:gd name="connsiteX360" fmla="*/ 214698 w 1580219"/>
                <a:gd name="connsiteY360" fmla="*/ 652684 h 715492"/>
                <a:gd name="connsiteX361" fmla="*/ 237554 w 1580219"/>
                <a:gd name="connsiteY361" fmla="*/ 661276 h 715492"/>
                <a:gd name="connsiteX362" fmla="*/ 250582 w 1580219"/>
                <a:gd name="connsiteY362" fmla="*/ 659086 h 715492"/>
                <a:gd name="connsiteX363" fmla="*/ 230309 w 1580219"/>
                <a:gd name="connsiteY363" fmla="*/ 690422 h 715492"/>
                <a:gd name="connsiteX364" fmla="*/ 311962 w 1580219"/>
                <a:gd name="connsiteY364" fmla="*/ 652740 h 715492"/>
                <a:gd name="connsiteX365" fmla="*/ 283659 w 1580219"/>
                <a:gd name="connsiteY365" fmla="*/ 652347 h 715492"/>
                <a:gd name="connsiteX366" fmla="*/ 276190 w 1580219"/>
                <a:gd name="connsiteY366" fmla="*/ 645384 h 715492"/>
                <a:gd name="connsiteX367" fmla="*/ 311905 w 1580219"/>
                <a:gd name="connsiteY367" fmla="*/ 621236 h 715492"/>
                <a:gd name="connsiteX368" fmla="*/ 326001 w 1580219"/>
                <a:gd name="connsiteY368" fmla="*/ 634152 h 715492"/>
                <a:gd name="connsiteX369" fmla="*/ 312018 w 1580219"/>
                <a:gd name="connsiteY369" fmla="*/ 652796 h 715492"/>
                <a:gd name="connsiteX370" fmla="*/ 404621 w 1580219"/>
                <a:gd name="connsiteY370" fmla="*/ 652516 h 715492"/>
                <a:gd name="connsiteX371" fmla="*/ 378171 w 1580219"/>
                <a:gd name="connsiteY371" fmla="*/ 651673 h 715492"/>
                <a:gd name="connsiteX372" fmla="*/ 383899 w 1580219"/>
                <a:gd name="connsiteY372" fmla="*/ 640105 h 715492"/>
                <a:gd name="connsiteX373" fmla="*/ 412539 w 1580219"/>
                <a:gd name="connsiteY373" fmla="*/ 622303 h 715492"/>
                <a:gd name="connsiteX374" fmla="*/ 420232 w 1580219"/>
                <a:gd name="connsiteY374" fmla="*/ 631794 h 715492"/>
                <a:gd name="connsiteX375" fmla="*/ 404565 w 1580219"/>
                <a:gd name="connsiteY375" fmla="*/ 652516 h 715492"/>
                <a:gd name="connsiteX376" fmla="*/ 485487 w 1580219"/>
                <a:gd name="connsiteY376" fmla="*/ 633984 h 715492"/>
                <a:gd name="connsiteX377" fmla="*/ 484532 w 1580219"/>
                <a:gd name="connsiteY377" fmla="*/ 634602 h 715492"/>
                <a:gd name="connsiteX378" fmla="*/ 466337 w 1580219"/>
                <a:gd name="connsiteY378" fmla="*/ 638083 h 715492"/>
                <a:gd name="connsiteX379" fmla="*/ 451961 w 1580219"/>
                <a:gd name="connsiteY379" fmla="*/ 634377 h 715492"/>
                <a:gd name="connsiteX380" fmla="*/ 488183 w 1580219"/>
                <a:gd name="connsiteY380" fmla="*/ 598830 h 715492"/>
                <a:gd name="connsiteX381" fmla="*/ 498628 w 1580219"/>
                <a:gd name="connsiteY381" fmla="*/ 613599 h 715492"/>
                <a:gd name="connsiteX382" fmla="*/ 485487 w 1580219"/>
                <a:gd name="connsiteY382" fmla="*/ 633928 h 715492"/>
                <a:gd name="connsiteX383" fmla="*/ 525078 w 1580219"/>
                <a:gd name="connsiteY383" fmla="*/ 616968 h 715492"/>
                <a:gd name="connsiteX384" fmla="*/ 524853 w 1580219"/>
                <a:gd name="connsiteY384" fmla="*/ 614329 h 715492"/>
                <a:gd name="connsiteX385" fmla="*/ 527436 w 1580219"/>
                <a:gd name="connsiteY385" fmla="*/ 612869 h 715492"/>
                <a:gd name="connsiteX386" fmla="*/ 525022 w 1580219"/>
                <a:gd name="connsiteY386" fmla="*/ 617024 h 715492"/>
                <a:gd name="connsiteX387" fmla="*/ 563489 w 1580219"/>
                <a:gd name="connsiteY387" fmla="*/ 599110 h 715492"/>
                <a:gd name="connsiteX388" fmla="*/ 562534 w 1580219"/>
                <a:gd name="connsiteY388" fmla="*/ 579680 h 715492"/>
                <a:gd name="connsiteX389" fmla="*/ 575731 w 1580219"/>
                <a:gd name="connsiteY389" fmla="*/ 569179 h 715492"/>
                <a:gd name="connsiteX390" fmla="*/ 563489 w 1580219"/>
                <a:gd name="connsiteY390" fmla="*/ 599054 h 715492"/>
                <a:gd name="connsiteX391" fmla="*/ 606168 w 1580219"/>
                <a:gd name="connsiteY391" fmla="*/ 595011 h 715492"/>
                <a:gd name="connsiteX392" fmla="*/ 596903 w 1580219"/>
                <a:gd name="connsiteY392" fmla="*/ 565191 h 715492"/>
                <a:gd name="connsiteX393" fmla="*/ 617119 w 1580219"/>
                <a:gd name="connsiteY393" fmla="*/ 577490 h 715492"/>
                <a:gd name="connsiteX394" fmla="*/ 606168 w 1580219"/>
                <a:gd name="connsiteY394" fmla="*/ 595011 h 715492"/>
                <a:gd name="connsiteX395" fmla="*/ 648118 w 1580219"/>
                <a:gd name="connsiteY395" fmla="*/ 598100 h 715492"/>
                <a:gd name="connsiteX396" fmla="*/ 642109 w 1580219"/>
                <a:gd name="connsiteY396" fmla="*/ 581758 h 715492"/>
                <a:gd name="connsiteX397" fmla="*/ 663336 w 1580219"/>
                <a:gd name="connsiteY397" fmla="*/ 575019 h 715492"/>
                <a:gd name="connsiteX398" fmla="*/ 648118 w 1580219"/>
                <a:gd name="connsiteY398" fmla="*/ 598156 h 715492"/>
                <a:gd name="connsiteX399" fmla="*/ 701130 w 1580219"/>
                <a:gd name="connsiteY399" fmla="*/ 581028 h 715492"/>
                <a:gd name="connsiteX400" fmla="*/ 691864 w 1580219"/>
                <a:gd name="connsiteY400" fmla="*/ 560362 h 715492"/>
                <a:gd name="connsiteX401" fmla="*/ 698435 w 1580219"/>
                <a:gd name="connsiteY401" fmla="*/ 557498 h 715492"/>
                <a:gd name="connsiteX402" fmla="*/ 708487 w 1580219"/>
                <a:gd name="connsiteY402" fmla="*/ 560025 h 715492"/>
                <a:gd name="connsiteX403" fmla="*/ 701186 w 1580219"/>
                <a:gd name="connsiteY403" fmla="*/ 581028 h 715492"/>
                <a:gd name="connsiteX404" fmla="*/ 746673 w 1580219"/>
                <a:gd name="connsiteY404" fmla="*/ 594505 h 715492"/>
                <a:gd name="connsiteX405" fmla="*/ 724323 w 1580219"/>
                <a:gd name="connsiteY405" fmla="*/ 559463 h 715492"/>
                <a:gd name="connsiteX406" fmla="*/ 755097 w 1580219"/>
                <a:gd name="connsiteY406" fmla="*/ 548288 h 715492"/>
                <a:gd name="connsiteX407" fmla="*/ 746673 w 1580219"/>
                <a:gd name="connsiteY407" fmla="*/ 594505 h 715492"/>
                <a:gd name="connsiteX408" fmla="*/ 779975 w 1580219"/>
                <a:gd name="connsiteY408" fmla="*/ 556375 h 715492"/>
                <a:gd name="connsiteX409" fmla="*/ 771607 w 1580219"/>
                <a:gd name="connsiteY409" fmla="*/ 539472 h 715492"/>
                <a:gd name="connsiteX410" fmla="*/ 800921 w 1580219"/>
                <a:gd name="connsiteY410" fmla="*/ 524534 h 715492"/>
                <a:gd name="connsiteX411" fmla="*/ 801595 w 1580219"/>
                <a:gd name="connsiteY411" fmla="*/ 524814 h 715492"/>
                <a:gd name="connsiteX412" fmla="*/ 802213 w 1580219"/>
                <a:gd name="connsiteY412" fmla="*/ 544413 h 715492"/>
                <a:gd name="connsiteX413" fmla="*/ 779975 w 1580219"/>
                <a:gd name="connsiteY413" fmla="*/ 556431 h 715492"/>
                <a:gd name="connsiteX414" fmla="*/ 824339 w 1580219"/>
                <a:gd name="connsiteY414" fmla="*/ 529869 h 715492"/>
                <a:gd name="connsiteX415" fmla="*/ 827259 w 1580219"/>
                <a:gd name="connsiteY415" fmla="*/ 530037 h 715492"/>
                <a:gd name="connsiteX416" fmla="*/ 862975 w 1580219"/>
                <a:gd name="connsiteY416" fmla="*/ 519648 h 715492"/>
                <a:gd name="connsiteX417" fmla="*/ 861908 w 1580219"/>
                <a:gd name="connsiteY417" fmla="*/ 522624 h 715492"/>
                <a:gd name="connsiteX418" fmla="*/ 824283 w 1580219"/>
                <a:gd name="connsiteY418" fmla="*/ 529869 h 715492"/>
                <a:gd name="connsiteX419" fmla="*/ 939011 w 1580219"/>
                <a:gd name="connsiteY419" fmla="*/ 486908 h 715492"/>
                <a:gd name="connsiteX420" fmla="*/ 945189 w 1580219"/>
                <a:gd name="connsiteY420" fmla="*/ 481798 h 715492"/>
                <a:gd name="connsiteX421" fmla="*/ 944066 w 1580219"/>
                <a:gd name="connsiteY421" fmla="*/ 486291 h 715492"/>
                <a:gd name="connsiteX422" fmla="*/ 939011 w 1580219"/>
                <a:gd name="connsiteY422" fmla="*/ 486852 h 715492"/>
                <a:gd name="connsiteX423" fmla="*/ 1026392 w 1580219"/>
                <a:gd name="connsiteY423" fmla="*/ 458100 h 715492"/>
                <a:gd name="connsiteX424" fmla="*/ 1020383 w 1580219"/>
                <a:gd name="connsiteY424" fmla="*/ 452540 h 715492"/>
                <a:gd name="connsiteX425" fmla="*/ 1053403 w 1580219"/>
                <a:gd name="connsiteY425" fmla="*/ 414971 h 715492"/>
                <a:gd name="connsiteX426" fmla="*/ 1052842 w 1580219"/>
                <a:gd name="connsiteY426" fmla="*/ 424911 h 715492"/>
                <a:gd name="connsiteX427" fmla="*/ 1026392 w 1580219"/>
                <a:gd name="connsiteY427" fmla="*/ 458100 h 715492"/>
                <a:gd name="connsiteX428" fmla="*/ 1096420 w 1580219"/>
                <a:gd name="connsiteY428" fmla="*/ 416095 h 715492"/>
                <a:gd name="connsiteX429" fmla="*/ 1082268 w 1580219"/>
                <a:gd name="connsiteY429" fmla="*/ 402898 h 715492"/>
                <a:gd name="connsiteX430" fmla="*/ 1099789 w 1580219"/>
                <a:gd name="connsiteY430" fmla="*/ 389476 h 715492"/>
                <a:gd name="connsiteX431" fmla="*/ 1096420 w 1580219"/>
                <a:gd name="connsiteY431" fmla="*/ 416095 h 715492"/>
                <a:gd name="connsiteX432" fmla="*/ 1126688 w 1580219"/>
                <a:gd name="connsiteY432" fmla="*/ 363307 h 715492"/>
                <a:gd name="connsiteX433" fmla="*/ 1136572 w 1580219"/>
                <a:gd name="connsiteY433" fmla="*/ 354378 h 715492"/>
                <a:gd name="connsiteX434" fmla="*/ 1126688 w 1580219"/>
                <a:gd name="connsiteY434" fmla="*/ 363307 h 715492"/>
                <a:gd name="connsiteX435" fmla="*/ 1236532 w 1580219"/>
                <a:gd name="connsiteY435" fmla="*/ 345112 h 715492"/>
                <a:gd name="connsiteX436" fmla="*/ 1210924 w 1580219"/>
                <a:gd name="connsiteY436" fmla="*/ 347695 h 715492"/>
                <a:gd name="connsiteX437" fmla="*/ 1239171 w 1580219"/>
                <a:gd name="connsiteY437" fmla="*/ 303893 h 715492"/>
                <a:gd name="connsiteX438" fmla="*/ 1246752 w 1580219"/>
                <a:gd name="connsiteY438" fmla="*/ 307262 h 715492"/>
                <a:gd name="connsiteX439" fmla="*/ 1236532 w 1580219"/>
                <a:gd name="connsiteY439" fmla="*/ 345112 h 715492"/>
                <a:gd name="connsiteX440" fmla="*/ 1276178 w 1580219"/>
                <a:gd name="connsiteY440" fmla="*/ 308498 h 715492"/>
                <a:gd name="connsiteX441" fmla="*/ 1303583 w 1580219"/>
                <a:gd name="connsiteY441" fmla="*/ 284799 h 715492"/>
                <a:gd name="connsiteX442" fmla="*/ 1302067 w 1580219"/>
                <a:gd name="connsiteY442" fmla="*/ 294458 h 715492"/>
                <a:gd name="connsiteX443" fmla="*/ 1276178 w 1580219"/>
                <a:gd name="connsiteY443" fmla="*/ 308498 h 715492"/>
                <a:gd name="connsiteX444" fmla="*/ 1333627 w 1580219"/>
                <a:gd name="connsiteY444" fmla="*/ 289966 h 715492"/>
                <a:gd name="connsiteX445" fmla="*/ 1315882 w 1580219"/>
                <a:gd name="connsiteY445" fmla="*/ 270928 h 715492"/>
                <a:gd name="connsiteX446" fmla="*/ 1333178 w 1580219"/>
                <a:gd name="connsiteY446" fmla="*/ 274916 h 715492"/>
                <a:gd name="connsiteX447" fmla="*/ 1338232 w 1580219"/>
                <a:gd name="connsiteY447" fmla="*/ 274466 h 715492"/>
                <a:gd name="connsiteX448" fmla="*/ 1333627 w 1580219"/>
                <a:gd name="connsiteY448" fmla="*/ 289966 h 715492"/>
                <a:gd name="connsiteX449" fmla="*/ 1383944 w 1580219"/>
                <a:gd name="connsiteY449" fmla="*/ 277218 h 715492"/>
                <a:gd name="connsiteX450" fmla="*/ 1356146 w 1580219"/>
                <a:gd name="connsiteY450" fmla="*/ 265987 h 715492"/>
                <a:gd name="connsiteX451" fmla="*/ 1378609 w 1580219"/>
                <a:gd name="connsiteY451" fmla="*/ 248466 h 715492"/>
                <a:gd name="connsiteX452" fmla="*/ 1398769 w 1580219"/>
                <a:gd name="connsiteY452" fmla="*/ 257114 h 715492"/>
                <a:gd name="connsiteX453" fmla="*/ 1384000 w 1580219"/>
                <a:gd name="connsiteY453" fmla="*/ 277218 h 715492"/>
                <a:gd name="connsiteX454" fmla="*/ 1461160 w 1580219"/>
                <a:gd name="connsiteY454" fmla="*/ 264190 h 715492"/>
                <a:gd name="connsiteX455" fmla="*/ 1435945 w 1580219"/>
                <a:gd name="connsiteY455" fmla="*/ 250600 h 715492"/>
                <a:gd name="connsiteX456" fmla="*/ 1438978 w 1580219"/>
                <a:gd name="connsiteY456" fmla="*/ 248522 h 715492"/>
                <a:gd name="connsiteX457" fmla="*/ 1462115 w 1580219"/>
                <a:gd name="connsiteY457" fmla="*/ 229485 h 715492"/>
                <a:gd name="connsiteX458" fmla="*/ 1463631 w 1580219"/>
                <a:gd name="connsiteY458" fmla="*/ 229765 h 715492"/>
                <a:gd name="connsiteX459" fmla="*/ 1469808 w 1580219"/>
                <a:gd name="connsiteY459" fmla="*/ 238133 h 715492"/>
                <a:gd name="connsiteX460" fmla="*/ 1461160 w 1580219"/>
                <a:gd name="connsiteY460" fmla="*/ 264246 h 715492"/>
                <a:gd name="connsiteX461" fmla="*/ 1529896 w 1580219"/>
                <a:gd name="connsiteY461" fmla="*/ 252116 h 715492"/>
                <a:gd name="connsiteX462" fmla="*/ 1484577 w 1580219"/>
                <a:gd name="connsiteY462" fmla="*/ 234820 h 715492"/>
                <a:gd name="connsiteX463" fmla="*/ 1515408 w 1580219"/>
                <a:gd name="connsiteY463" fmla="*/ 240547 h 715492"/>
                <a:gd name="connsiteX464" fmla="*/ 1528099 w 1580219"/>
                <a:gd name="connsiteY464" fmla="*/ 239200 h 715492"/>
                <a:gd name="connsiteX465" fmla="*/ 1529952 w 1580219"/>
                <a:gd name="connsiteY465" fmla="*/ 252116 h 715492"/>
                <a:gd name="connsiteX466" fmla="*/ 1553201 w 1580219"/>
                <a:gd name="connsiteY466" fmla="*/ 151314 h 715492"/>
                <a:gd name="connsiteX467" fmla="*/ 1554661 w 1580219"/>
                <a:gd name="connsiteY467" fmla="*/ 144519 h 715492"/>
                <a:gd name="connsiteX468" fmla="*/ 1554549 w 1580219"/>
                <a:gd name="connsiteY468" fmla="*/ 142778 h 715492"/>
                <a:gd name="connsiteX469" fmla="*/ 1560726 w 1580219"/>
                <a:gd name="connsiteY469" fmla="*/ 143508 h 715492"/>
                <a:gd name="connsiteX470" fmla="*/ 1553201 w 1580219"/>
                <a:gd name="connsiteY470" fmla="*/ 151314 h 715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</a:cxnLst>
              <a:rect l="l" t="t" r="r" b="b"/>
              <a:pathLst>
                <a:path w="1580219" h="715492">
                  <a:moveTo>
                    <a:pt x="1568645" y="132614"/>
                  </a:moveTo>
                  <a:cubicBezTo>
                    <a:pt x="1567409" y="132445"/>
                    <a:pt x="1566230" y="132333"/>
                    <a:pt x="1564994" y="132164"/>
                  </a:cubicBezTo>
                  <a:cubicBezTo>
                    <a:pt x="1578865" y="120877"/>
                    <a:pt x="1587008" y="102177"/>
                    <a:pt x="1572744" y="87014"/>
                  </a:cubicBezTo>
                  <a:cubicBezTo>
                    <a:pt x="1567802" y="81792"/>
                    <a:pt x="1561400" y="79208"/>
                    <a:pt x="1554830" y="78703"/>
                  </a:cubicBezTo>
                  <a:cubicBezTo>
                    <a:pt x="1557020" y="73593"/>
                    <a:pt x="1558368" y="68595"/>
                    <a:pt x="1558368" y="63990"/>
                  </a:cubicBezTo>
                  <a:cubicBezTo>
                    <a:pt x="1558368" y="62193"/>
                    <a:pt x="1558255" y="60452"/>
                    <a:pt x="1557975" y="58823"/>
                  </a:cubicBezTo>
                  <a:cubicBezTo>
                    <a:pt x="1559940" y="51130"/>
                    <a:pt x="1561288" y="43099"/>
                    <a:pt x="1561849" y="34676"/>
                  </a:cubicBezTo>
                  <a:cubicBezTo>
                    <a:pt x="1562074" y="31419"/>
                    <a:pt x="1558817" y="29228"/>
                    <a:pt x="1555953" y="29060"/>
                  </a:cubicBezTo>
                  <a:cubicBezTo>
                    <a:pt x="1545508" y="28555"/>
                    <a:pt x="1536130" y="30801"/>
                    <a:pt x="1528268" y="35350"/>
                  </a:cubicBezTo>
                  <a:cubicBezTo>
                    <a:pt x="1526190" y="25522"/>
                    <a:pt x="1519676" y="17267"/>
                    <a:pt x="1507826" y="14909"/>
                  </a:cubicBezTo>
                  <a:cubicBezTo>
                    <a:pt x="1499010" y="13111"/>
                    <a:pt x="1490979" y="16032"/>
                    <a:pt x="1485083" y="21367"/>
                  </a:cubicBezTo>
                  <a:cubicBezTo>
                    <a:pt x="1482556" y="19513"/>
                    <a:pt x="1479636" y="18109"/>
                    <a:pt x="1476378" y="17323"/>
                  </a:cubicBezTo>
                  <a:cubicBezTo>
                    <a:pt x="1475199" y="7945"/>
                    <a:pt x="1469696" y="2498"/>
                    <a:pt x="1459026" y="2498"/>
                  </a:cubicBezTo>
                  <a:cubicBezTo>
                    <a:pt x="1454196" y="2498"/>
                    <a:pt x="1449255" y="3452"/>
                    <a:pt x="1444256" y="5025"/>
                  </a:cubicBezTo>
                  <a:cubicBezTo>
                    <a:pt x="1441786" y="2554"/>
                    <a:pt x="1438809" y="869"/>
                    <a:pt x="1435328" y="251"/>
                  </a:cubicBezTo>
                  <a:cubicBezTo>
                    <a:pt x="1424770" y="-1658"/>
                    <a:pt x="1417919" y="7552"/>
                    <a:pt x="1413258" y="19569"/>
                  </a:cubicBezTo>
                  <a:cubicBezTo>
                    <a:pt x="1409776" y="21479"/>
                    <a:pt x="1406294" y="23388"/>
                    <a:pt x="1402644" y="25354"/>
                  </a:cubicBezTo>
                  <a:cubicBezTo>
                    <a:pt x="1398320" y="17267"/>
                    <a:pt x="1392817" y="9630"/>
                    <a:pt x="1385966" y="2385"/>
                  </a:cubicBezTo>
                  <a:cubicBezTo>
                    <a:pt x="1382877" y="-872"/>
                    <a:pt x="1377317" y="869"/>
                    <a:pt x="1376026" y="4856"/>
                  </a:cubicBezTo>
                  <a:cubicBezTo>
                    <a:pt x="1372600" y="15189"/>
                    <a:pt x="1369231" y="25522"/>
                    <a:pt x="1365805" y="35911"/>
                  </a:cubicBezTo>
                  <a:cubicBezTo>
                    <a:pt x="1363053" y="32879"/>
                    <a:pt x="1359909" y="30071"/>
                    <a:pt x="1356146" y="27263"/>
                  </a:cubicBezTo>
                  <a:cubicBezTo>
                    <a:pt x="1351654" y="28105"/>
                    <a:pt x="1347554" y="29565"/>
                    <a:pt x="1343735" y="31475"/>
                  </a:cubicBezTo>
                  <a:cubicBezTo>
                    <a:pt x="1340984" y="30969"/>
                    <a:pt x="1338120" y="30801"/>
                    <a:pt x="1335087" y="31082"/>
                  </a:cubicBezTo>
                  <a:cubicBezTo>
                    <a:pt x="1319083" y="32598"/>
                    <a:pt x="1310266" y="44728"/>
                    <a:pt x="1307683" y="58655"/>
                  </a:cubicBezTo>
                  <a:cubicBezTo>
                    <a:pt x="1301786" y="50512"/>
                    <a:pt x="1295160" y="42987"/>
                    <a:pt x="1287578" y="35687"/>
                  </a:cubicBezTo>
                  <a:cubicBezTo>
                    <a:pt x="1284827" y="33047"/>
                    <a:pt x="1279997" y="33609"/>
                    <a:pt x="1277976" y="36866"/>
                  </a:cubicBezTo>
                  <a:cubicBezTo>
                    <a:pt x="1272191" y="46188"/>
                    <a:pt x="1267306" y="55622"/>
                    <a:pt x="1263206" y="65450"/>
                  </a:cubicBezTo>
                  <a:cubicBezTo>
                    <a:pt x="1260511" y="66236"/>
                    <a:pt x="1257984" y="67359"/>
                    <a:pt x="1255569" y="68875"/>
                  </a:cubicBezTo>
                  <a:cubicBezTo>
                    <a:pt x="1250290" y="61463"/>
                    <a:pt x="1242653" y="56689"/>
                    <a:pt x="1231646" y="59104"/>
                  </a:cubicBezTo>
                  <a:cubicBezTo>
                    <a:pt x="1219404" y="61800"/>
                    <a:pt x="1213956" y="75221"/>
                    <a:pt x="1210924" y="89373"/>
                  </a:cubicBezTo>
                  <a:cubicBezTo>
                    <a:pt x="1207891" y="80500"/>
                    <a:pt x="1204017" y="71908"/>
                    <a:pt x="1199131" y="63260"/>
                  </a:cubicBezTo>
                  <a:cubicBezTo>
                    <a:pt x="1196941" y="59385"/>
                    <a:pt x="1190483" y="59329"/>
                    <a:pt x="1188293" y="63260"/>
                  </a:cubicBezTo>
                  <a:cubicBezTo>
                    <a:pt x="1181722" y="75053"/>
                    <a:pt x="1176949" y="87014"/>
                    <a:pt x="1173916" y="99537"/>
                  </a:cubicBezTo>
                  <a:cubicBezTo>
                    <a:pt x="1171221" y="95045"/>
                    <a:pt x="1167908" y="90721"/>
                    <a:pt x="1163977" y="86396"/>
                  </a:cubicBezTo>
                  <a:cubicBezTo>
                    <a:pt x="1161337" y="83476"/>
                    <a:pt x="1155946" y="84319"/>
                    <a:pt x="1153981" y="87632"/>
                  </a:cubicBezTo>
                  <a:cubicBezTo>
                    <a:pt x="1150050" y="94371"/>
                    <a:pt x="1146568" y="101166"/>
                    <a:pt x="1143255" y="108073"/>
                  </a:cubicBezTo>
                  <a:cubicBezTo>
                    <a:pt x="1133820" y="114531"/>
                    <a:pt x="1126408" y="124359"/>
                    <a:pt x="1121129" y="135478"/>
                  </a:cubicBezTo>
                  <a:cubicBezTo>
                    <a:pt x="1114165" y="127728"/>
                    <a:pt x="1105012" y="123292"/>
                    <a:pt x="1093331" y="127503"/>
                  </a:cubicBezTo>
                  <a:cubicBezTo>
                    <a:pt x="1078506" y="132782"/>
                    <a:pt x="1075080" y="148394"/>
                    <a:pt x="1073171" y="163949"/>
                  </a:cubicBezTo>
                  <a:cubicBezTo>
                    <a:pt x="1067443" y="155919"/>
                    <a:pt x="1058738" y="151426"/>
                    <a:pt x="1045654" y="155470"/>
                  </a:cubicBezTo>
                  <a:cubicBezTo>
                    <a:pt x="1029200" y="160524"/>
                    <a:pt x="1023022" y="173103"/>
                    <a:pt x="1021675" y="187367"/>
                  </a:cubicBezTo>
                  <a:cubicBezTo>
                    <a:pt x="1019597" y="184503"/>
                    <a:pt x="1017407" y="181695"/>
                    <a:pt x="1015048" y="178943"/>
                  </a:cubicBezTo>
                  <a:cubicBezTo>
                    <a:pt x="1012577" y="176079"/>
                    <a:pt x="1006344" y="176641"/>
                    <a:pt x="1004659" y="180235"/>
                  </a:cubicBezTo>
                  <a:cubicBezTo>
                    <a:pt x="999099" y="192252"/>
                    <a:pt x="995056" y="204270"/>
                    <a:pt x="992248" y="216681"/>
                  </a:cubicBezTo>
                  <a:cubicBezTo>
                    <a:pt x="988261" y="204045"/>
                    <a:pt x="982028" y="193263"/>
                    <a:pt x="966584" y="196240"/>
                  </a:cubicBezTo>
                  <a:cubicBezTo>
                    <a:pt x="949457" y="199553"/>
                    <a:pt x="944515" y="227575"/>
                    <a:pt x="941595" y="248915"/>
                  </a:cubicBezTo>
                  <a:cubicBezTo>
                    <a:pt x="934800" y="237515"/>
                    <a:pt x="927218" y="226789"/>
                    <a:pt x="918458" y="216344"/>
                  </a:cubicBezTo>
                  <a:cubicBezTo>
                    <a:pt x="915987" y="213368"/>
                    <a:pt x="909473" y="213985"/>
                    <a:pt x="907788" y="217635"/>
                  </a:cubicBezTo>
                  <a:cubicBezTo>
                    <a:pt x="903352" y="227519"/>
                    <a:pt x="900095" y="237347"/>
                    <a:pt x="897736" y="247511"/>
                  </a:cubicBezTo>
                  <a:cubicBezTo>
                    <a:pt x="887572" y="234988"/>
                    <a:pt x="870781" y="227968"/>
                    <a:pt x="853597" y="231955"/>
                  </a:cubicBezTo>
                  <a:cubicBezTo>
                    <a:pt x="831414" y="237122"/>
                    <a:pt x="820127" y="256889"/>
                    <a:pt x="818442" y="277667"/>
                  </a:cubicBezTo>
                  <a:cubicBezTo>
                    <a:pt x="816252" y="277218"/>
                    <a:pt x="814062" y="276937"/>
                    <a:pt x="811703" y="276937"/>
                  </a:cubicBezTo>
                  <a:cubicBezTo>
                    <a:pt x="801988" y="270535"/>
                    <a:pt x="790869" y="267840"/>
                    <a:pt x="779582" y="274803"/>
                  </a:cubicBezTo>
                  <a:cubicBezTo>
                    <a:pt x="767002" y="282609"/>
                    <a:pt x="761836" y="299569"/>
                    <a:pt x="760039" y="316865"/>
                  </a:cubicBezTo>
                  <a:cubicBezTo>
                    <a:pt x="759421" y="317763"/>
                    <a:pt x="758803" y="318662"/>
                    <a:pt x="758186" y="319561"/>
                  </a:cubicBezTo>
                  <a:cubicBezTo>
                    <a:pt x="750829" y="311249"/>
                    <a:pt x="741058" y="306251"/>
                    <a:pt x="728029" y="308778"/>
                  </a:cubicBezTo>
                  <a:cubicBezTo>
                    <a:pt x="708206" y="312709"/>
                    <a:pt x="700288" y="328602"/>
                    <a:pt x="697705" y="346179"/>
                  </a:cubicBezTo>
                  <a:cubicBezTo>
                    <a:pt x="696301" y="346741"/>
                    <a:pt x="694953" y="347414"/>
                    <a:pt x="693605" y="348088"/>
                  </a:cubicBezTo>
                  <a:cubicBezTo>
                    <a:pt x="682823" y="341349"/>
                    <a:pt x="668727" y="339328"/>
                    <a:pt x="655699" y="343764"/>
                  </a:cubicBezTo>
                  <a:cubicBezTo>
                    <a:pt x="637448" y="349942"/>
                    <a:pt x="628070" y="365048"/>
                    <a:pt x="624251" y="382232"/>
                  </a:cubicBezTo>
                  <a:cubicBezTo>
                    <a:pt x="619197" y="371618"/>
                    <a:pt x="611616" y="364093"/>
                    <a:pt x="597352" y="367687"/>
                  </a:cubicBezTo>
                  <a:cubicBezTo>
                    <a:pt x="583088" y="371281"/>
                    <a:pt x="574496" y="386500"/>
                    <a:pt x="569442" y="403347"/>
                  </a:cubicBezTo>
                  <a:cubicBezTo>
                    <a:pt x="563770" y="391835"/>
                    <a:pt x="554279" y="383355"/>
                    <a:pt x="538668" y="383523"/>
                  </a:cubicBezTo>
                  <a:cubicBezTo>
                    <a:pt x="518114" y="383692"/>
                    <a:pt x="505479" y="404638"/>
                    <a:pt x="497448" y="425866"/>
                  </a:cubicBezTo>
                  <a:cubicBezTo>
                    <a:pt x="493068" y="414971"/>
                    <a:pt x="484813" y="406941"/>
                    <a:pt x="470100" y="407727"/>
                  </a:cubicBezTo>
                  <a:cubicBezTo>
                    <a:pt x="457296" y="408401"/>
                    <a:pt x="452130" y="415196"/>
                    <a:pt x="449996" y="424237"/>
                  </a:cubicBezTo>
                  <a:cubicBezTo>
                    <a:pt x="443369" y="412894"/>
                    <a:pt x="432924" y="405874"/>
                    <a:pt x="417256" y="412051"/>
                  </a:cubicBezTo>
                  <a:cubicBezTo>
                    <a:pt x="404115" y="417218"/>
                    <a:pt x="401083" y="428842"/>
                    <a:pt x="400971" y="441871"/>
                  </a:cubicBezTo>
                  <a:cubicBezTo>
                    <a:pt x="398107" y="436086"/>
                    <a:pt x="394849" y="430414"/>
                    <a:pt x="391087" y="424743"/>
                  </a:cubicBezTo>
                  <a:cubicBezTo>
                    <a:pt x="388728" y="421149"/>
                    <a:pt x="384180" y="420980"/>
                    <a:pt x="381035" y="423507"/>
                  </a:cubicBezTo>
                  <a:cubicBezTo>
                    <a:pt x="372948" y="429965"/>
                    <a:pt x="366939" y="437603"/>
                    <a:pt x="362952" y="445970"/>
                  </a:cubicBezTo>
                  <a:cubicBezTo>
                    <a:pt x="357337" y="436929"/>
                    <a:pt x="348688" y="430808"/>
                    <a:pt x="335885" y="431650"/>
                  </a:cubicBezTo>
                  <a:cubicBezTo>
                    <a:pt x="314376" y="433054"/>
                    <a:pt x="306514" y="448722"/>
                    <a:pt x="304886" y="466580"/>
                  </a:cubicBezTo>
                  <a:cubicBezTo>
                    <a:pt x="299158" y="453888"/>
                    <a:pt x="291408" y="443274"/>
                    <a:pt x="277144" y="443050"/>
                  </a:cubicBezTo>
                  <a:cubicBezTo>
                    <a:pt x="257489" y="442713"/>
                    <a:pt x="250526" y="456135"/>
                    <a:pt x="249403" y="471690"/>
                  </a:cubicBezTo>
                  <a:cubicBezTo>
                    <a:pt x="240698" y="461526"/>
                    <a:pt x="229130" y="453832"/>
                    <a:pt x="215091" y="449227"/>
                  </a:cubicBezTo>
                  <a:cubicBezTo>
                    <a:pt x="212002" y="448216"/>
                    <a:pt x="207903" y="450856"/>
                    <a:pt x="208127" y="454281"/>
                  </a:cubicBezTo>
                  <a:lnTo>
                    <a:pt x="210261" y="485785"/>
                  </a:lnTo>
                  <a:cubicBezTo>
                    <a:pt x="201388" y="472701"/>
                    <a:pt x="189371" y="462143"/>
                    <a:pt x="174265" y="454337"/>
                  </a:cubicBezTo>
                  <a:cubicBezTo>
                    <a:pt x="170221" y="452260"/>
                    <a:pt x="165336" y="454731"/>
                    <a:pt x="165055" y="459335"/>
                  </a:cubicBezTo>
                  <a:cubicBezTo>
                    <a:pt x="164886" y="462593"/>
                    <a:pt x="164718" y="465850"/>
                    <a:pt x="164549" y="469107"/>
                  </a:cubicBezTo>
                  <a:cubicBezTo>
                    <a:pt x="163707" y="468938"/>
                    <a:pt x="162865" y="468770"/>
                    <a:pt x="161966" y="468657"/>
                  </a:cubicBezTo>
                  <a:cubicBezTo>
                    <a:pt x="151128" y="452203"/>
                    <a:pt x="134898" y="439961"/>
                    <a:pt x="114738" y="433279"/>
                  </a:cubicBezTo>
                  <a:cubicBezTo>
                    <a:pt x="111593" y="432268"/>
                    <a:pt x="107213" y="434402"/>
                    <a:pt x="106483" y="437715"/>
                  </a:cubicBezTo>
                  <a:cubicBezTo>
                    <a:pt x="105023" y="444735"/>
                    <a:pt x="104405" y="451417"/>
                    <a:pt x="104630" y="457875"/>
                  </a:cubicBezTo>
                  <a:cubicBezTo>
                    <a:pt x="92331" y="446869"/>
                    <a:pt x="77337" y="439456"/>
                    <a:pt x="59929" y="436030"/>
                  </a:cubicBezTo>
                  <a:cubicBezTo>
                    <a:pt x="55043" y="435076"/>
                    <a:pt x="51337" y="437883"/>
                    <a:pt x="50719" y="442657"/>
                  </a:cubicBezTo>
                  <a:cubicBezTo>
                    <a:pt x="49315" y="453551"/>
                    <a:pt x="50101" y="463940"/>
                    <a:pt x="52684" y="473655"/>
                  </a:cubicBezTo>
                  <a:cubicBezTo>
                    <a:pt x="49820" y="475902"/>
                    <a:pt x="48248" y="479159"/>
                    <a:pt x="47518" y="483034"/>
                  </a:cubicBezTo>
                  <a:cubicBezTo>
                    <a:pt x="45440" y="482135"/>
                    <a:pt x="43138" y="481574"/>
                    <a:pt x="40498" y="481405"/>
                  </a:cubicBezTo>
                  <a:cubicBezTo>
                    <a:pt x="18934" y="480226"/>
                    <a:pt x="8994" y="510888"/>
                    <a:pt x="6860" y="527229"/>
                  </a:cubicBezTo>
                  <a:cubicBezTo>
                    <a:pt x="5344" y="539078"/>
                    <a:pt x="8826" y="553736"/>
                    <a:pt x="16800" y="563395"/>
                  </a:cubicBezTo>
                  <a:cubicBezTo>
                    <a:pt x="13150" y="568729"/>
                    <a:pt x="9949" y="574514"/>
                    <a:pt x="7422" y="580747"/>
                  </a:cubicBezTo>
                  <a:cubicBezTo>
                    <a:pt x="2255" y="593438"/>
                    <a:pt x="-4259" y="616238"/>
                    <a:pt x="3772" y="629154"/>
                  </a:cubicBezTo>
                  <a:cubicBezTo>
                    <a:pt x="13824" y="645328"/>
                    <a:pt x="30783" y="640386"/>
                    <a:pt x="46619" y="629267"/>
                  </a:cubicBezTo>
                  <a:cubicBezTo>
                    <a:pt x="46619" y="629548"/>
                    <a:pt x="46619" y="629828"/>
                    <a:pt x="46732" y="630109"/>
                  </a:cubicBezTo>
                  <a:cubicBezTo>
                    <a:pt x="42632" y="642407"/>
                    <a:pt x="42913" y="654425"/>
                    <a:pt x="53358" y="662736"/>
                  </a:cubicBezTo>
                  <a:cubicBezTo>
                    <a:pt x="66555" y="673350"/>
                    <a:pt x="84975" y="664253"/>
                    <a:pt x="101204" y="651224"/>
                  </a:cubicBezTo>
                  <a:cubicBezTo>
                    <a:pt x="103844" y="655043"/>
                    <a:pt x="106651" y="658918"/>
                    <a:pt x="109909" y="662062"/>
                  </a:cubicBezTo>
                  <a:cubicBezTo>
                    <a:pt x="109796" y="672171"/>
                    <a:pt x="113839" y="679808"/>
                    <a:pt x="126531" y="679976"/>
                  </a:cubicBezTo>
                  <a:cubicBezTo>
                    <a:pt x="131136" y="680033"/>
                    <a:pt x="135572" y="678685"/>
                    <a:pt x="139896" y="676439"/>
                  </a:cubicBezTo>
                  <a:cubicBezTo>
                    <a:pt x="139616" y="683514"/>
                    <a:pt x="141750" y="689523"/>
                    <a:pt x="147590" y="693230"/>
                  </a:cubicBezTo>
                  <a:cubicBezTo>
                    <a:pt x="161011" y="701878"/>
                    <a:pt x="178813" y="690422"/>
                    <a:pt x="193583" y="675765"/>
                  </a:cubicBezTo>
                  <a:cubicBezTo>
                    <a:pt x="189595" y="695588"/>
                    <a:pt x="191449" y="714738"/>
                    <a:pt x="212227" y="715468"/>
                  </a:cubicBezTo>
                  <a:cubicBezTo>
                    <a:pt x="238227" y="716422"/>
                    <a:pt x="254625" y="689186"/>
                    <a:pt x="262150" y="662961"/>
                  </a:cubicBezTo>
                  <a:cubicBezTo>
                    <a:pt x="265576" y="672451"/>
                    <a:pt x="272652" y="679415"/>
                    <a:pt x="284725" y="679976"/>
                  </a:cubicBezTo>
                  <a:cubicBezTo>
                    <a:pt x="306964" y="681100"/>
                    <a:pt x="324260" y="661445"/>
                    <a:pt x="334986" y="640330"/>
                  </a:cubicBezTo>
                  <a:cubicBezTo>
                    <a:pt x="335828" y="640835"/>
                    <a:pt x="336727" y="641340"/>
                    <a:pt x="337625" y="641790"/>
                  </a:cubicBezTo>
                  <a:cubicBezTo>
                    <a:pt x="340995" y="652516"/>
                    <a:pt x="348464" y="660490"/>
                    <a:pt x="362952" y="659367"/>
                  </a:cubicBezTo>
                  <a:cubicBezTo>
                    <a:pt x="363851" y="659311"/>
                    <a:pt x="364693" y="659086"/>
                    <a:pt x="365535" y="658918"/>
                  </a:cubicBezTo>
                  <a:cubicBezTo>
                    <a:pt x="366827" y="672564"/>
                    <a:pt x="372836" y="682560"/>
                    <a:pt x="388054" y="680145"/>
                  </a:cubicBezTo>
                  <a:cubicBezTo>
                    <a:pt x="406979" y="677113"/>
                    <a:pt x="421805" y="659142"/>
                    <a:pt x="432025" y="638813"/>
                  </a:cubicBezTo>
                  <a:cubicBezTo>
                    <a:pt x="433542" y="639207"/>
                    <a:pt x="435114" y="639431"/>
                    <a:pt x="436855" y="639431"/>
                  </a:cubicBezTo>
                  <a:cubicBezTo>
                    <a:pt x="437304" y="639431"/>
                    <a:pt x="437810" y="639319"/>
                    <a:pt x="438259" y="639319"/>
                  </a:cubicBezTo>
                  <a:cubicBezTo>
                    <a:pt x="440786" y="647911"/>
                    <a:pt x="445110" y="655099"/>
                    <a:pt x="452410" y="658862"/>
                  </a:cubicBezTo>
                  <a:cubicBezTo>
                    <a:pt x="463979" y="664814"/>
                    <a:pt x="474199" y="660265"/>
                    <a:pt x="482118" y="652460"/>
                  </a:cubicBezTo>
                  <a:cubicBezTo>
                    <a:pt x="484027" y="653133"/>
                    <a:pt x="486161" y="652796"/>
                    <a:pt x="487846" y="650775"/>
                  </a:cubicBezTo>
                  <a:cubicBezTo>
                    <a:pt x="496438" y="640273"/>
                    <a:pt x="503794" y="629435"/>
                    <a:pt x="510308" y="618091"/>
                  </a:cubicBezTo>
                  <a:cubicBezTo>
                    <a:pt x="510814" y="618091"/>
                    <a:pt x="511263" y="618260"/>
                    <a:pt x="511768" y="618260"/>
                  </a:cubicBezTo>
                  <a:cubicBezTo>
                    <a:pt x="512162" y="618260"/>
                    <a:pt x="512611" y="618148"/>
                    <a:pt x="513004" y="618091"/>
                  </a:cubicBezTo>
                  <a:cubicBezTo>
                    <a:pt x="513678" y="623482"/>
                    <a:pt x="514576" y="628930"/>
                    <a:pt x="515980" y="634433"/>
                  </a:cubicBezTo>
                  <a:cubicBezTo>
                    <a:pt x="517328" y="639768"/>
                    <a:pt x="524460" y="639768"/>
                    <a:pt x="527268" y="635837"/>
                  </a:cubicBezTo>
                  <a:cubicBezTo>
                    <a:pt x="536702" y="622752"/>
                    <a:pt x="544508" y="609219"/>
                    <a:pt x="551022" y="595067"/>
                  </a:cubicBezTo>
                  <a:cubicBezTo>
                    <a:pt x="551640" y="602760"/>
                    <a:pt x="552707" y="610510"/>
                    <a:pt x="554392" y="618372"/>
                  </a:cubicBezTo>
                  <a:cubicBezTo>
                    <a:pt x="555515" y="623651"/>
                    <a:pt x="563040" y="623763"/>
                    <a:pt x="565679" y="619776"/>
                  </a:cubicBezTo>
                  <a:cubicBezTo>
                    <a:pt x="575001" y="605456"/>
                    <a:pt x="581909" y="590687"/>
                    <a:pt x="586794" y="575131"/>
                  </a:cubicBezTo>
                  <a:cubicBezTo>
                    <a:pt x="589715" y="586643"/>
                    <a:pt x="593870" y="597875"/>
                    <a:pt x="599374" y="609050"/>
                  </a:cubicBezTo>
                  <a:cubicBezTo>
                    <a:pt x="601058" y="612476"/>
                    <a:pt x="606562" y="612813"/>
                    <a:pt x="609032" y="610229"/>
                  </a:cubicBezTo>
                  <a:cubicBezTo>
                    <a:pt x="617400" y="601469"/>
                    <a:pt x="623858" y="592034"/>
                    <a:pt x="628575" y="581926"/>
                  </a:cubicBezTo>
                  <a:cubicBezTo>
                    <a:pt x="628968" y="581982"/>
                    <a:pt x="629361" y="582095"/>
                    <a:pt x="629754" y="582151"/>
                  </a:cubicBezTo>
                  <a:cubicBezTo>
                    <a:pt x="632450" y="592259"/>
                    <a:pt x="636325" y="602143"/>
                    <a:pt x="641604" y="611970"/>
                  </a:cubicBezTo>
                  <a:cubicBezTo>
                    <a:pt x="643344" y="615227"/>
                    <a:pt x="648736" y="615845"/>
                    <a:pt x="651263" y="613150"/>
                  </a:cubicBezTo>
                  <a:cubicBezTo>
                    <a:pt x="664403" y="598773"/>
                    <a:pt x="674231" y="583330"/>
                    <a:pt x="680970" y="566034"/>
                  </a:cubicBezTo>
                  <a:cubicBezTo>
                    <a:pt x="680970" y="566034"/>
                    <a:pt x="680970" y="566034"/>
                    <a:pt x="680970" y="566034"/>
                  </a:cubicBezTo>
                  <a:cubicBezTo>
                    <a:pt x="684339" y="576423"/>
                    <a:pt x="689393" y="586082"/>
                    <a:pt x="696581" y="595741"/>
                  </a:cubicBezTo>
                  <a:cubicBezTo>
                    <a:pt x="699165" y="599223"/>
                    <a:pt x="704724" y="599840"/>
                    <a:pt x="707195" y="595741"/>
                  </a:cubicBezTo>
                  <a:cubicBezTo>
                    <a:pt x="711182" y="589114"/>
                    <a:pt x="714383" y="582544"/>
                    <a:pt x="716854" y="575861"/>
                  </a:cubicBezTo>
                  <a:cubicBezTo>
                    <a:pt x="722863" y="589339"/>
                    <a:pt x="733196" y="600739"/>
                    <a:pt x="747235" y="609106"/>
                  </a:cubicBezTo>
                  <a:cubicBezTo>
                    <a:pt x="750604" y="611128"/>
                    <a:pt x="755041" y="609219"/>
                    <a:pt x="756220" y="605625"/>
                  </a:cubicBezTo>
                  <a:cubicBezTo>
                    <a:pt x="761499" y="589900"/>
                    <a:pt x="764981" y="574233"/>
                    <a:pt x="766722" y="558396"/>
                  </a:cubicBezTo>
                  <a:cubicBezTo>
                    <a:pt x="773910" y="574345"/>
                    <a:pt x="784692" y="587317"/>
                    <a:pt x="800360" y="584846"/>
                  </a:cubicBezTo>
                  <a:cubicBezTo>
                    <a:pt x="810749" y="583218"/>
                    <a:pt x="813613" y="575468"/>
                    <a:pt x="815297" y="566427"/>
                  </a:cubicBezTo>
                  <a:cubicBezTo>
                    <a:pt x="816757" y="558677"/>
                    <a:pt x="817094" y="550254"/>
                    <a:pt x="816926" y="541662"/>
                  </a:cubicBezTo>
                  <a:cubicBezTo>
                    <a:pt x="824170" y="550141"/>
                    <a:pt x="834447" y="555083"/>
                    <a:pt x="848935" y="552669"/>
                  </a:cubicBezTo>
                  <a:cubicBezTo>
                    <a:pt x="873083" y="548681"/>
                    <a:pt x="879878" y="519592"/>
                    <a:pt x="881170" y="493030"/>
                  </a:cubicBezTo>
                  <a:cubicBezTo>
                    <a:pt x="885494" y="501341"/>
                    <a:pt x="890379" y="509371"/>
                    <a:pt x="896051" y="517289"/>
                  </a:cubicBezTo>
                  <a:cubicBezTo>
                    <a:pt x="899477" y="522063"/>
                    <a:pt x="907732" y="520659"/>
                    <a:pt x="907957" y="514201"/>
                  </a:cubicBezTo>
                  <a:cubicBezTo>
                    <a:pt x="908069" y="511112"/>
                    <a:pt x="908069" y="507967"/>
                    <a:pt x="908069" y="504879"/>
                  </a:cubicBezTo>
                  <a:cubicBezTo>
                    <a:pt x="908743" y="504879"/>
                    <a:pt x="909473" y="504767"/>
                    <a:pt x="910203" y="504598"/>
                  </a:cubicBezTo>
                  <a:cubicBezTo>
                    <a:pt x="916268" y="511056"/>
                    <a:pt x="924523" y="514594"/>
                    <a:pt x="935867" y="512235"/>
                  </a:cubicBezTo>
                  <a:cubicBezTo>
                    <a:pt x="951928" y="508978"/>
                    <a:pt x="958442" y="492974"/>
                    <a:pt x="960576" y="475733"/>
                  </a:cubicBezTo>
                  <a:cubicBezTo>
                    <a:pt x="966809" y="483708"/>
                    <a:pt x="975626" y="488481"/>
                    <a:pt x="987980" y="485785"/>
                  </a:cubicBezTo>
                  <a:cubicBezTo>
                    <a:pt x="1001065" y="482978"/>
                    <a:pt x="1005501" y="473936"/>
                    <a:pt x="1006961" y="462986"/>
                  </a:cubicBezTo>
                  <a:cubicBezTo>
                    <a:pt x="1008197" y="462312"/>
                    <a:pt x="1009432" y="461526"/>
                    <a:pt x="1010668" y="460683"/>
                  </a:cubicBezTo>
                  <a:cubicBezTo>
                    <a:pt x="1018305" y="471185"/>
                    <a:pt x="1029312" y="477249"/>
                    <a:pt x="1044924" y="471634"/>
                  </a:cubicBezTo>
                  <a:cubicBezTo>
                    <a:pt x="1066263" y="463940"/>
                    <a:pt x="1069857" y="434233"/>
                    <a:pt x="1068341" y="406267"/>
                  </a:cubicBezTo>
                  <a:cubicBezTo>
                    <a:pt x="1075979" y="416263"/>
                    <a:pt x="1085469" y="424911"/>
                    <a:pt x="1096925" y="432043"/>
                  </a:cubicBezTo>
                  <a:cubicBezTo>
                    <a:pt x="1100688" y="434402"/>
                    <a:pt x="1105461" y="432043"/>
                    <a:pt x="1106865" y="428224"/>
                  </a:cubicBezTo>
                  <a:cubicBezTo>
                    <a:pt x="1112312" y="413455"/>
                    <a:pt x="1114446" y="398742"/>
                    <a:pt x="1113435" y="384310"/>
                  </a:cubicBezTo>
                  <a:cubicBezTo>
                    <a:pt x="1120455" y="386219"/>
                    <a:pt x="1128149" y="385770"/>
                    <a:pt x="1135786" y="381839"/>
                  </a:cubicBezTo>
                  <a:cubicBezTo>
                    <a:pt x="1147017" y="375998"/>
                    <a:pt x="1152296" y="366002"/>
                    <a:pt x="1153082" y="355276"/>
                  </a:cubicBezTo>
                  <a:cubicBezTo>
                    <a:pt x="1162404" y="363138"/>
                    <a:pt x="1172569" y="370046"/>
                    <a:pt x="1183800" y="376054"/>
                  </a:cubicBezTo>
                  <a:cubicBezTo>
                    <a:pt x="1187338" y="377964"/>
                    <a:pt x="1193010" y="376560"/>
                    <a:pt x="1194021" y="372123"/>
                  </a:cubicBezTo>
                  <a:cubicBezTo>
                    <a:pt x="1194807" y="368417"/>
                    <a:pt x="1195481" y="364823"/>
                    <a:pt x="1196042" y="361173"/>
                  </a:cubicBezTo>
                  <a:cubicBezTo>
                    <a:pt x="1198120" y="359825"/>
                    <a:pt x="1200142" y="358365"/>
                    <a:pt x="1201995" y="356849"/>
                  </a:cubicBezTo>
                  <a:cubicBezTo>
                    <a:pt x="1209464" y="363700"/>
                    <a:pt x="1219179" y="367013"/>
                    <a:pt x="1231871" y="363251"/>
                  </a:cubicBezTo>
                  <a:cubicBezTo>
                    <a:pt x="1253772" y="356680"/>
                    <a:pt x="1260455" y="338654"/>
                    <a:pt x="1260623" y="319167"/>
                  </a:cubicBezTo>
                  <a:cubicBezTo>
                    <a:pt x="1269777" y="324896"/>
                    <a:pt x="1281064" y="327029"/>
                    <a:pt x="1292632" y="322874"/>
                  </a:cubicBezTo>
                  <a:cubicBezTo>
                    <a:pt x="1306110" y="318044"/>
                    <a:pt x="1314197" y="306644"/>
                    <a:pt x="1316836" y="293841"/>
                  </a:cubicBezTo>
                  <a:cubicBezTo>
                    <a:pt x="1321666" y="298389"/>
                    <a:pt x="1327113" y="302489"/>
                    <a:pt x="1333290" y="306251"/>
                  </a:cubicBezTo>
                  <a:cubicBezTo>
                    <a:pt x="1336210" y="308048"/>
                    <a:pt x="1341489" y="307150"/>
                    <a:pt x="1343062" y="303837"/>
                  </a:cubicBezTo>
                  <a:cubicBezTo>
                    <a:pt x="1346319" y="296985"/>
                    <a:pt x="1348846" y="290415"/>
                    <a:pt x="1350699" y="283789"/>
                  </a:cubicBezTo>
                  <a:cubicBezTo>
                    <a:pt x="1357831" y="289741"/>
                    <a:pt x="1367377" y="293167"/>
                    <a:pt x="1377149" y="292549"/>
                  </a:cubicBezTo>
                  <a:cubicBezTo>
                    <a:pt x="1397422" y="291314"/>
                    <a:pt x="1407979" y="276095"/>
                    <a:pt x="1412416" y="258405"/>
                  </a:cubicBezTo>
                  <a:cubicBezTo>
                    <a:pt x="1416066" y="258237"/>
                    <a:pt x="1419660" y="257676"/>
                    <a:pt x="1423085" y="256665"/>
                  </a:cubicBezTo>
                  <a:cubicBezTo>
                    <a:pt x="1437518" y="271378"/>
                    <a:pt x="1456106" y="282665"/>
                    <a:pt x="1473795" y="277611"/>
                  </a:cubicBezTo>
                  <a:cubicBezTo>
                    <a:pt x="1487329" y="273736"/>
                    <a:pt x="1491597" y="265144"/>
                    <a:pt x="1490979" y="255373"/>
                  </a:cubicBezTo>
                  <a:cubicBezTo>
                    <a:pt x="1504457" y="262786"/>
                    <a:pt x="1520125" y="265987"/>
                    <a:pt x="1536916" y="264190"/>
                  </a:cubicBezTo>
                  <a:cubicBezTo>
                    <a:pt x="1540285" y="263797"/>
                    <a:pt x="1543486" y="261775"/>
                    <a:pt x="1543486" y="257956"/>
                  </a:cubicBezTo>
                  <a:cubicBezTo>
                    <a:pt x="1543486" y="249645"/>
                    <a:pt x="1542475" y="241783"/>
                    <a:pt x="1540566" y="234314"/>
                  </a:cubicBezTo>
                  <a:cubicBezTo>
                    <a:pt x="1546575" y="230495"/>
                    <a:pt x="1550618" y="224824"/>
                    <a:pt x="1550618" y="216905"/>
                  </a:cubicBezTo>
                  <a:cubicBezTo>
                    <a:pt x="1550618" y="213704"/>
                    <a:pt x="1550000" y="210784"/>
                    <a:pt x="1548933" y="208089"/>
                  </a:cubicBezTo>
                  <a:cubicBezTo>
                    <a:pt x="1551629" y="206123"/>
                    <a:pt x="1554044" y="203652"/>
                    <a:pt x="1556065" y="200507"/>
                  </a:cubicBezTo>
                  <a:cubicBezTo>
                    <a:pt x="1563422" y="188939"/>
                    <a:pt x="1560839" y="177539"/>
                    <a:pt x="1553707" y="169228"/>
                  </a:cubicBezTo>
                  <a:cubicBezTo>
                    <a:pt x="1568588" y="166139"/>
                    <a:pt x="1579820" y="156986"/>
                    <a:pt x="1574653" y="136994"/>
                  </a:cubicBezTo>
                  <a:cubicBezTo>
                    <a:pt x="1573923" y="134186"/>
                    <a:pt x="1571284" y="132951"/>
                    <a:pt x="1568645" y="132670"/>
                  </a:cubicBezTo>
                  <a:close/>
                  <a:moveTo>
                    <a:pt x="1546350" y="129413"/>
                  </a:moveTo>
                  <a:cubicBezTo>
                    <a:pt x="1541071" y="124976"/>
                    <a:pt x="1534445" y="121438"/>
                    <a:pt x="1529447" y="118069"/>
                  </a:cubicBezTo>
                  <a:cubicBezTo>
                    <a:pt x="1532142" y="114138"/>
                    <a:pt x="1535961" y="109140"/>
                    <a:pt x="1539948" y="103581"/>
                  </a:cubicBezTo>
                  <a:cubicBezTo>
                    <a:pt x="1564657" y="115373"/>
                    <a:pt x="1566791" y="123966"/>
                    <a:pt x="1546350" y="129413"/>
                  </a:cubicBezTo>
                  <a:close/>
                  <a:moveTo>
                    <a:pt x="1523157" y="181021"/>
                  </a:moveTo>
                  <a:cubicBezTo>
                    <a:pt x="1524449" y="180066"/>
                    <a:pt x="1525965" y="178943"/>
                    <a:pt x="1527650" y="177708"/>
                  </a:cubicBezTo>
                  <a:cubicBezTo>
                    <a:pt x="1529054" y="181583"/>
                    <a:pt x="1530177" y="184952"/>
                    <a:pt x="1530963" y="187872"/>
                  </a:cubicBezTo>
                  <a:cubicBezTo>
                    <a:pt x="1528043" y="185514"/>
                    <a:pt x="1525347" y="183267"/>
                    <a:pt x="1523213" y="180965"/>
                  </a:cubicBezTo>
                  <a:close/>
                  <a:moveTo>
                    <a:pt x="1548990" y="43043"/>
                  </a:moveTo>
                  <a:cubicBezTo>
                    <a:pt x="1548035" y="42369"/>
                    <a:pt x="1546968" y="41808"/>
                    <a:pt x="1545901" y="41302"/>
                  </a:cubicBezTo>
                  <a:cubicBezTo>
                    <a:pt x="1547080" y="41021"/>
                    <a:pt x="1548203" y="40685"/>
                    <a:pt x="1549439" y="40572"/>
                  </a:cubicBezTo>
                  <a:cubicBezTo>
                    <a:pt x="1549326" y="41415"/>
                    <a:pt x="1549158" y="42201"/>
                    <a:pt x="1548990" y="43043"/>
                  </a:cubicBezTo>
                  <a:close/>
                  <a:moveTo>
                    <a:pt x="1517261" y="38607"/>
                  </a:moveTo>
                  <a:cubicBezTo>
                    <a:pt x="1517373" y="39224"/>
                    <a:pt x="1517373" y="39786"/>
                    <a:pt x="1517485" y="40404"/>
                  </a:cubicBezTo>
                  <a:cubicBezTo>
                    <a:pt x="1509848" y="42088"/>
                    <a:pt x="1502379" y="44616"/>
                    <a:pt x="1495416" y="46862"/>
                  </a:cubicBezTo>
                  <a:cubicBezTo>
                    <a:pt x="1496539" y="41134"/>
                    <a:pt x="1495416" y="35069"/>
                    <a:pt x="1492552" y="29846"/>
                  </a:cubicBezTo>
                  <a:cubicBezTo>
                    <a:pt x="1497044" y="26533"/>
                    <a:pt x="1505243" y="29397"/>
                    <a:pt x="1517317" y="38607"/>
                  </a:cubicBezTo>
                  <a:close/>
                  <a:moveTo>
                    <a:pt x="1476154" y="51411"/>
                  </a:moveTo>
                  <a:cubicBezTo>
                    <a:pt x="1475480" y="51411"/>
                    <a:pt x="1474806" y="51579"/>
                    <a:pt x="1474132" y="51579"/>
                  </a:cubicBezTo>
                  <a:cubicBezTo>
                    <a:pt x="1472672" y="51579"/>
                    <a:pt x="1471268" y="51523"/>
                    <a:pt x="1469752" y="51411"/>
                  </a:cubicBezTo>
                  <a:cubicBezTo>
                    <a:pt x="1471774" y="45289"/>
                    <a:pt x="1474357" y="37428"/>
                    <a:pt x="1475704" y="29959"/>
                  </a:cubicBezTo>
                  <a:cubicBezTo>
                    <a:pt x="1476603" y="30071"/>
                    <a:pt x="1477389" y="30239"/>
                    <a:pt x="1478063" y="30576"/>
                  </a:cubicBezTo>
                  <a:cubicBezTo>
                    <a:pt x="1474918" y="36978"/>
                    <a:pt x="1473964" y="44447"/>
                    <a:pt x="1476098" y="51354"/>
                  </a:cubicBezTo>
                  <a:close/>
                  <a:moveTo>
                    <a:pt x="1384056" y="18053"/>
                  </a:moveTo>
                  <a:cubicBezTo>
                    <a:pt x="1387201" y="22097"/>
                    <a:pt x="1389896" y="26308"/>
                    <a:pt x="1392255" y="30632"/>
                  </a:cubicBezTo>
                  <a:cubicBezTo>
                    <a:pt x="1391806" y="30857"/>
                    <a:pt x="1391357" y="31082"/>
                    <a:pt x="1390907" y="31306"/>
                  </a:cubicBezTo>
                  <a:cubicBezTo>
                    <a:pt x="1384225" y="37708"/>
                    <a:pt x="1378665" y="44222"/>
                    <a:pt x="1374846" y="49277"/>
                  </a:cubicBezTo>
                  <a:cubicBezTo>
                    <a:pt x="1374622" y="48883"/>
                    <a:pt x="1374397" y="48547"/>
                    <a:pt x="1374173" y="48154"/>
                  </a:cubicBezTo>
                  <a:cubicBezTo>
                    <a:pt x="1377430" y="38157"/>
                    <a:pt x="1380743" y="28105"/>
                    <a:pt x="1384000" y="18109"/>
                  </a:cubicBezTo>
                  <a:close/>
                  <a:moveTo>
                    <a:pt x="1284321" y="49614"/>
                  </a:moveTo>
                  <a:cubicBezTo>
                    <a:pt x="1291903" y="57532"/>
                    <a:pt x="1298361" y="65843"/>
                    <a:pt x="1304032" y="74940"/>
                  </a:cubicBezTo>
                  <a:cubicBezTo>
                    <a:pt x="1302853" y="76737"/>
                    <a:pt x="1301618" y="78534"/>
                    <a:pt x="1300438" y="80275"/>
                  </a:cubicBezTo>
                  <a:cubicBezTo>
                    <a:pt x="1293362" y="72975"/>
                    <a:pt x="1286062" y="66854"/>
                    <a:pt x="1276684" y="64944"/>
                  </a:cubicBezTo>
                  <a:cubicBezTo>
                    <a:pt x="1278986" y="59778"/>
                    <a:pt x="1281513" y="54612"/>
                    <a:pt x="1284321" y="49614"/>
                  </a:cubicBezTo>
                  <a:close/>
                  <a:moveTo>
                    <a:pt x="1225862" y="86846"/>
                  </a:moveTo>
                  <a:cubicBezTo>
                    <a:pt x="1231365" y="78197"/>
                    <a:pt x="1237486" y="77467"/>
                    <a:pt x="1242540" y="80612"/>
                  </a:cubicBezTo>
                  <a:cubicBezTo>
                    <a:pt x="1232264" y="93191"/>
                    <a:pt x="1224514" y="110263"/>
                    <a:pt x="1218000" y="122112"/>
                  </a:cubicBezTo>
                  <a:cubicBezTo>
                    <a:pt x="1220078" y="112173"/>
                    <a:pt x="1220583" y="95101"/>
                    <a:pt x="1225862" y="86902"/>
                  </a:cubicBezTo>
                  <a:close/>
                  <a:moveTo>
                    <a:pt x="1193684" y="79938"/>
                  </a:moveTo>
                  <a:cubicBezTo>
                    <a:pt x="1198794" y="90777"/>
                    <a:pt x="1202276" y="101783"/>
                    <a:pt x="1204410" y="113745"/>
                  </a:cubicBezTo>
                  <a:cubicBezTo>
                    <a:pt x="1198682" y="109308"/>
                    <a:pt x="1192729" y="105546"/>
                    <a:pt x="1185878" y="103075"/>
                  </a:cubicBezTo>
                  <a:cubicBezTo>
                    <a:pt x="1187731" y="95157"/>
                    <a:pt x="1190314" y="87463"/>
                    <a:pt x="1193684" y="79882"/>
                  </a:cubicBezTo>
                  <a:close/>
                  <a:moveTo>
                    <a:pt x="1115682" y="149405"/>
                  </a:moveTo>
                  <a:cubicBezTo>
                    <a:pt x="1114278" y="154066"/>
                    <a:pt x="1113154" y="158783"/>
                    <a:pt x="1112424" y="163444"/>
                  </a:cubicBezTo>
                  <a:cubicBezTo>
                    <a:pt x="1105461" y="158502"/>
                    <a:pt x="1099059" y="156368"/>
                    <a:pt x="1093163" y="156368"/>
                  </a:cubicBezTo>
                  <a:cubicBezTo>
                    <a:pt x="1091085" y="156368"/>
                    <a:pt x="1089119" y="156705"/>
                    <a:pt x="1087154" y="157210"/>
                  </a:cubicBezTo>
                  <a:cubicBezTo>
                    <a:pt x="1087491" y="153897"/>
                    <a:pt x="1088052" y="150640"/>
                    <a:pt x="1089456" y="148562"/>
                  </a:cubicBezTo>
                  <a:cubicBezTo>
                    <a:pt x="1100407" y="132726"/>
                    <a:pt x="1109561" y="139521"/>
                    <a:pt x="1115682" y="149405"/>
                  </a:cubicBezTo>
                  <a:close/>
                  <a:moveTo>
                    <a:pt x="1061827" y="176192"/>
                  </a:moveTo>
                  <a:cubicBezTo>
                    <a:pt x="1052505" y="187535"/>
                    <a:pt x="1044194" y="201294"/>
                    <a:pt x="1035938" y="210840"/>
                  </a:cubicBezTo>
                  <a:cubicBezTo>
                    <a:pt x="1034871" y="205506"/>
                    <a:pt x="1034029" y="200115"/>
                    <a:pt x="1033636" y="194667"/>
                  </a:cubicBezTo>
                  <a:cubicBezTo>
                    <a:pt x="1046665" y="181920"/>
                    <a:pt x="1056043" y="175798"/>
                    <a:pt x="1061827" y="176192"/>
                  </a:cubicBezTo>
                  <a:close/>
                  <a:moveTo>
                    <a:pt x="1011959" y="195903"/>
                  </a:moveTo>
                  <a:cubicBezTo>
                    <a:pt x="1015329" y="200564"/>
                    <a:pt x="1017968" y="205281"/>
                    <a:pt x="1020327" y="210391"/>
                  </a:cubicBezTo>
                  <a:cubicBezTo>
                    <a:pt x="1020215" y="210391"/>
                    <a:pt x="1020102" y="210391"/>
                    <a:pt x="1020046" y="210391"/>
                  </a:cubicBezTo>
                  <a:cubicBezTo>
                    <a:pt x="1015329" y="210391"/>
                    <a:pt x="1010836" y="211514"/>
                    <a:pt x="1006400" y="213311"/>
                  </a:cubicBezTo>
                  <a:cubicBezTo>
                    <a:pt x="1007916" y="207471"/>
                    <a:pt x="1009713" y="201687"/>
                    <a:pt x="1011959" y="195903"/>
                  </a:cubicBezTo>
                  <a:close/>
                  <a:moveTo>
                    <a:pt x="963047" y="219545"/>
                  </a:moveTo>
                  <a:cubicBezTo>
                    <a:pt x="969224" y="222016"/>
                    <a:pt x="975401" y="224543"/>
                    <a:pt x="981578" y="227014"/>
                  </a:cubicBezTo>
                  <a:cubicBezTo>
                    <a:pt x="981747" y="228193"/>
                    <a:pt x="981972" y="229372"/>
                    <a:pt x="982140" y="230552"/>
                  </a:cubicBezTo>
                  <a:cubicBezTo>
                    <a:pt x="971919" y="240267"/>
                    <a:pt x="962429" y="251330"/>
                    <a:pt x="953500" y="258630"/>
                  </a:cubicBezTo>
                  <a:cubicBezTo>
                    <a:pt x="955578" y="243973"/>
                    <a:pt x="958835" y="222240"/>
                    <a:pt x="963103" y="219489"/>
                  </a:cubicBezTo>
                  <a:close/>
                  <a:moveTo>
                    <a:pt x="915369" y="233921"/>
                  </a:moveTo>
                  <a:cubicBezTo>
                    <a:pt x="919020" y="238694"/>
                    <a:pt x="922389" y="243636"/>
                    <a:pt x="925646" y="248690"/>
                  </a:cubicBezTo>
                  <a:cubicBezTo>
                    <a:pt x="920929" y="247680"/>
                    <a:pt x="916155" y="247118"/>
                    <a:pt x="911382" y="247006"/>
                  </a:cubicBezTo>
                  <a:cubicBezTo>
                    <a:pt x="912505" y="242625"/>
                    <a:pt x="913741" y="238301"/>
                    <a:pt x="915369" y="233977"/>
                  </a:cubicBezTo>
                  <a:close/>
                  <a:moveTo>
                    <a:pt x="842253" y="253127"/>
                  </a:moveTo>
                  <a:cubicBezTo>
                    <a:pt x="854664" y="241053"/>
                    <a:pt x="872802" y="242120"/>
                    <a:pt x="883865" y="251947"/>
                  </a:cubicBezTo>
                  <a:cubicBezTo>
                    <a:pt x="863761" y="261382"/>
                    <a:pt x="856741" y="281655"/>
                    <a:pt x="845173" y="294290"/>
                  </a:cubicBezTo>
                  <a:cubicBezTo>
                    <a:pt x="840961" y="289853"/>
                    <a:pt x="836412" y="285922"/>
                    <a:pt x="831358" y="282834"/>
                  </a:cubicBezTo>
                  <a:cubicBezTo>
                    <a:pt x="831021" y="271995"/>
                    <a:pt x="833885" y="261213"/>
                    <a:pt x="842253" y="253127"/>
                  </a:cubicBezTo>
                  <a:close/>
                  <a:moveTo>
                    <a:pt x="733196" y="332813"/>
                  </a:moveTo>
                  <a:cubicBezTo>
                    <a:pt x="740215" y="332477"/>
                    <a:pt x="745045" y="332813"/>
                    <a:pt x="748527" y="333937"/>
                  </a:cubicBezTo>
                  <a:cubicBezTo>
                    <a:pt x="744371" y="340226"/>
                    <a:pt x="740440" y="345898"/>
                    <a:pt x="736621" y="350278"/>
                  </a:cubicBezTo>
                  <a:cubicBezTo>
                    <a:pt x="728086" y="345056"/>
                    <a:pt x="720223" y="342866"/>
                    <a:pt x="712811" y="342866"/>
                  </a:cubicBezTo>
                  <a:cubicBezTo>
                    <a:pt x="711856" y="342866"/>
                    <a:pt x="710958" y="343034"/>
                    <a:pt x="710003" y="343090"/>
                  </a:cubicBezTo>
                  <a:cubicBezTo>
                    <a:pt x="712025" y="332870"/>
                    <a:pt x="719718" y="329388"/>
                    <a:pt x="733196" y="332813"/>
                  </a:cubicBezTo>
                  <a:close/>
                  <a:moveTo>
                    <a:pt x="643962" y="371955"/>
                  </a:moveTo>
                  <a:cubicBezTo>
                    <a:pt x="650813" y="361622"/>
                    <a:pt x="668334" y="353535"/>
                    <a:pt x="681475" y="356400"/>
                  </a:cubicBezTo>
                  <a:cubicBezTo>
                    <a:pt x="664572" y="370776"/>
                    <a:pt x="650196" y="393351"/>
                    <a:pt x="636100" y="408513"/>
                  </a:cubicBezTo>
                  <a:cubicBezTo>
                    <a:pt x="635089" y="395766"/>
                    <a:pt x="636662" y="382962"/>
                    <a:pt x="643962" y="371955"/>
                  </a:cubicBezTo>
                  <a:close/>
                  <a:moveTo>
                    <a:pt x="596509" y="391610"/>
                  </a:moveTo>
                  <a:cubicBezTo>
                    <a:pt x="593533" y="392677"/>
                    <a:pt x="590725" y="394362"/>
                    <a:pt x="588086" y="396496"/>
                  </a:cubicBezTo>
                  <a:cubicBezTo>
                    <a:pt x="589995" y="393632"/>
                    <a:pt x="592522" y="391891"/>
                    <a:pt x="596509" y="391610"/>
                  </a:cubicBezTo>
                  <a:close/>
                  <a:moveTo>
                    <a:pt x="518844" y="416263"/>
                  </a:moveTo>
                  <a:cubicBezTo>
                    <a:pt x="521933" y="407727"/>
                    <a:pt x="529177" y="407109"/>
                    <a:pt x="540465" y="414297"/>
                  </a:cubicBezTo>
                  <a:cubicBezTo>
                    <a:pt x="554560" y="409524"/>
                    <a:pt x="561411" y="412557"/>
                    <a:pt x="561074" y="423283"/>
                  </a:cubicBezTo>
                  <a:cubicBezTo>
                    <a:pt x="561580" y="424518"/>
                    <a:pt x="561917" y="425922"/>
                    <a:pt x="562198" y="427382"/>
                  </a:cubicBezTo>
                  <a:cubicBezTo>
                    <a:pt x="555234" y="436311"/>
                    <a:pt x="547204" y="445745"/>
                    <a:pt x="536871" y="454394"/>
                  </a:cubicBezTo>
                  <a:cubicBezTo>
                    <a:pt x="532041" y="441421"/>
                    <a:pt x="524909" y="428393"/>
                    <a:pt x="511095" y="428112"/>
                  </a:cubicBezTo>
                  <a:cubicBezTo>
                    <a:pt x="513285" y="423002"/>
                    <a:pt x="515812" y="418678"/>
                    <a:pt x="518844" y="416263"/>
                  </a:cubicBezTo>
                  <a:close/>
                  <a:moveTo>
                    <a:pt x="486498" y="435469"/>
                  </a:moveTo>
                  <a:cubicBezTo>
                    <a:pt x="486610" y="436311"/>
                    <a:pt x="486722" y="437097"/>
                    <a:pt x="486835" y="437940"/>
                  </a:cubicBezTo>
                  <a:cubicBezTo>
                    <a:pt x="478243" y="444398"/>
                    <a:pt x="469538" y="453046"/>
                    <a:pt x="460216" y="461245"/>
                  </a:cubicBezTo>
                  <a:cubicBezTo>
                    <a:pt x="461171" y="454955"/>
                    <a:pt x="460329" y="448609"/>
                    <a:pt x="461901" y="442713"/>
                  </a:cubicBezTo>
                  <a:cubicBezTo>
                    <a:pt x="459037" y="429684"/>
                    <a:pt x="467236" y="427270"/>
                    <a:pt x="486498" y="435469"/>
                  </a:cubicBezTo>
                  <a:close/>
                  <a:moveTo>
                    <a:pt x="415291" y="431313"/>
                  </a:moveTo>
                  <a:cubicBezTo>
                    <a:pt x="424725" y="434177"/>
                    <a:pt x="434159" y="437041"/>
                    <a:pt x="443650" y="439961"/>
                  </a:cubicBezTo>
                  <a:cubicBezTo>
                    <a:pt x="445335" y="447767"/>
                    <a:pt x="446065" y="455629"/>
                    <a:pt x="445840" y="463547"/>
                  </a:cubicBezTo>
                  <a:cubicBezTo>
                    <a:pt x="445840" y="466692"/>
                    <a:pt x="447862" y="468657"/>
                    <a:pt x="450333" y="469500"/>
                  </a:cubicBezTo>
                  <a:cubicBezTo>
                    <a:pt x="449097" y="470454"/>
                    <a:pt x="447806" y="471409"/>
                    <a:pt x="446514" y="472308"/>
                  </a:cubicBezTo>
                  <a:cubicBezTo>
                    <a:pt x="440954" y="458156"/>
                    <a:pt x="434496" y="450350"/>
                    <a:pt x="421861" y="442039"/>
                  </a:cubicBezTo>
                  <a:cubicBezTo>
                    <a:pt x="419165" y="442769"/>
                    <a:pt x="416638" y="443780"/>
                    <a:pt x="414167" y="444847"/>
                  </a:cubicBezTo>
                  <a:cubicBezTo>
                    <a:pt x="413550" y="439119"/>
                    <a:pt x="413269" y="432717"/>
                    <a:pt x="415291" y="431369"/>
                  </a:cubicBezTo>
                  <a:close/>
                  <a:moveTo>
                    <a:pt x="383899" y="437434"/>
                  </a:moveTo>
                  <a:cubicBezTo>
                    <a:pt x="387718" y="443948"/>
                    <a:pt x="390918" y="450631"/>
                    <a:pt x="393502" y="457482"/>
                  </a:cubicBezTo>
                  <a:cubicBezTo>
                    <a:pt x="386089" y="463210"/>
                    <a:pt x="379013" y="469444"/>
                    <a:pt x="371432" y="475116"/>
                  </a:cubicBezTo>
                  <a:cubicBezTo>
                    <a:pt x="371151" y="472083"/>
                    <a:pt x="370702" y="469051"/>
                    <a:pt x="370140" y="465962"/>
                  </a:cubicBezTo>
                  <a:cubicBezTo>
                    <a:pt x="371376" y="455236"/>
                    <a:pt x="375981" y="445521"/>
                    <a:pt x="383899" y="437378"/>
                  </a:cubicBezTo>
                  <a:close/>
                  <a:moveTo>
                    <a:pt x="352788" y="452484"/>
                  </a:moveTo>
                  <a:cubicBezTo>
                    <a:pt x="355146" y="455461"/>
                    <a:pt x="356663" y="459055"/>
                    <a:pt x="357730" y="462873"/>
                  </a:cubicBezTo>
                  <a:cubicBezTo>
                    <a:pt x="357280" y="466299"/>
                    <a:pt x="357168" y="469837"/>
                    <a:pt x="357280" y="473375"/>
                  </a:cubicBezTo>
                  <a:cubicBezTo>
                    <a:pt x="352114" y="466411"/>
                    <a:pt x="345937" y="460515"/>
                    <a:pt x="336615" y="460515"/>
                  </a:cubicBezTo>
                  <a:cubicBezTo>
                    <a:pt x="329707" y="460515"/>
                    <a:pt x="322575" y="463772"/>
                    <a:pt x="315219" y="468601"/>
                  </a:cubicBezTo>
                  <a:cubicBezTo>
                    <a:pt x="317746" y="445858"/>
                    <a:pt x="330269" y="440467"/>
                    <a:pt x="352788" y="452484"/>
                  </a:cubicBezTo>
                  <a:close/>
                  <a:moveTo>
                    <a:pt x="288993" y="461806"/>
                  </a:moveTo>
                  <a:cubicBezTo>
                    <a:pt x="293093" y="465063"/>
                    <a:pt x="295002" y="475172"/>
                    <a:pt x="296855" y="479833"/>
                  </a:cubicBezTo>
                  <a:cubicBezTo>
                    <a:pt x="297136" y="480563"/>
                    <a:pt x="297417" y="481293"/>
                    <a:pt x="297698" y="482023"/>
                  </a:cubicBezTo>
                  <a:cubicBezTo>
                    <a:pt x="287028" y="490896"/>
                    <a:pt x="276133" y="500330"/>
                    <a:pt x="265295" y="505834"/>
                  </a:cubicBezTo>
                  <a:cubicBezTo>
                    <a:pt x="265295" y="505665"/>
                    <a:pt x="265295" y="505553"/>
                    <a:pt x="265295" y="505384"/>
                  </a:cubicBezTo>
                  <a:cubicBezTo>
                    <a:pt x="264172" y="499768"/>
                    <a:pt x="262431" y="494546"/>
                    <a:pt x="260297" y="489660"/>
                  </a:cubicBezTo>
                  <a:cubicBezTo>
                    <a:pt x="257040" y="476632"/>
                    <a:pt x="266643" y="467310"/>
                    <a:pt x="288993" y="461806"/>
                  </a:cubicBezTo>
                  <a:close/>
                  <a:moveTo>
                    <a:pt x="247662" y="488593"/>
                  </a:moveTo>
                  <a:cubicBezTo>
                    <a:pt x="241990" y="483427"/>
                    <a:pt x="235700" y="479608"/>
                    <a:pt x="229130" y="479608"/>
                  </a:cubicBezTo>
                  <a:cubicBezTo>
                    <a:pt x="226322" y="479608"/>
                    <a:pt x="223627" y="480282"/>
                    <a:pt x="220987" y="481293"/>
                  </a:cubicBezTo>
                  <a:cubicBezTo>
                    <a:pt x="220482" y="474947"/>
                    <a:pt x="220032" y="468601"/>
                    <a:pt x="219527" y="462256"/>
                  </a:cubicBezTo>
                  <a:cubicBezTo>
                    <a:pt x="232162" y="467984"/>
                    <a:pt x="241541" y="476969"/>
                    <a:pt x="247662" y="488593"/>
                  </a:cubicBezTo>
                  <a:close/>
                  <a:moveTo>
                    <a:pt x="176623" y="469331"/>
                  </a:moveTo>
                  <a:cubicBezTo>
                    <a:pt x="186956" y="475958"/>
                    <a:pt x="195211" y="484157"/>
                    <a:pt x="201557" y="493984"/>
                  </a:cubicBezTo>
                  <a:cubicBezTo>
                    <a:pt x="199423" y="495669"/>
                    <a:pt x="197233" y="497298"/>
                    <a:pt x="195099" y="498814"/>
                  </a:cubicBezTo>
                  <a:cubicBezTo>
                    <a:pt x="190606" y="491794"/>
                    <a:pt x="184766" y="481574"/>
                    <a:pt x="176342" y="475003"/>
                  </a:cubicBezTo>
                  <a:cubicBezTo>
                    <a:pt x="176455" y="473150"/>
                    <a:pt x="176511" y="471241"/>
                    <a:pt x="176623" y="469387"/>
                  </a:cubicBezTo>
                  <a:close/>
                  <a:moveTo>
                    <a:pt x="118107" y="448329"/>
                  </a:moveTo>
                  <a:cubicBezTo>
                    <a:pt x="130237" y="453495"/>
                    <a:pt x="140177" y="461189"/>
                    <a:pt x="147758" y="470904"/>
                  </a:cubicBezTo>
                  <a:cubicBezTo>
                    <a:pt x="140289" y="473992"/>
                    <a:pt x="133045" y="479496"/>
                    <a:pt x="125352" y="484775"/>
                  </a:cubicBezTo>
                  <a:cubicBezTo>
                    <a:pt x="125352" y="484775"/>
                    <a:pt x="125352" y="484718"/>
                    <a:pt x="125352" y="484662"/>
                  </a:cubicBezTo>
                  <a:cubicBezTo>
                    <a:pt x="119062" y="472420"/>
                    <a:pt x="116816" y="461132"/>
                    <a:pt x="118164" y="448329"/>
                  </a:cubicBezTo>
                  <a:close/>
                  <a:moveTo>
                    <a:pt x="105360" y="478990"/>
                  </a:moveTo>
                  <a:cubicBezTo>
                    <a:pt x="98621" y="476070"/>
                    <a:pt x="91433" y="473936"/>
                    <a:pt x="84301" y="473936"/>
                  </a:cubicBezTo>
                  <a:cubicBezTo>
                    <a:pt x="83122" y="473936"/>
                    <a:pt x="82055" y="474105"/>
                    <a:pt x="81044" y="474273"/>
                  </a:cubicBezTo>
                  <a:cubicBezTo>
                    <a:pt x="76214" y="472588"/>
                    <a:pt x="71553" y="471409"/>
                    <a:pt x="67229" y="470904"/>
                  </a:cubicBezTo>
                  <a:cubicBezTo>
                    <a:pt x="65432" y="464727"/>
                    <a:pt x="64477" y="458269"/>
                    <a:pt x="64534" y="451417"/>
                  </a:cubicBezTo>
                  <a:cubicBezTo>
                    <a:pt x="81437" y="456247"/>
                    <a:pt x="94915" y="465400"/>
                    <a:pt x="105360" y="479047"/>
                  </a:cubicBezTo>
                  <a:close/>
                  <a:moveTo>
                    <a:pt x="76046" y="511056"/>
                  </a:moveTo>
                  <a:cubicBezTo>
                    <a:pt x="72564" y="515099"/>
                    <a:pt x="68296" y="518525"/>
                    <a:pt x="63747" y="521614"/>
                  </a:cubicBezTo>
                  <a:cubicBezTo>
                    <a:pt x="64028" y="520996"/>
                    <a:pt x="64141" y="520322"/>
                    <a:pt x="64084" y="519536"/>
                  </a:cubicBezTo>
                  <a:cubicBezTo>
                    <a:pt x="63747" y="514145"/>
                    <a:pt x="63017" y="507855"/>
                    <a:pt x="61389" y="501902"/>
                  </a:cubicBezTo>
                  <a:cubicBezTo>
                    <a:pt x="61276" y="499375"/>
                    <a:pt x="61501" y="497073"/>
                    <a:pt x="62119" y="494995"/>
                  </a:cubicBezTo>
                  <a:cubicBezTo>
                    <a:pt x="65938" y="500835"/>
                    <a:pt x="70599" y="506226"/>
                    <a:pt x="76046" y="511056"/>
                  </a:cubicBezTo>
                  <a:close/>
                  <a:moveTo>
                    <a:pt x="36792" y="505609"/>
                  </a:moveTo>
                  <a:cubicBezTo>
                    <a:pt x="42969" y="504093"/>
                    <a:pt x="46676" y="503531"/>
                    <a:pt x="48978" y="504036"/>
                  </a:cubicBezTo>
                  <a:cubicBezTo>
                    <a:pt x="50494" y="510888"/>
                    <a:pt x="52460" y="517177"/>
                    <a:pt x="53190" y="520940"/>
                  </a:cubicBezTo>
                  <a:cubicBezTo>
                    <a:pt x="53695" y="523747"/>
                    <a:pt x="56391" y="524871"/>
                    <a:pt x="58918" y="524646"/>
                  </a:cubicBezTo>
                  <a:cubicBezTo>
                    <a:pt x="54425" y="527342"/>
                    <a:pt x="49877" y="529813"/>
                    <a:pt x="45496" y="532227"/>
                  </a:cubicBezTo>
                  <a:cubicBezTo>
                    <a:pt x="32243" y="521726"/>
                    <a:pt x="795" y="514369"/>
                    <a:pt x="36736" y="505553"/>
                  </a:cubicBezTo>
                  <a:close/>
                  <a:moveTo>
                    <a:pt x="11914" y="607309"/>
                  </a:moveTo>
                  <a:cubicBezTo>
                    <a:pt x="11241" y="594168"/>
                    <a:pt x="16575" y="581365"/>
                    <a:pt x="24662" y="570246"/>
                  </a:cubicBezTo>
                  <a:cubicBezTo>
                    <a:pt x="27077" y="571649"/>
                    <a:pt x="29716" y="572604"/>
                    <a:pt x="32580" y="573166"/>
                  </a:cubicBezTo>
                  <a:cubicBezTo>
                    <a:pt x="38589" y="578108"/>
                    <a:pt x="47686" y="582151"/>
                    <a:pt x="60940" y="583274"/>
                  </a:cubicBezTo>
                  <a:cubicBezTo>
                    <a:pt x="57065" y="591529"/>
                    <a:pt x="50775" y="603154"/>
                    <a:pt x="47743" y="614329"/>
                  </a:cubicBezTo>
                  <a:cubicBezTo>
                    <a:pt x="31289" y="627189"/>
                    <a:pt x="13206" y="633759"/>
                    <a:pt x="11914" y="607309"/>
                  </a:cubicBezTo>
                  <a:close/>
                  <a:moveTo>
                    <a:pt x="81942" y="649090"/>
                  </a:moveTo>
                  <a:cubicBezTo>
                    <a:pt x="77562" y="653077"/>
                    <a:pt x="73687" y="652347"/>
                    <a:pt x="70262" y="646956"/>
                  </a:cubicBezTo>
                  <a:cubicBezTo>
                    <a:pt x="76776" y="646619"/>
                    <a:pt x="87839" y="643137"/>
                    <a:pt x="93455" y="640891"/>
                  </a:cubicBezTo>
                  <a:cubicBezTo>
                    <a:pt x="94016" y="641509"/>
                    <a:pt x="94521" y="642183"/>
                    <a:pt x="95083" y="642857"/>
                  </a:cubicBezTo>
                  <a:cubicBezTo>
                    <a:pt x="90366" y="646395"/>
                    <a:pt x="85873" y="648809"/>
                    <a:pt x="81942" y="649090"/>
                  </a:cubicBezTo>
                  <a:close/>
                  <a:moveTo>
                    <a:pt x="160674" y="673181"/>
                  </a:moveTo>
                  <a:cubicBezTo>
                    <a:pt x="157979" y="669700"/>
                    <a:pt x="157979" y="664533"/>
                    <a:pt x="159495" y="658637"/>
                  </a:cubicBezTo>
                  <a:cubicBezTo>
                    <a:pt x="167245" y="648753"/>
                    <a:pt x="173759" y="637073"/>
                    <a:pt x="178757" y="626908"/>
                  </a:cubicBezTo>
                  <a:cubicBezTo>
                    <a:pt x="180105" y="626627"/>
                    <a:pt x="181509" y="626459"/>
                    <a:pt x="182913" y="626459"/>
                  </a:cubicBezTo>
                  <a:cubicBezTo>
                    <a:pt x="185608" y="626459"/>
                    <a:pt x="188416" y="627020"/>
                    <a:pt x="191336" y="628200"/>
                  </a:cubicBezTo>
                  <a:cubicBezTo>
                    <a:pt x="195099" y="631850"/>
                    <a:pt x="199086" y="637016"/>
                    <a:pt x="203691" y="642127"/>
                  </a:cubicBezTo>
                  <a:cubicBezTo>
                    <a:pt x="193526" y="657682"/>
                    <a:pt x="170670" y="686042"/>
                    <a:pt x="160674" y="673181"/>
                  </a:cubicBezTo>
                  <a:close/>
                  <a:moveTo>
                    <a:pt x="230309" y="690422"/>
                  </a:moveTo>
                  <a:cubicBezTo>
                    <a:pt x="198187" y="705303"/>
                    <a:pt x="206386" y="673406"/>
                    <a:pt x="214698" y="652684"/>
                  </a:cubicBezTo>
                  <a:cubicBezTo>
                    <a:pt x="221099" y="657626"/>
                    <a:pt x="228512" y="661276"/>
                    <a:pt x="237554" y="661276"/>
                  </a:cubicBezTo>
                  <a:cubicBezTo>
                    <a:pt x="241990" y="661276"/>
                    <a:pt x="246314" y="660434"/>
                    <a:pt x="250582" y="659086"/>
                  </a:cubicBezTo>
                  <a:cubicBezTo>
                    <a:pt x="246202" y="672676"/>
                    <a:pt x="239519" y="686154"/>
                    <a:pt x="230309" y="690422"/>
                  </a:cubicBezTo>
                  <a:close/>
                  <a:moveTo>
                    <a:pt x="311962" y="652740"/>
                  </a:moveTo>
                  <a:cubicBezTo>
                    <a:pt x="298821" y="665825"/>
                    <a:pt x="300337" y="666443"/>
                    <a:pt x="283659" y="652347"/>
                  </a:cubicBezTo>
                  <a:cubicBezTo>
                    <a:pt x="280570" y="649708"/>
                    <a:pt x="278099" y="647461"/>
                    <a:pt x="276190" y="645384"/>
                  </a:cubicBezTo>
                  <a:cubicBezTo>
                    <a:pt x="288600" y="636623"/>
                    <a:pt x="300449" y="626459"/>
                    <a:pt x="311905" y="621236"/>
                  </a:cubicBezTo>
                  <a:cubicBezTo>
                    <a:pt x="316510" y="625897"/>
                    <a:pt x="321171" y="630277"/>
                    <a:pt x="326001" y="634152"/>
                  </a:cubicBezTo>
                  <a:cubicBezTo>
                    <a:pt x="322182" y="640891"/>
                    <a:pt x="317577" y="647237"/>
                    <a:pt x="312018" y="652796"/>
                  </a:cubicBezTo>
                  <a:close/>
                  <a:moveTo>
                    <a:pt x="404621" y="652516"/>
                  </a:moveTo>
                  <a:cubicBezTo>
                    <a:pt x="393445" y="664140"/>
                    <a:pt x="381484" y="668408"/>
                    <a:pt x="378171" y="651673"/>
                  </a:cubicBezTo>
                  <a:cubicBezTo>
                    <a:pt x="380866" y="648472"/>
                    <a:pt x="382663" y="644485"/>
                    <a:pt x="383899" y="640105"/>
                  </a:cubicBezTo>
                  <a:cubicBezTo>
                    <a:pt x="393783" y="634433"/>
                    <a:pt x="402431" y="626908"/>
                    <a:pt x="412539" y="622303"/>
                  </a:cubicBezTo>
                  <a:cubicBezTo>
                    <a:pt x="415010" y="625616"/>
                    <a:pt x="417481" y="628986"/>
                    <a:pt x="420232" y="631794"/>
                  </a:cubicBezTo>
                  <a:cubicBezTo>
                    <a:pt x="415908" y="639150"/>
                    <a:pt x="410742" y="646114"/>
                    <a:pt x="404565" y="652516"/>
                  </a:cubicBezTo>
                  <a:close/>
                  <a:moveTo>
                    <a:pt x="485487" y="633984"/>
                  </a:moveTo>
                  <a:cubicBezTo>
                    <a:pt x="485150" y="634152"/>
                    <a:pt x="484813" y="634321"/>
                    <a:pt x="484532" y="634602"/>
                  </a:cubicBezTo>
                  <a:cubicBezTo>
                    <a:pt x="480208" y="641060"/>
                    <a:pt x="474143" y="642239"/>
                    <a:pt x="466337" y="638083"/>
                  </a:cubicBezTo>
                  <a:cubicBezTo>
                    <a:pt x="458588" y="640217"/>
                    <a:pt x="453814" y="638926"/>
                    <a:pt x="451961" y="634377"/>
                  </a:cubicBezTo>
                  <a:cubicBezTo>
                    <a:pt x="466281" y="625560"/>
                    <a:pt x="479310" y="607422"/>
                    <a:pt x="488183" y="598830"/>
                  </a:cubicBezTo>
                  <a:cubicBezTo>
                    <a:pt x="490934" y="604501"/>
                    <a:pt x="494079" y="609949"/>
                    <a:pt x="498628" y="613599"/>
                  </a:cubicBezTo>
                  <a:cubicBezTo>
                    <a:pt x="494641" y="620562"/>
                    <a:pt x="490316" y="627357"/>
                    <a:pt x="485487" y="633928"/>
                  </a:cubicBezTo>
                  <a:close/>
                  <a:moveTo>
                    <a:pt x="525078" y="616968"/>
                  </a:moveTo>
                  <a:cubicBezTo>
                    <a:pt x="524965" y="616070"/>
                    <a:pt x="524965" y="615227"/>
                    <a:pt x="524853" y="614329"/>
                  </a:cubicBezTo>
                  <a:cubicBezTo>
                    <a:pt x="525695" y="613823"/>
                    <a:pt x="526594" y="613430"/>
                    <a:pt x="527436" y="612869"/>
                  </a:cubicBezTo>
                  <a:cubicBezTo>
                    <a:pt x="526594" y="614217"/>
                    <a:pt x="525864" y="615621"/>
                    <a:pt x="525022" y="617024"/>
                  </a:cubicBezTo>
                  <a:close/>
                  <a:moveTo>
                    <a:pt x="563489" y="599110"/>
                  </a:moveTo>
                  <a:cubicBezTo>
                    <a:pt x="562703" y="592596"/>
                    <a:pt x="562422" y="586194"/>
                    <a:pt x="562534" y="579680"/>
                  </a:cubicBezTo>
                  <a:cubicBezTo>
                    <a:pt x="566859" y="575581"/>
                    <a:pt x="571239" y="571930"/>
                    <a:pt x="575731" y="569179"/>
                  </a:cubicBezTo>
                  <a:cubicBezTo>
                    <a:pt x="572643" y="579512"/>
                    <a:pt x="568599" y="589395"/>
                    <a:pt x="563489" y="599054"/>
                  </a:cubicBezTo>
                  <a:close/>
                  <a:moveTo>
                    <a:pt x="606168" y="595011"/>
                  </a:moveTo>
                  <a:cubicBezTo>
                    <a:pt x="602013" y="585240"/>
                    <a:pt x="598980" y="575356"/>
                    <a:pt x="596903" y="565191"/>
                  </a:cubicBezTo>
                  <a:cubicBezTo>
                    <a:pt x="604147" y="567382"/>
                    <a:pt x="609875" y="573222"/>
                    <a:pt x="617119" y="577490"/>
                  </a:cubicBezTo>
                  <a:cubicBezTo>
                    <a:pt x="614199" y="583611"/>
                    <a:pt x="610605" y="589451"/>
                    <a:pt x="606168" y="595011"/>
                  </a:cubicBezTo>
                  <a:close/>
                  <a:moveTo>
                    <a:pt x="648118" y="598100"/>
                  </a:moveTo>
                  <a:cubicBezTo>
                    <a:pt x="645647" y="592708"/>
                    <a:pt x="643681" y="587261"/>
                    <a:pt x="642109" y="581758"/>
                  </a:cubicBezTo>
                  <a:cubicBezTo>
                    <a:pt x="649634" y="580635"/>
                    <a:pt x="656598" y="578164"/>
                    <a:pt x="663336" y="575019"/>
                  </a:cubicBezTo>
                  <a:cubicBezTo>
                    <a:pt x="659125" y="583106"/>
                    <a:pt x="654127" y="590799"/>
                    <a:pt x="648118" y="598156"/>
                  </a:cubicBezTo>
                  <a:close/>
                  <a:moveTo>
                    <a:pt x="701130" y="581028"/>
                  </a:moveTo>
                  <a:cubicBezTo>
                    <a:pt x="697087" y="574401"/>
                    <a:pt x="694054" y="567606"/>
                    <a:pt x="691864" y="560362"/>
                  </a:cubicBezTo>
                  <a:cubicBezTo>
                    <a:pt x="693998" y="559351"/>
                    <a:pt x="696188" y="558396"/>
                    <a:pt x="698435" y="557498"/>
                  </a:cubicBezTo>
                  <a:cubicBezTo>
                    <a:pt x="701692" y="558790"/>
                    <a:pt x="705061" y="559632"/>
                    <a:pt x="708487" y="560025"/>
                  </a:cubicBezTo>
                  <a:cubicBezTo>
                    <a:pt x="706858" y="567213"/>
                    <a:pt x="704499" y="574177"/>
                    <a:pt x="701186" y="581028"/>
                  </a:cubicBezTo>
                  <a:close/>
                  <a:moveTo>
                    <a:pt x="746673" y="594505"/>
                  </a:moveTo>
                  <a:cubicBezTo>
                    <a:pt x="734656" y="585408"/>
                    <a:pt x="727243" y="573390"/>
                    <a:pt x="724323" y="559463"/>
                  </a:cubicBezTo>
                  <a:cubicBezTo>
                    <a:pt x="734487" y="557610"/>
                    <a:pt x="744933" y="553342"/>
                    <a:pt x="755097" y="548288"/>
                  </a:cubicBezTo>
                  <a:cubicBezTo>
                    <a:pt x="753974" y="563900"/>
                    <a:pt x="751222" y="579175"/>
                    <a:pt x="746673" y="594505"/>
                  </a:cubicBezTo>
                  <a:close/>
                  <a:moveTo>
                    <a:pt x="779975" y="556375"/>
                  </a:moveTo>
                  <a:cubicBezTo>
                    <a:pt x="776268" y="553061"/>
                    <a:pt x="773573" y="546547"/>
                    <a:pt x="771607" y="539472"/>
                  </a:cubicBezTo>
                  <a:cubicBezTo>
                    <a:pt x="782109" y="533631"/>
                    <a:pt x="792048" y="527959"/>
                    <a:pt x="800921" y="524534"/>
                  </a:cubicBezTo>
                  <a:cubicBezTo>
                    <a:pt x="801146" y="524646"/>
                    <a:pt x="801370" y="524702"/>
                    <a:pt x="801595" y="524814"/>
                  </a:cubicBezTo>
                  <a:cubicBezTo>
                    <a:pt x="801820" y="531329"/>
                    <a:pt x="802044" y="537843"/>
                    <a:pt x="802213" y="544413"/>
                  </a:cubicBezTo>
                  <a:cubicBezTo>
                    <a:pt x="802550" y="555027"/>
                    <a:pt x="807716" y="581084"/>
                    <a:pt x="779975" y="556431"/>
                  </a:cubicBezTo>
                  <a:close/>
                  <a:moveTo>
                    <a:pt x="824339" y="529869"/>
                  </a:moveTo>
                  <a:cubicBezTo>
                    <a:pt x="825293" y="529869"/>
                    <a:pt x="826248" y="530037"/>
                    <a:pt x="827259" y="530037"/>
                  </a:cubicBezTo>
                  <a:cubicBezTo>
                    <a:pt x="845566" y="530037"/>
                    <a:pt x="856348" y="525713"/>
                    <a:pt x="862975" y="519648"/>
                  </a:cubicBezTo>
                  <a:cubicBezTo>
                    <a:pt x="862638" y="520659"/>
                    <a:pt x="862301" y="521670"/>
                    <a:pt x="861908" y="522624"/>
                  </a:cubicBezTo>
                  <a:cubicBezTo>
                    <a:pt x="853933" y="541606"/>
                    <a:pt x="836076" y="542504"/>
                    <a:pt x="824283" y="529869"/>
                  </a:cubicBezTo>
                  <a:close/>
                  <a:moveTo>
                    <a:pt x="939011" y="486908"/>
                  </a:moveTo>
                  <a:cubicBezTo>
                    <a:pt x="941033" y="485224"/>
                    <a:pt x="943111" y="483539"/>
                    <a:pt x="945189" y="481798"/>
                  </a:cubicBezTo>
                  <a:lnTo>
                    <a:pt x="944066" y="486291"/>
                  </a:lnTo>
                  <a:cubicBezTo>
                    <a:pt x="942269" y="486572"/>
                    <a:pt x="940640" y="486684"/>
                    <a:pt x="939011" y="486852"/>
                  </a:cubicBezTo>
                  <a:close/>
                  <a:moveTo>
                    <a:pt x="1026392" y="458100"/>
                  </a:moveTo>
                  <a:cubicBezTo>
                    <a:pt x="1024033" y="456640"/>
                    <a:pt x="1022124" y="454674"/>
                    <a:pt x="1020383" y="452540"/>
                  </a:cubicBezTo>
                  <a:cubicBezTo>
                    <a:pt x="1031614" y="441646"/>
                    <a:pt x="1042453" y="426764"/>
                    <a:pt x="1053403" y="414971"/>
                  </a:cubicBezTo>
                  <a:cubicBezTo>
                    <a:pt x="1053291" y="418285"/>
                    <a:pt x="1053123" y="421598"/>
                    <a:pt x="1052842" y="424911"/>
                  </a:cubicBezTo>
                  <a:cubicBezTo>
                    <a:pt x="1052056" y="433840"/>
                    <a:pt x="1049809" y="472982"/>
                    <a:pt x="1026392" y="458100"/>
                  </a:cubicBezTo>
                  <a:close/>
                  <a:moveTo>
                    <a:pt x="1096420" y="416095"/>
                  </a:moveTo>
                  <a:cubicBezTo>
                    <a:pt x="1091085" y="412107"/>
                    <a:pt x="1086424" y="407671"/>
                    <a:pt x="1082268" y="402898"/>
                  </a:cubicBezTo>
                  <a:cubicBezTo>
                    <a:pt x="1088558" y="398966"/>
                    <a:pt x="1094342" y="394418"/>
                    <a:pt x="1099789" y="389476"/>
                  </a:cubicBezTo>
                  <a:cubicBezTo>
                    <a:pt x="1099958" y="398237"/>
                    <a:pt x="1098891" y="407109"/>
                    <a:pt x="1096420" y="416095"/>
                  </a:cubicBezTo>
                  <a:close/>
                  <a:moveTo>
                    <a:pt x="1126688" y="363307"/>
                  </a:moveTo>
                  <a:cubicBezTo>
                    <a:pt x="1129889" y="360218"/>
                    <a:pt x="1133203" y="357242"/>
                    <a:pt x="1136572" y="354378"/>
                  </a:cubicBezTo>
                  <a:cubicBezTo>
                    <a:pt x="1134270" y="357972"/>
                    <a:pt x="1130675" y="361060"/>
                    <a:pt x="1126688" y="363307"/>
                  </a:cubicBezTo>
                  <a:close/>
                  <a:moveTo>
                    <a:pt x="1236532" y="345112"/>
                  </a:moveTo>
                  <a:cubicBezTo>
                    <a:pt x="1225019" y="353255"/>
                    <a:pt x="1216820" y="352468"/>
                    <a:pt x="1210924" y="347695"/>
                  </a:cubicBezTo>
                  <a:cubicBezTo>
                    <a:pt x="1221706" y="334723"/>
                    <a:pt x="1229231" y="318100"/>
                    <a:pt x="1239171" y="303893"/>
                  </a:cubicBezTo>
                  <a:cubicBezTo>
                    <a:pt x="1241979" y="305184"/>
                    <a:pt x="1244394" y="306307"/>
                    <a:pt x="1246752" y="307262"/>
                  </a:cubicBezTo>
                  <a:cubicBezTo>
                    <a:pt x="1249279" y="321751"/>
                    <a:pt x="1248605" y="336576"/>
                    <a:pt x="1236532" y="345112"/>
                  </a:cubicBezTo>
                  <a:close/>
                  <a:moveTo>
                    <a:pt x="1276178" y="308498"/>
                  </a:moveTo>
                  <a:cubicBezTo>
                    <a:pt x="1287578" y="304342"/>
                    <a:pt x="1295721" y="294907"/>
                    <a:pt x="1303583" y="284799"/>
                  </a:cubicBezTo>
                  <a:cubicBezTo>
                    <a:pt x="1303583" y="288000"/>
                    <a:pt x="1303134" y="291257"/>
                    <a:pt x="1302067" y="294458"/>
                  </a:cubicBezTo>
                  <a:cubicBezTo>
                    <a:pt x="1297630" y="307374"/>
                    <a:pt x="1286568" y="311025"/>
                    <a:pt x="1276178" y="308498"/>
                  </a:cubicBezTo>
                  <a:close/>
                  <a:moveTo>
                    <a:pt x="1333627" y="289966"/>
                  </a:moveTo>
                  <a:cubicBezTo>
                    <a:pt x="1326383" y="284519"/>
                    <a:pt x="1320655" y="278285"/>
                    <a:pt x="1315882" y="270928"/>
                  </a:cubicBezTo>
                  <a:cubicBezTo>
                    <a:pt x="1322452" y="273680"/>
                    <a:pt x="1328124" y="274916"/>
                    <a:pt x="1333178" y="274916"/>
                  </a:cubicBezTo>
                  <a:cubicBezTo>
                    <a:pt x="1334919" y="274916"/>
                    <a:pt x="1336603" y="274747"/>
                    <a:pt x="1338232" y="274466"/>
                  </a:cubicBezTo>
                  <a:cubicBezTo>
                    <a:pt x="1337165" y="279689"/>
                    <a:pt x="1335705" y="284799"/>
                    <a:pt x="1333627" y="289966"/>
                  </a:cubicBezTo>
                  <a:close/>
                  <a:moveTo>
                    <a:pt x="1383944" y="277218"/>
                  </a:moveTo>
                  <a:cubicBezTo>
                    <a:pt x="1369006" y="281149"/>
                    <a:pt x="1359852" y="277218"/>
                    <a:pt x="1356146" y="265987"/>
                  </a:cubicBezTo>
                  <a:cubicBezTo>
                    <a:pt x="1362941" y="260933"/>
                    <a:pt x="1369848" y="254531"/>
                    <a:pt x="1378609" y="248466"/>
                  </a:cubicBezTo>
                  <a:cubicBezTo>
                    <a:pt x="1385460" y="252734"/>
                    <a:pt x="1392199" y="255542"/>
                    <a:pt x="1398769" y="257114"/>
                  </a:cubicBezTo>
                  <a:cubicBezTo>
                    <a:pt x="1396523" y="265201"/>
                    <a:pt x="1391637" y="271939"/>
                    <a:pt x="1384000" y="277218"/>
                  </a:cubicBezTo>
                  <a:close/>
                  <a:moveTo>
                    <a:pt x="1461160" y="264190"/>
                  </a:moveTo>
                  <a:cubicBezTo>
                    <a:pt x="1451894" y="261269"/>
                    <a:pt x="1443527" y="256721"/>
                    <a:pt x="1435945" y="250600"/>
                  </a:cubicBezTo>
                  <a:cubicBezTo>
                    <a:pt x="1436956" y="249926"/>
                    <a:pt x="1437967" y="249252"/>
                    <a:pt x="1438978" y="248522"/>
                  </a:cubicBezTo>
                  <a:cubicBezTo>
                    <a:pt x="1446334" y="241727"/>
                    <a:pt x="1453859" y="235100"/>
                    <a:pt x="1462115" y="229485"/>
                  </a:cubicBezTo>
                  <a:cubicBezTo>
                    <a:pt x="1462620" y="229541"/>
                    <a:pt x="1463125" y="229653"/>
                    <a:pt x="1463631" y="229765"/>
                  </a:cubicBezTo>
                  <a:cubicBezTo>
                    <a:pt x="1465540" y="232686"/>
                    <a:pt x="1467562" y="235493"/>
                    <a:pt x="1469808" y="238133"/>
                  </a:cubicBezTo>
                  <a:cubicBezTo>
                    <a:pt x="1471380" y="245433"/>
                    <a:pt x="1468516" y="254138"/>
                    <a:pt x="1461160" y="264246"/>
                  </a:cubicBezTo>
                  <a:close/>
                  <a:moveTo>
                    <a:pt x="1529896" y="252116"/>
                  </a:moveTo>
                  <a:cubicBezTo>
                    <a:pt x="1512150" y="252453"/>
                    <a:pt x="1496595" y="246500"/>
                    <a:pt x="1484577" y="234820"/>
                  </a:cubicBezTo>
                  <a:cubicBezTo>
                    <a:pt x="1494742" y="237740"/>
                    <a:pt x="1504569" y="240547"/>
                    <a:pt x="1515408" y="240547"/>
                  </a:cubicBezTo>
                  <a:cubicBezTo>
                    <a:pt x="1519676" y="240547"/>
                    <a:pt x="1524000" y="240098"/>
                    <a:pt x="1528099" y="239200"/>
                  </a:cubicBezTo>
                  <a:cubicBezTo>
                    <a:pt x="1529054" y="243355"/>
                    <a:pt x="1529672" y="247623"/>
                    <a:pt x="1529952" y="252116"/>
                  </a:cubicBezTo>
                  <a:close/>
                  <a:moveTo>
                    <a:pt x="1553201" y="151314"/>
                  </a:moveTo>
                  <a:cubicBezTo>
                    <a:pt x="1554100" y="149068"/>
                    <a:pt x="1554661" y="146821"/>
                    <a:pt x="1554661" y="144519"/>
                  </a:cubicBezTo>
                  <a:cubicBezTo>
                    <a:pt x="1554661" y="143901"/>
                    <a:pt x="1554605" y="143340"/>
                    <a:pt x="1554549" y="142778"/>
                  </a:cubicBezTo>
                  <a:cubicBezTo>
                    <a:pt x="1556627" y="143003"/>
                    <a:pt x="1558649" y="143283"/>
                    <a:pt x="1560726" y="143508"/>
                  </a:cubicBezTo>
                  <a:cubicBezTo>
                    <a:pt x="1558255" y="146597"/>
                    <a:pt x="1555785" y="149124"/>
                    <a:pt x="1553201" y="151314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7EE67ADB-56B7-D875-2901-13DCEBFE8BB4}"/>
                </a:ext>
              </a:extLst>
            </p:cNvPr>
            <p:cNvSpPr/>
            <p:nvPr/>
          </p:nvSpPr>
          <p:spPr>
            <a:xfrm>
              <a:off x="13881649" y="4578705"/>
              <a:ext cx="110338" cy="71780"/>
            </a:xfrm>
            <a:custGeom>
              <a:avLst/>
              <a:gdLst>
                <a:gd name="connsiteX0" fmla="*/ 104608 w 110338"/>
                <a:gd name="connsiteY0" fmla="*/ 4430 h 71780"/>
                <a:gd name="connsiteX1" fmla="*/ 47496 w 110338"/>
                <a:gd name="connsiteY1" fmla="*/ 11730 h 71780"/>
                <a:gd name="connsiteX2" fmla="*/ 44127 w 110338"/>
                <a:gd name="connsiteY2" fmla="*/ 28072 h 71780"/>
                <a:gd name="connsiteX3" fmla="*/ 774 w 110338"/>
                <a:gd name="connsiteY3" fmla="*/ 42336 h 71780"/>
                <a:gd name="connsiteX4" fmla="*/ 44801 w 110338"/>
                <a:gd name="connsiteY4" fmla="*/ 70639 h 71780"/>
                <a:gd name="connsiteX5" fmla="*/ 40308 w 110338"/>
                <a:gd name="connsiteY5" fmla="*/ 55195 h 71780"/>
                <a:gd name="connsiteX6" fmla="*/ 21046 w 110338"/>
                <a:gd name="connsiteY6" fmla="*/ 48064 h 71780"/>
                <a:gd name="connsiteX7" fmla="*/ 32783 w 110338"/>
                <a:gd name="connsiteY7" fmla="*/ 44357 h 71780"/>
                <a:gd name="connsiteX8" fmla="*/ 69117 w 110338"/>
                <a:gd name="connsiteY8" fmla="*/ 49411 h 71780"/>
                <a:gd name="connsiteX9" fmla="*/ 73609 w 110338"/>
                <a:gd name="connsiteY9" fmla="*/ 33968 h 71780"/>
                <a:gd name="connsiteX10" fmla="*/ 67994 w 110338"/>
                <a:gd name="connsiteY10" fmla="*/ 32677 h 71780"/>
                <a:gd name="connsiteX11" fmla="*/ 67376 w 110338"/>
                <a:gd name="connsiteY11" fmla="*/ 23916 h 71780"/>
                <a:gd name="connsiteX12" fmla="*/ 78720 w 110338"/>
                <a:gd name="connsiteY12" fmla="*/ 16222 h 71780"/>
                <a:gd name="connsiteX13" fmla="*/ 100059 w 110338"/>
                <a:gd name="connsiteY13" fmla="*/ 19929 h 71780"/>
                <a:gd name="connsiteX14" fmla="*/ 104552 w 110338"/>
                <a:gd name="connsiteY14" fmla="*/ 4486 h 7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338" h="71780">
                  <a:moveTo>
                    <a:pt x="104608" y="4430"/>
                  </a:moveTo>
                  <a:cubicBezTo>
                    <a:pt x="88491" y="-737"/>
                    <a:pt x="59458" y="-4500"/>
                    <a:pt x="47496" y="11730"/>
                  </a:cubicBezTo>
                  <a:cubicBezTo>
                    <a:pt x="43116" y="17626"/>
                    <a:pt x="42554" y="23130"/>
                    <a:pt x="44127" y="28072"/>
                  </a:cubicBezTo>
                  <a:cubicBezTo>
                    <a:pt x="25427" y="25657"/>
                    <a:pt x="5491" y="26724"/>
                    <a:pt x="774" y="42336"/>
                  </a:cubicBezTo>
                  <a:cubicBezTo>
                    <a:pt x="-5628" y="63563"/>
                    <a:pt x="29358" y="75693"/>
                    <a:pt x="44801" y="70639"/>
                  </a:cubicBezTo>
                  <a:cubicBezTo>
                    <a:pt x="55078" y="67269"/>
                    <a:pt x="50473" y="51882"/>
                    <a:pt x="40308" y="55195"/>
                  </a:cubicBezTo>
                  <a:cubicBezTo>
                    <a:pt x="34805" y="56992"/>
                    <a:pt x="22282" y="54858"/>
                    <a:pt x="21046" y="48064"/>
                  </a:cubicBezTo>
                  <a:cubicBezTo>
                    <a:pt x="19923" y="42055"/>
                    <a:pt x="26943" y="44189"/>
                    <a:pt x="32783" y="44357"/>
                  </a:cubicBezTo>
                  <a:cubicBezTo>
                    <a:pt x="45082" y="44638"/>
                    <a:pt x="57155" y="46660"/>
                    <a:pt x="69117" y="49411"/>
                  </a:cubicBezTo>
                  <a:cubicBezTo>
                    <a:pt x="79730" y="51826"/>
                    <a:pt x="83493" y="37899"/>
                    <a:pt x="73609" y="33968"/>
                  </a:cubicBezTo>
                  <a:cubicBezTo>
                    <a:pt x="72037" y="33631"/>
                    <a:pt x="70071" y="33126"/>
                    <a:pt x="67994" y="32677"/>
                  </a:cubicBezTo>
                  <a:cubicBezTo>
                    <a:pt x="64961" y="31104"/>
                    <a:pt x="64737" y="28184"/>
                    <a:pt x="67376" y="23916"/>
                  </a:cubicBezTo>
                  <a:cubicBezTo>
                    <a:pt x="67095" y="16672"/>
                    <a:pt x="70858" y="14145"/>
                    <a:pt x="78720" y="16222"/>
                  </a:cubicBezTo>
                  <a:cubicBezTo>
                    <a:pt x="86076" y="15998"/>
                    <a:pt x="93096" y="17683"/>
                    <a:pt x="100059" y="19929"/>
                  </a:cubicBezTo>
                  <a:cubicBezTo>
                    <a:pt x="110224" y="23186"/>
                    <a:pt x="114829" y="7799"/>
                    <a:pt x="104552" y="4486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1835CA6B-2C92-D976-C952-C7564BBDEAC3}"/>
                </a:ext>
              </a:extLst>
            </p:cNvPr>
            <p:cNvSpPr/>
            <p:nvPr/>
          </p:nvSpPr>
          <p:spPr>
            <a:xfrm>
              <a:off x="14460306" y="4413539"/>
              <a:ext cx="153251" cy="91501"/>
            </a:xfrm>
            <a:custGeom>
              <a:avLst/>
              <a:gdLst>
                <a:gd name="connsiteX0" fmla="*/ 132167 w 153251"/>
                <a:gd name="connsiteY0" fmla="*/ 1 h 91501"/>
                <a:gd name="connsiteX1" fmla="*/ 103414 w 153251"/>
                <a:gd name="connsiteY1" fmla="*/ 21509 h 91501"/>
                <a:gd name="connsiteX2" fmla="*/ 75280 w 153251"/>
                <a:gd name="connsiteY2" fmla="*/ 13928 h 91501"/>
                <a:gd name="connsiteX3" fmla="*/ 50795 w 153251"/>
                <a:gd name="connsiteY3" fmla="*/ 31449 h 91501"/>
                <a:gd name="connsiteX4" fmla="*/ 29512 w 153251"/>
                <a:gd name="connsiteY4" fmla="*/ 24036 h 91501"/>
                <a:gd name="connsiteX5" fmla="*/ 29 w 153251"/>
                <a:gd name="connsiteY5" fmla="*/ 83731 h 91501"/>
                <a:gd name="connsiteX6" fmla="*/ 16876 w 153251"/>
                <a:gd name="connsiteY6" fmla="*/ 83731 h 91501"/>
                <a:gd name="connsiteX7" fmla="*/ 17831 w 153251"/>
                <a:gd name="connsiteY7" fmla="*/ 67221 h 91501"/>
                <a:gd name="connsiteX8" fmla="*/ 43158 w 153251"/>
                <a:gd name="connsiteY8" fmla="*/ 62616 h 91501"/>
                <a:gd name="connsiteX9" fmla="*/ 60005 w 153251"/>
                <a:gd name="connsiteY9" fmla="*/ 62616 h 91501"/>
                <a:gd name="connsiteX10" fmla="*/ 59443 w 153251"/>
                <a:gd name="connsiteY10" fmla="*/ 55596 h 91501"/>
                <a:gd name="connsiteX11" fmla="*/ 96563 w 153251"/>
                <a:gd name="connsiteY11" fmla="*/ 43747 h 91501"/>
                <a:gd name="connsiteX12" fmla="*/ 112793 w 153251"/>
                <a:gd name="connsiteY12" fmla="*/ 43747 h 91501"/>
                <a:gd name="connsiteX13" fmla="*/ 124754 w 153251"/>
                <a:gd name="connsiteY13" fmla="*/ 21902 h 91501"/>
                <a:gd name="connsiteX14" fmla="*/ 136154 w 153251"/>
                <a:gd name="connsiteY14" fmla="*/ 34425 h 91501"/>
                <a:gd name="connsiteX15" fmla="*/ 152383 w 153251"/>
                <a:gd name="connsiteY15" fmla="*/ 38693 h 91501"/>
                <a:gd name="connsiteX16" fmla="*/ 132167 w 153251"/>
                <a:gd name="connsiteY16" fmla="*/ 1 h 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251" h="91501">
                  <a:moveTo>
                    <a:pt x="132167" y="1"/>
                  </a:moveTo>
                  <a:cubicBezTo>
                    <a:pt x="120205" y="113"/>
                    <a:pt x="109929" y="10165"/>
                    <a:pt x="103414" y="21509"/>
                  </a:cubicBezTo>
                  <a:cubicBezTo>
                    <a:pt x="96339" y="14770"/>
                    <a:pt x="86118" y="11625"/>
                    <a:pt x="75280" y="13928"/>
                  </a:cubicBezTo>
                  <a:cubicBezTo>
                    <a:pt x="64273" y="16286"/>
                    <a:pt x="56130" y="22913"/>
                    <a:pt x="50795" y="31449"/>
                  </a:cubicBezTo>
                  <a:cubicBezTo>
                    <a:pt x="46134" y="25721"/>
                    <a:pt x="39339" y="22351"/>
                    <a:pt x="29512" y="24036"/>
                  </a:cubicBezTo>
                  <a:cubicBezTo>
                    <a:pt x="4073" y="28360"/>
                    <a:pt x="-420" y="63234"/>
                    <a:pt x="29" y="83731"/>
                  </a:cubicBezTo>
                  <a:cubicBezTo>
                    <a:pt x="254" y="94064"/>
                    <a:pt x="17101" y="94120"/>
                    <a:pt x="16876" y="83731"/>
                  </a:cubicBezTo>
                  <a:cubicBezTo>
                    <a:pt x="16259" y="78172"/>
                    <a:pt x="16539" y="72668"/>
                    <a:pt x="17831" y="67221"/>
                  </a:cubicBezTo>
                  <a:cubicBezTo>
                    <a:pt x="17270" y="53799"/>
                    <a:pt x="25693" y="52227"/>
                    <a:pt x="43158" y="62616"/>
                  </a:cubicBezTo>
                  <a:cubicBezTo>
                    <a:pt x="43663" y="72949"/>
                    <a:pt x="60398" y="73005"/>
                    <a:pt x="60005" y="62616"/>
                  </a:cubicBezTo>
                  <a:cubicBezTo>
                    <a:pt x="59893" y="60370"/>
                    <a:pt x="59724" y="57955"/>
                    <a:pt x="59443" y="55596"/>
                  </a:cubicBezTo>
                  <a:cubicBezTo>
                    <a:pt x="59949" y="41276"/>
                    <a:pt x="72303" y="37345"/>
                    <a:pt x="96563" y="43747"/>
                  </a:cubicBezTo>
                  <a:cubicBezTo>
                    <a:pt x="97799" y="51497"/>
                    <a:pt x="111501" y="51385"/>
                    <a:pt x="112793" y="43747"/>
                  </a:cubicBezTo>
                  <a:cubicBezTo>
                    <a:pt x="114253" y="34650"/>
                    <a:pt x="118240" y="27349"/>
                    <a:pt x="124754" y="21902"/>
                  </a:cubicBezTo>
                  <a:cubicBezTo>
                    <a:pt x="130426" y="14546"/>
                    <a:pt x="134245" y="18757"/>
                    <a:pt x="136154" y="34425"/>
                  </a:cubicBezTo>
                  <a:cubicBezTo>
                    <a:pt x="134638" y="44702"/>
                    <a:pt x="150923" y="48801"/>
                    <a:pt x="152383" y="38693"/>
                  </a:cubicBezTo>
                  <a:cubicBezTo>
                    <a:pt x="154686" y="23138"/>
                    <a:pt x="153787" y="-168"/>
                    <a:pt x="132167" y="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55DA72C8-73CE-6328-B614-1E50616B0FA2}"/>
                </a:ext>
              </a:extLst>
            </p:cNvPr>
            <p:cNvSpPr/>
            <p:nvPr/>
          </p:nvSpPr>
          <p:spPr>
            <a:xfrm>
              <a:off x="14954038" y="4204589"/>
              <a:ext cx="113180" cy="70178"/>
            </a:xfrm>
            <a:custGeom>
              <a:avLst/>
              <a:gdLst>
                <a:gd name="connsiteX0" fmla="*/ 84603 w 113180"/>
                <a:gd name="connsiteY0" fmla="*/ 328 h 70178"/>
                <a:gd name="connsiteX1" fmla="*/ 60848 w 113180"/>
                <a:gd name="connsiteY1" fmla="*/ 19028 h 70178"/>
                <a:gd name="connsiteX2" fmla="*/ 42092 w 113180"/>
                <a:gd name="connsiteY2" fmla="*/ 13525 h 70178"/>
                <a:gd name="connsiteX3" fmla="*/ 311 w 113180"/>
                <a:gd name="connsiteY3" fmla="*/ 60191 h 70178"/>
                <a:gd name="connsiteX4" fmla="*/ 16540 w 113180"/>
                <a:gd name="connsiteY4" fmla="*/ 64459 h 70178"/>
                <a:gd name="connsiteX5" fmla="*/ 34174 w 113180"/>
                <a:gd name="connsiteY5" fmla="*/ 35089 h 70178"/>
                <a:gd name="connsiteX6" fmla="*/ 58153 w 113180"/>
                <a:gd name="connsiteY6" fmla="*/ 49016 h 70178"/>
                <a:gd name="connsiteX7" fmla="*/ 74382 w 113180"/>
                <a:gd name="connsiteY7" fmla="*/ 44748 h 70178"/>
                <a:gd name="connsiteX8" fmla="*/ 73203 w 113180"/>
                <a:gd name="connsiteY8" fmla="*/ 40536 h 70178"/>
                <a:gd name="connsiteX9" fmla="*/ 75000 w 113180"/>
                <a:gd name="connsiteY9" fmla="*/ 29866 h 70178"/>
                <a:gd name="connsiteX10" fmla="*/ 95273 w 113180"/>
                <a:gd name="connsiteY10" fmla="*/ 26048 h 70178"/>
                <a:gd name="connsiteX11" fmla="*/ 111502 w 113180"/>
                <a:gd name="connsiteY11" fmla="*/ 30316 h 70178"/>
                <a:gd name="connsiteX12" fmla="*/ 84603 w 113180"/>
                <a:gd name="connsiteY12" fmla="*/ 384 h 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180" h="70178">
                  <a:moveTo>
                    <a:pt x="84603" y="328"/>
                  </a:moveTo>
                  <a:cubicBezTo>
                    <a:pt x="73091" y="2350"/>
                    <a:pt x="65229" y="9650"/>
                    <a:pt x="60848" y="19028"/>
                  </a:cubicBezTo>
                  <a:cubicBezTo>
                    <a:pt x="56075" y="14929"/>
                    <a:pt x="49954" y="12570"/>
                    <a:pt x="42092" y="13525"/>
                  </a:cubicBezTo>
                  <a:cubicBezTo>
                    <a:pt x="20022" y="16220"/>
                    <a:pt x="5477" y="41042"/>
                    <a:pt x="311" y="60191"/>
                  </a:cubicBezTo>
                  <a:cubicBezTo>
                    <a:pt x="-2441" y="70356"/>
                    <a:pt x="13901" y="74399"/>
                    <a:pt x="16540" y="64459"/>
                  </a:cubicBezTo>
                  <a:cubicBezTo>
                    <a:pt x="19236" y="54463"/>
                    <a:pt x="24458" y="40368"/>
                    <a:pt x="34174" y="35089"/>
                  </a:cubicBezTo>
                  <a:cubicBezTo>
                    <a:pt x="48774" y="27171"/>
                    <a:pt x="54896" y="35819"/>
                    <a:pt x="58153" y="49016"/>
                  </a:cubicBezTo>
                  <a:cubicBezTo>
                    <a:pt x="60624" y="59012"/>
                    <a:pt x="76853" y="54969"/>
                    <a:pt x="74382" y="44748"/>
                  </a:cubicBezTo>
                  <a:cubicBezTo>
                    <a:pt x="74045" y="43344"/>
                    <a:pt x="73652" y="41940"/>
                    <a:pt x="73203" y="40536"/>
                  </a:cubicBezTo>
                  <a:cubicBezTo>
                    <a:pt x="72585" y="36886"/>
                    <a:pt x="73203" y="33292"/>
                    <a:pt x="75000" y="29866"/>
                  </a:cubicBezTo>
                  <a:cubicBezTo>
                    <a:pt x="76123" y="19814"/>
                    <a:pt x="82862" y="18523"/>
                    <a:pt x="95273" y="26048"/>
                  </a:cubicBezTo>
                  <a:cubicBezTo>
                    <a:pt x="91398" y="35763"/>
                    <a:pt x="107739" y="39750"/>
                    <a:pt x="111502" y="30316"/>
                  </a:cubicBezTo>
                  <a:cubicBezTo>
                    <a:pt x="118578" y="12739"/>
                    <a:pt x="102068" y="-2648"/>
                    <a:pt x="84603" y="384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7FC3DFA-0488-1931-FAC3-FD265D577DCE}"/>
                </a:ext>
              </a:extLst>
            </p:cNvPr>
            <p:cNvSpPr/>
            <p:nvPr/>
          </p:nvSpPr>
          <p:spPr>
            <a:xfrm>
              <a:off x="13893674" y="3435089"/>
              <a:ext cx="1293485" cy="642180"/>
            </a:xfrm>
            <a:custGeom>
              <a:avLst/>
              <a:gdLst>
                <a:gd name="connsiteX0" fmla="*/ 1288898 w 1293485"/>
                <a:gd name="connsiteY0" fmla="*/ 439175 h 642180"/>
                <a:gd name="connsiteX1" fmla="*/ 1273960 w 1293485"/>
                <a:gd name="connsiteY1" fmla="*/ 428056 h 642180"/>
                <a:gd name="connsiteX2" fmla="*/ 1257169 w 1293485"/>
                <a:gd name="connsiteY2" fmla="*/ 385039 h 642180"/>
                <a:gd name="connsiteX3" fmla="*/ 1204943 w 1293485"/>
                <a:gd name="connsiteY3" fmla="*/ 402392 h 642180"/>
                <a:gd name="connsiteX4" fmla="*/ 1197249 w 1293485"/>
                <a:gd name="connsiteY4" fmla="*/ 402841 h 642180"/>
                <a:gd name="connsiteX5" fmla="*/ 1170575 w 1293485"/>
                <a:gd name="connsiteY5" fmla="*/ 383467 h 642180"/>
                <a:gd name="connsiteX6" fmla="*/ 1146989 w 1293485"/>
                <a:gd name="connsiteY6" fmla="*/ 395204 h 642180"/>
                <a:gd name="connsiteX7" fmla="*/ 1135757 w 1293485"/>
                <a:gd name="connsiteY7" fmla="*/ 398236 h 642180"/>
                <a:gd name="connsiteX8" fmla="*/ 1114249 w 1293485"/>
                <a:gd name="connsiteY8" fmla="*/ 383018 h 642180"/>
                <a:gd name="connsiteX9" fmla="*/ 1094538 w 1293485"/>
                <a:gd name="connsiteY9" fmla="*/ 387005 h 642180"/>
                <a:gd name="connsiteX10" fmla="*/ 1091281 w 1293485"/>
                <a:gd name="connsiteY10" fmla="*/ 386555 h 642180"/>
                <a:gd name="connsiteX11" fmla="*/ 1088024 w 1293485"/>
                <a:gd name="connsiteY11" fmla="*/ 386892 h 642180"/>
                <a:gd name="connsiteX12" fmla="*/ 1083475 w 1293485"/>
                <a:gd name="connsiteY12" fmla="*/ 373134 h 642180"/>
                <a:gd name="connsiteX13" fmla="*/ 1071570 w 1293485"/>
                <a:gd name="connsiteY13" fmla="*/ 370158 h 642180"/>
                <a:gd name="connsiteX14" fmla="*/ 1058261 w 1293485"/>
                <a:gd name="connsiteY14" fmla="*/ 383691 h 642180"/>
                <a:gd name="connsiteX15" fmla="*/ 1025184 w 1293485"/>
                <a:gd name="connsiteY15" fmla="*/ 359151 h 642180"/>
                <a:gd name="connsiteX16" fmla="*/ 987053 w 1293485"/>
                <a:gd name="connsiteY16" fmla="*/ 395877 h 642180"/>
                <a:gd name="connsiteX17" fmla="*/ 972116 w 1293485"/>
                <a:gd name="connsiteY17" fmla="*/ 366002 h 642180"/>
                <a:gd name="connsiteX18" fmla="*/ 961390 w 1293485"/>
                <a:gd name="connsiteY18" fmla="*/ 363363 h 642180"/>
                <a:gd name="connsiteX19" fmla="*/ 929717 w 1293485"/>
                <a:gd name="connsiteY19" fmla="*/ 400875 h 642180"/>
                <a:gd name="connsiteX20" fmla="*/ 914948 w 1293485"/>
                <a:gd name="connsiteY20" fmla="*/ 366844 h 642180"/>
                <a:gd name="connsiteX21" fmla="*/ 897988 w 1293485"/>
                <a:gd name="connsiteY21" fmla="*/ 358645 h 642180"/>
                <a:gd name="connsiteX22" fmla="*/ 871595 w 1293485"/>
                <a:gd name="connsiteY22" fmla="*/ 380884 h 642180"/>
                <a:gd name="connsiteX23" fmla="*/ 846212 w 1293485"/>
                <a:gd name="connsiteY23" fmla="*/ 358477 h 642180"/>
                <a:gd name="connsiteX24" fmla="*/ 818302 w 1293485"/>
                <a:gd name="connsiteY24" fmla="*/ 386612 h 642180"/>
                <a:gd name="connsiteX25" fmla="*/ 791908 w 1293485"/>
                <a:gd name="connsiteY25" fmla="*/ 358421 h 642180"/>
                <a:gd name="connsiteX26" fmla="*/ 762987 w 1293485"/>
                <a:gd name="connsiteY26" fmla="*/ 392003 h 642180"/>
                <a:gd name="connsiteX27" fmla="*/ 752429 w 1293485"/>
                <a:gd name="connsiteY27" fmla="*/ 383916 h 642180"/>
                <a:gd name="connsiteX28" fmla="*/ 743276 w 1293485"/>
                <a:gd name="connsiteY28" fmla="*/ 353142 h 642180"/>
                <a:gd name="connsiteX29" fmla="*/ 729180 w 1293485"/>
                <a:gd name="connsiteY29" fmla="*/ 351401 h 642180"/>
                <a:gd name="connsiteX30" fmla="*/ 715871 w 1293485"/>
                <a:gd name="connsiteY30" fmla="*/ 379087 h 642180"/>
                <a:gd name="connsiteX31" fmla="*/ 699922 w 1293485"/>
                <a:gd name="connsiteY31" fmla="*/ 334835 h 642180"/>
                <a:gd name="connsiteX32" fmla="*/ 687287 w 1293485"/>
                <a:gd name="connsiteY32" fmla="*/ 331690 h 642180"/>
                <a:gd name="connsiteX33" fmla="*/ 666509 w 1293485"/>
                <a:gd name="connsiteY33" fmla="*/ 357578 h 642180"/>
                <a:gd name="connsiteX34" fmla="*/ 657973 w 1293485"/>
                <a:gd name="connsiteY34" fmla="*/ 347975 h 642180"/>
                <a:gd name="connsiteX35" fmla="*/ 641238 w 1293485"/>
                <a:gd name="connsiteY35" fmla="*/ 319953 h 642180"/>
                <a:gd name="connsiteX36" fmla="*/ 628659 w 1293485"/>
                <a:gd name="connsiteY36" fmla="*/ 319953 h 642180"/>
                <a:gd name="connsiteX37" fmla="*/ 616641 w 1293485"/>
                <a:gd name="connsiteY37" fmla="*/ 340563 h 642180"/>
                <a:gd name="connsiteX38" fmla="*/ 601423 w 1293485"/>
                <a:gd name="connsiteY38" fmla="*/ 287663 h 642180"/>
                <a:gd name="connsiteX39" fmla="*/ 589349 w 1293485"/>
                <a:gd name="connsiteY39" fmla="*/ 284630 h 642180"/>
                <a:gd name="connsiteX40" fmla="*/ 569469 w 1293485"/>
                <a:gd name="connsiteY40" fmla="*/ 305184 h 642180"/>
                <a:gd name="connsiteX41" fmla="*/ 562394 w 1293485"/>
                <a:gd name="connsiteY41" fmla="*/ 299287 h 642180"/>
                <a:gd name="connsiteX42" fmla="*/ 559810 w 1293485"/>
                <a:gd name="connsiteY42" fmla="*/ 271995 h 642180"/>
                <a:gd name="connsiteX43" fmla="*/ 547681 w 1293485"/>
                <a:gd name="connsiteY43" fmla="*/ 267222 h 642180"/>
                <a:gd name="connsiteX44" fmla="*/ 536786 w 1293485"/>
                <a:gd name="connsiteY44" fmla="*/ 278846 h 642180"/>
                <a:gd name="connsiteX45" fmla="*/ 531620 w 1293485"/>
                <a:gd name="connsiteY45" fmla="*/ 231730 h 642180"/>
                <a:gd name="connsiteX46" fmla="*/ 516738 w 1293485"/>
                <a:gd name="connsiteY46" fmla="*/ 212806 h 642180"/>
                <a:gd name="connsiteX47" fmla="*/ 490232 w 1293485"/>
                <a:gd name="connsiteY47" fmla="*/ 228923 h 642180"/>
                <a:gd name="connsiteX48" fmla="*/ 475350 w 1293485"/>
                <a:gd name="connsiteY48" fmla="*/ 169003 h 642180"/>
                <a:gd name="connsiteX49" fmla="*/ 464231 w 1293485"/>
                <a:gd name="connsiteY49" fmla="*/ 166195 h 642180"/>
                <a:gd name="connsiteX50" fmla="*/ 445194 w 1293485"/>
                <a:gd name="connsiteY50" fmla="*/ 194330 h 642180"/>
                <a:gd name="connsiteX51" fmla="*/ 437725 w 1293485"/>
                <a:gd name="connsiteY51" fmla="*/ 164061 h 642180"/>
                <a:gd name="connsiteX52" fmla="*/ 412511 w 1293485"/>
                <a:gd name="connsiteY52" fmla="*/ 141205 h 642180"/>
                <a:gd name="connsiteX53" fmla="*/ 380108 w 1293485"/>
                <a:gd name="connsiteY53" fmla="*/ 163612 h 642180"/>
                <a:gd name="connsiteX54" fmla="*/ 377525 w 1293485"/>
                <a:gd name="connsiteY54" fmla="*/ 160018 h 642180"/>
                <a:gd name="connsiteX55" fmla="*/ 368090 w 1293485"/>
                <a:gd name="connsiteY55" fmla="*/ 134073 h 642180"/>
                <a:gd name="connsiteX56" fmla="*/ 355006 w 1293485"/>
                <a:gd name="connsiteY56" fmla="*/ 119192 h 642180"/>
                <a:gd name="connsiteX57" fmla="*/ 335856 w 1293485"/>
                <a:gd name="connsiteY57" fmla="*/ 128907 h 642180"/>
                <a:gd name="connsiteX58" fmla="*/ 308901 w 1293485"/>
                <a:gd name="connsiteY58" fmla="*/ 88361 h 642180"/>
                <a:gd name="connsiteX59" fmla="*/ 283462 w 1293485"/>
                <a:gd name="connsiteY59" fmla="*/ 99817 h 642180"/>
                <a:gd name="connsiteX60" fmla="*/ 262627 w 1293485"/>
                <a:gd name="connsiteY60" fmla="*/ 55790 h 642180"/>
                <a:gd name="connsiteX61" fmla="*/ 249992 w 1293485"/>
                <a:gd name="connsiteY61" fmla="*/ 57363 h 642180"/>
                <a:gd name="connsiteX62" fmla="*/ 247409 w 1293485"/>
                <a:gd name="connsiteY62" fmla="*/ 63709 h 642180"/>
                <a:gd name="connsiteX63" fmla="*/ 210289 w 1293485"/>
                <a:gd name="connsiteY63" fmla="*/ 16817 h 642180"/>
                <a:gd name="connsiteX64" fmla="*/ 192768 w 1293485"/>
                <a:gd name="connsiteY64" fmla="*/ 23556 h 642180"/>
                <a:gd name="connsiteX65" fmla="*/ 149527 w 1293485"/>
                <a:gd name="connsiteY65" fmla="*/ 139 h 642180"/>
                <a:gd name="connsiteX66" fmla="*/ 142844 w 1293485"/>
                <a:gd name="connsiteY66" fmla="*/ 6484 h 642180"/>
                <a:gd name="connsiteX67" fmla="*/ 142395 w 1293485"/>
                <a:gd name="connsiteY67" fmla="*/ 15413 h 642180"/>
                <a:gd name="connsiteX68" fmla="*/ 126840 w 1293485"/>
                <a:gd name="connsiteY68" fmla="*/ 12325 h 642180"/>
                <a:gd name="connsiteX69" fmla="*/ 123133 w 1293485"/>
                <a:gd name="connsiteY69" fmla="*/ 12606 h 642180"/>
                <a:gd name="connsiteX70" fmla="*/ 95897 w 1293485"/>
                <a:gd name="connsiteY70" fmla="*/ 5867 h 642180"/>
                <a:gd name="connsiteX71" fmla="*/ 81970 w 1293485"/>
                <a:gd name="connsiteY71" fmla="*/ 28610 h 642180"/>
                <a:gd name="connsiteX72" fmla="*/ 57036 w 1293485"/>
                <a:gd name="connsiteY72" fmla="*/ 30014 h 642180"/>
                <a:gd name="connsiteX73" fmla="*/ 68436 w 1293485"/>
                <a:gd name="connsiteY73" fmla="*/ 110543 h 642180"/>
                <a:gd name="connsiteX74" fmla="*/ 5709 w 1293485"/>
                <a:gd name="connsiteY74" fmla="*/ 109813 h 642180"/>
                <a:gd name="connsiteX75" fmla="*/ 21994 w 1293485"/>
                <a:gd name="connsiteY75" fmla="*/ 156255 h 642180"/>
                <a:gd name="connsiteX76" fmla="*/ 10370 w 1293485"/>
                <a:gd name="connsiteY76" fmla="*/ 158951 h 642180"/>
                <a:gd name="connsiteX77" fmla="*/ 6046 w 1293485"/>
                <a:gd name="connsiteY77" fmla="*/ 169059 h 642180"/>
                <a:gd name="connsiteX78" fmla="*/ 45075 w 1293485"/>
                <a:gd name="connsiteY78" fmla="*/ 202304 h 642180"/>
                <a:gd name="connsiteX79" fmla="*/ 41144 w 1293485"/>
                <a:gd name="connsiteY79" fmla="*/ 204775 h 642180"/>
                <a:gd name="connsiteX80" fmla="*/ 38673 w 1293485"/>
                <a:gd name="connsiteY80" fmla="*/ 213760 h 642180"/>
                <a:gd name="connsiteX81" fmla="*/ 95672 w 1293485"/>
                <a:gd name="connsiteY81" fmla="*/ 257563 h 642180"/>
                <a:gd name="connsiteX82" fmla="*/ 98087 w 1293485"/>
                <a:gd name="connsiteY82" fmla="*/ 275308 h 642180"/>
                <a:gd name="connsiteX83" fmla="*/ 161601 w 1293485"/>
                <a:gd name="connsiteY83" fmla="*/ 298838 h 642180"/>
                <a:gd name="connsiteX84" fmla="*/ 143911 w 1293485"/>
                <a:gd name="connsiteY84" fmla="*/ 307374 h 642180"/>
                <a:gd name="connsiteX85" fmla="*/ 142564 w 1293485"/>
                <a:gd name="connsiteY85" fmla="*/ 317089 h 642180"/>
                <a:gd name="connsiteX86" fmla="*/ 192319 w 1293485"/>
                <a:gd name="connsiteY86" fmla="*/ 337530 h 642180"/>
                <a:gd name="connsiteX87" fmla="*/ 192824 w 1293485"/>
                <a:gd name="connsiteY87" fmla="*/ 342472 h 642180"/>
                <a:gd name="connsiteX88" fmla="*/ 241512 w 1293485"/>
                <a:gd name="connsiteY88" fmla="*/ 368585 h 642180"/>
                <a:gd name="connsiteX89" fmla="*/ 238985 w 1293485"/>
                <a:gd name="connsiteY89" fmla="*/ 370214 h 642180"/>
                <a:gd name="connsiteX90" fmla="*/ 237637 w 1293485"/>
                <a:gd name="connsiteY90" fmla="*/ 379985 h 642180"/>
                <a:gd name="connsiteX91" fmla="*/ 305194 w 1293485"/>
                <a:gd name="connsiteY91" fmla="*/ 406997 h 642180"/>
                <a:gd name="connsiteX92" fmla="*/ 293794 w 1293485"/>
                <a:gd name="connsiteY92" fmla="*/ 420811 h 642180"/>
                <a:gd name="connsiteX93" fmla="*/ 296153 w 1293485"/>
                <a:gd name="connsiteY93" fmla="*/ 429347 h 642180"/>
                <a:gd name="connsiteX94" fmla="*/ 352535 w 1293485"/>
                <a:gd name="connsiteY94" fmla="*/ 438950 h 642180"/>
                <a:gd name="connsiteX95" fmla="*/ 362924 w 1293485"/>
                <a:gd name="connsiteY95" fmla="*/ 467758 h 642180"/>
                <a:gd name="connsiteX96" fmla="*/ 382860 w 1293485"/>
                <a:gd name="connsiteY96" fmla="*/ 474497 h 642180"/>
                <a:gd name="connsiteX97" fmla="*/ 399707 w 1293485"/>
                <a:gd name="connsiteY97" fmla="*/ 502351 h 642180"/>
                <a:gd name="connsiteX98" fmla="*/ 439522 w 1293485"/>
                <a:gd name="connsiteY98" fmla="*/ 498982 h 642180"/>
                <a:gd name="connsiteX99" fmla="*/ 455976 w 1293485"/>
                <a:gd name="connsiteY99" fmla="*/ 526499 h 642180"/>
                <a:gd name="connsiteX100" fmla="*/ 485009 w 1293485"/>
                <a:gd name="connsiteY100" fmla="*/ 520378 h 642180"/>
                <a:gd name="connsiteX101" fmla="*/ 520725 w 1293485"/>
                <a:gd name="connsiteY101" fmla="*/ 548344 h 642180"/>
                <a:gd name="connsiteX102" fmla="*/ 550320 w 1293485"/>
                <a:gd name="connsiteY102" fmla="*/ 521669 h 642180"/>
                <a:gd name="connsiteX103" fmla="*/ 578118 w 1293485"/>
                <a:gd name="connsiteY103" fmla="*/ 550478 h 642180"/>
                <a:gd name="connsiteX104" fmla="*/ 600300 w 1293485"/>
                <a:gd name="connsiteY104" fmla="*/ 538966 h 642180"/>
                <a:gd name="connsiteX105" fmla="*/ 635566 w 1293485"/>
                <a:gd name="connsiteY105" fmla="*/ 575805 h 642180"/>
                <a:gd name="connsiteX106" fmla="*/ 667239 w 1293485"/>
                <a:gd name="connsiteY106" fmla="*/ 547839 h 642180"/>
                <a:gd name="connsiteX107" fmla="*/ 690320 w 1293485"/>
                <a:gd name="connsiteY107" fmla="*/ 581252 h 642180"/>
                <a:gd name="connsiteX108" fmla="*/ 701663 w 1293485"/>
                <a:gd name="connsiteY108" fmla="*/ 578388 h 642180"/>
                <a:gd name="connsiteX109" fmla="*/ 705931 w 1293485"/>
                <a:gd name="connsiteY109" fmla="*/ 565079 h 642180"/>
                <a:gd name="connsiteX110" fmla="*/ 740075 w 1293485"/>
                <a:gd name="connsiteY110" fmla="*/ 601188 h 642180"/>
                <a:gd name="connsiteX111" fmla="*/ 761976 w 1293485"/>
                <a:gd name="connsiteY111" fmla="*/ 567325 h 642180"/>
                <a:gd name="connsiteX112" fmla="*/ 805385 w 1293485"/>
                <a:gd name="connsiteY112" fmla="*/ 606579 h 642180"/>
                <a:gd name="connsiteX113" fmla="*/ 825265 w 1293485"/>
                <a:gd name="connsiteY113" fmla="*/ 571256 h 642180"/>
                <a:gd name="connsiteX114" fmla="*/ 867214 w 1293485"/>
                <a:gd name="connsiteY114" fmla="*/ 598829 h 642180"/>
                <a:gd name="connsiteX115" fmla="*/ 879681 w 1293485"/>
                <a:gd name="connsiteY115" fmla="*/ 586475 h 642180"/>
                <a:gd name="connsiteX116" fmla="*/ 903885 w 1293485"/>
                <a:gd name="connsiteY116" fmla="*/ 607983 h 642180"/>
                <a:gd name="connsiteX117" fmla="*/ 914499 w 1293485"/>
                <a:gd name="connsiteY117" fmla="*/ 605343 h 642180"/>
                <a:gd name="connsiteX118" fmla="*/ 923034 w 1293485"/>
                <a:gd name="connsiteY118" fmla="*/ 577826 h 642180"/>
                <a:gd name="connsiteX119" fmla="*/ 953303 w 1293485"/>
                <a:gd name="connsiteY119" fmla="*/ 605624 h 642180"/>
                <a:gd name="connsiteX120" fmla="*/ 964478 w 1293485"/>
                <a:gd name="connsiteY120" fmla="*/ 601300 h 642180"/>
                <a:gd name="connsiteX121" fmla="*/ 969420 w 1293485"/>
                <a:gd name="connsiteY121" fmla="*/ 583442 h 642180"/>
                <a:gd name="connsiteX122" fmla="*/ 1010583 w 1293485"/>
                <a:gd name="connsiteY122" fmla="*/ 638588 h 642180"/>
                <a:gd name="connsiteX123" fmla="*/ 1023106 w 1293485"/>
                <a:gd name="connsiteY123" fmla="*/ 635444 h 642180"/>
                <a:gd name="connsiteX124" fmla="*/ 1030070 w 1293485"/>
                <a:gd name="connsiteY124" fmla="*/ 602086 h 642180"/>
                <a:gd name="connsiteX125" fmla="*/ 1056744 w 1293485"/>
                <a:gd name="connsiteY125" fmla="*/ 633983 h 642180"/>
                <a:gd name="connsiteX126" fmla="*/ 1069211 w 1293485"/>
                <a:gd name="connsiteY126" fmla="*/ 630839 h 642180"/>
                <a:gd name="connsiteX127" fmla="*/ 1071064 w 1293485"/>
                <a:gd name="connsiteY127" fmla="*/ 617249 h 642180"/>
                <a:gd name="connsiteX128" fmla="*/ 1106949 w 1293485"/>
                <a:gd name="connsiteY128" fmla="*/ 642126 h 642180"/>
                <a:gd name="connsiteX129" fmla="*/ 1126098 w 1293485"/>
                <a:gd name="connsiteY129" fmla="*/ 617136 h 642180"/>
                <a:gd name="connsiteX130" fmla="*/ 1137386 w 1293485"/>
                <a:gd name="connsiteY130" fmla="*/ 620730 h 642180"/>
                <a:gd name="connsiteX131" fmla="*/ 1187478 w 1293485"/>
                <a:gd name="connsiteY131" fmla="*/ 637971 h 642180"/>
                <a:gd name="connsiteX132" fmla="*/ 1194835 w 1293485"/>
                <a:gd name="connsiteY132" fmla="*/ 630951 h 642180"/>
                <a:gd name="connsiteX133" fmla="*/ 1192476 w 1293485"/>
                <a:gd name="connsiteY133" fmla="*/ 600907 h 642180"/>
                <a:gd name="connsiteX134" fmla="*/ 1198485 w 1293485"/>
                <a:gd name="connsiteY134" fmla="*/ 602142 h 642180"/>
                <a:gd name="connsiteX135" fmla="*/ 1262616 w 1293485"/>
                <a:gd name="connsiteY135" fmla="*/ 620730 h 642180"/>
                <a:gd name="connsiteX136" fmla="*/ 1266210 w 1293485"/>
                <a:gd name="connsiteY136" fmla="*/ 583611 h 642180"/>
                <a:gd name="connsiteX137" fmla="*/ 1269467 w 1293485"/>
                <a:gd name="connsiteY137" fmla="*/ 582431 h 642180"/>
                <a:gd name="connsiteX138" fmla="*/ 1272107 w 1293485"/>
                <a:gd name="connsiteY138" fmla="*/ 572941 h 642180"/>
                <a:gd name="connsiteX139" fmla="*/ 1258910 w 1293485"/>
                <a:gd name="connsiteY139" fmla="*/ 553960 h 642180"/>
                <a:gd name="connsiteX140" fmla="*/ 1261156 w 1293485"/>
                <a:gd name="connsiteY140" fmla="*/ 552331 h 642180"/>
                <a:gd name="connsiteX141" fmla="*/ 1263009 w 1293485"/>
                <a:gd name="connsiteY141" fmla="*/ 545648 h 642180"/>
                <a:gd name="connsiteX142" fmla="*/ 1257113 w 1293485"/>
                <a:gd name="connsiteY142" fmla="*/ 533968 h 642180"/>
                <a:gd name="connsiteX143" fmla="*/ 1279351 w 1293485"/>
                <a:gd name="connsiteY143" fmla="*/ 496455 h 642180"/>
                <a:gd name="connsiteX144" fmla="*/ 1271882 w 1293485"/>
                <a:gd name="connsiteY144" fmla="*/ 483539 h 642180"/>
                <a:gd name="connsiteX145" fmla="*/ 1288785 w 1293485"/>
                <a:gd name="connsiteY145" fmla="*/ 439118 h 642180"/>
                <a:gd name="connsiteX146" fmla="*/ 1223587 w 1293485"/>
                <a:gd name="connsiteY146" fmla="*/ 521220 h 642180"/>
                <a:gd name="connsiteX147" fmla="*/ 1244253 w 1293485"/>
                <a:gd name="connsiteY147" fmla="*/ 501060 h 642180"/>
                <a:gd name="connsiteX148" fmla="*/ 1242905 w 1293485"/>
                <a:gd name="connsiteY148" fmla="*/ 523466 h 642180"/>
                <a:gd name="connsiteX149" fmla="*/ 1224935 w 1293485"/>
                <a:gd name="connsiteY149" fmla="*/ 522399 h 642180"/>
                <a:gd name="connsiteX150" fmla="*/ 1223587 w 1293485"/>
                <a:gd name="connsiteY150" fmla="*/ 521220 h 642180"/>
                <a:gd name="connsiteX151" fmla="*/ 1118349 w 1293485"/>
                <a:gd name="connsiteY151" fmla="*/ 409804 h 642180"/>
                <a:gd name="connsiteX152" fmla="*/ 1116833 w 1293485"/>
                <a:gd name="connsiteY152" fmla="*/ 407839 h 642180"/>
                <a:gd name="connsiteX153" fmla="*/ 1120090 w 1293485"/>
                <a:gd name="connsiteY153" fmla="*/ 408457 h 642180"/>
                <a:gd name="connsiteX154" fmla="*/ 1118349 w 1293485"/>
                <a:gd name="connsiteY154" fmla="*/ 409804 h 642180"/>
                <a:gd name="connsiteX155" fmla="*/ 1073592 w 1293485"/>
                <a:gd name="connsiteY155" fmla="*/ 387791 h 642180"/>
                <a:gd name="connsiteX156" fmla="*/ 1074771 w 1293485"/>
                <a:gd name="connsiteY156" fmla="*/ 392452 h 642180"/>
                <a:gd name="connsiteX157" fmla="*/ 1068088 w 1293485"/>
                <a:gd name="connsiteY157" fmla="*/ 396271 h 642180"/>
                <a:gd name="connsiteX158" fmla="*/ 1073592 w 1293485"/>
                <a:gd name="connsiteY158" fmla="*/ 387791 h 642180"/>
                <a:gd name="connsiteX159" fmla="*/ 1008449 w 1293485"/>
                <a:gd name="connsiteY159" fmla="*/ 389476 h 642180"/>
                <a:gd name="connsiteX160" fmla="*/ 1045794 w 1293485"/>
                <a:gd name="connsiteY160" fmla="*/ 395428 h 642180"/>
                <a:gd name="connsiteX161" fmla="*/ 1047198 w 1293485"/>
                <a:gd name="connsiteY161" fmla="*/ 410254 h 642180"/>
                <a:gd name="connsiteX162" fmla="*/ 1022825 w 1293485"/>
                <a:gd name="connsiteY162" fmla="*/ 426764 h 642180"/>
                <a:gd name="connsiteX163" fmla="*/ 999801 w 1293485"/>
                <a:gd name="connsiteY163" fmla="*/ 405761 h 642180"/>
                <a:gd name="connsiteX164" fmla="*/ 1008449 w 1293485"/>
                <a:gd name="connsiteY164" fmla="*/ 389476 h 642180"/>
                <a:gd name="connsiteX165" fmla="*/ 962962 w 1293485"/>
                <a:gd name="connsiteY165" fmla="*/ 380996 h 642180"/>
                <a:gd name="connsiteX166" fmla="*/ 974418 w 1293485"/>
                <a:gd name="connsiteY166" fmla="*/ 407783 h 642180"/>
                <a:gd name="connsiteX167" fmla="*/ 956279 w 1293485"/>
                <a:gd name="connsiteY167" fmla="*/ 418565 h 642180"/>
                <a:gd name="connsiteX168" fmla="*/ 942577 w 1293485"/>
                <a:gd name="connsiteY168" fmla="*/ 409467 h 642180"/>
                <a:gd name="connsiteX169" fmla="*/ 962962 w 1293485"/>
                <a:gd name="connsiteY169" fmla="*/ 380996 h 642180"/>
                <a:gd name="connsiteX170" fmla="*/ 901133 w 1293485"/>
                <a:gd name="connsiteY170" fmla="*/ 379143 h 642180"/>
                <a:gd name="connsiteX171" fmla="*/ 916576 w 1293485"/>
                <a:gd name="connsiteY171" fmla="*/ 406716 h 642180"/>
                <a:gd name="connsiteX172" fmla="*/ 899954 w 1293485"/>
                <a:gd name="connsiteY172" fmla="*/ 415027 h 642180"/>
                <a:gd name="connsiteX173" fmla="*/ 879793 w 1293485"/>
                <a:gd name="connsiteY173" fmla="*/ 400539 h 642180"/>
                <a:gd name="connsiteX174" fmla="*/ 901077 w 1293485"/>
                <a:gd name="connsiteY174" fmla="*/ 379143 h 642180"/>
                <a:gd name="connsiteX175" fmla="*/ 845987 w 1293485"/>
                <a:gd name="connsiteY175" fmla="*/ 386387 h 642180"/>
                <a:gd name="connsiteX176" fmla="*/ 859071 w 1293485"/>
                <a:gd name="connsiteY176" fmla="*/ 393407 h 642180"/>
                <a:gd name="connsiteX177" fmla="*/ 858622 w 1293485"/>
                <a:gd name="connsiteY177" fmla="*/ 393407 h 642180"/>
                <a:gd name="connsiteX178" fmla="*/ 826837 w 1293485"/>
                <a:gd name="connsiteY178" fmla="*/ 409243 h 642180"/>
                <a:gd name="connsiteX179" fmla="*/ 826950 w 1293485"/>
                <a:gd name="connsiteY179" fmla="*/ 408569 h 642180"/>
                <a:gd name="connsiteX180" fmla="*/ 845987 w 1293485"/>
                <a:gd name="connsiteY180" fmla="*/ 386387 h 642180"/>
                <a:gd name="connsiteX181" fmla="*/ 785225 w 1293485"/>
                <a:gd name="connsiteY181" fmla="*/ 381782 h 642180"/>
                <a:gd name="connsiteX182" fmla="*/ 804094 w 1293485"/>
                <a:gd name="connsiteY182" fmla="*/ 395541 h 642180"/>
                <a:gd name="connsiteX183" fmla="*/ 809822 w 1293485"/>
                <a:gd name="connsiteY183" fmla="*/ 427606 h 642180"/>
                <a:gd name="connsiteX184" fmla="*/ 799264 w 1293485"/>
                <a:gd name="connsiteY184" fmla="*/ 439231 h 642180"/>
                <a:gd name="connsiteX185" fmla="*/ 774555 w 1293485"/>
                <a:gd name="connsiteY185" fmla="*/ 403796 h 642180"/>
                <a:gd name="connsiteX186" fmla="*/ 785225 w 1293485"/>
                <a:gd name="connsiteY186" fmla="*/ 381782 h 642180"/>
                <a:gd name="connsiteX187" fmla="*/ 734684 w 1293485"/>
                <a:gd name="connsiteY187" fmla="*/ 377346 h 642180"/>
                <a:gd name="connsiteX188" fmla="*/ 733055 w 1293485"/>
                <a:gd name="connsiteY188" fmla="*/ 377177 h 642180"/>
                <a:gd name="connsiteX189" fmla="*/ 733953 w 1293485"/>
                <a:gd name="connsiteY189" fmla="*/ 374931 h 642180"/>
                <a:gd name="connsiteX190" fmla="*/ 734684 w 1293485"/>
                <a:gd name="connsiteY190" fmla="*/ 377289 h 642180"/>
                <a:gd name="connsiteX191" fmla="*/ 690095 w 1293485"/>
                <a:gd name="connsiteY191" fmla="*/ 349773 h 642180"/>
                <a:gd name="connsiteX192" fmla="*/ 704303 w 1293485"/>
                <a:gd name="connsiteY192" fmla="*/ 393968 h 642180"/>
                <a:gd name="connsiteX193" fmla="*/ 692790 w 1293485"/>
                <a:gd name="connsiteY193" fmla="*/ 418396 h 642180"/>
                <a:gd name="connsiteX194" fmla="*/ 692790 w 1293485"/>
                <a:gd name="connsiteY194" fmla="*/ 418509 h 642180"/>
                <a:gd name="connsiteX195" fmla="*/ 675663 w 1293485"/>
                <a:gd name="connsiteY195" fmla="*/ 372628 h 642180"/>
                <a:gd name="connsiteX196" fmla="*/ 690151 w 1293485"/>
                <a:gd name="connsiteY196" fmla="*/ 349829 h 642180"/>
                <a:gd name="connsiteX197" fmla="*/ 635229 w 1293485"/>
                <a:gd name="connsiteY197" fmla="*/ 336126 h 642180"/>
                <a:gd name="connsiteX198" fmla="*/ 637757 w 1293485"/>
                <a:gd name="connsiteY198" fmla="*/ 340282 h 642180"/>
                <a:gd name="connsiteX199" fmla="*/ 632702 w 1293485"/>
                <a:gd name="connsiteY199" fmla="*/ 341068 h 642180"/>
                <a:gd name="connsiteX200" fmla="*/ 635286 w 1293485"/>
                <a:gd name="connsiteY200" fmla="*/ 336126 h 642180"/>
                <a:gd name="connsiteX201" fmla="*/ 591202 w 1293485"/>
                <a:gd name="connsiteY201" fmla="*/ 301646 h 642180"/>
                <a:gd name="connsiteX202" fmla="*/ 606365 w 1293485"/>
                <a:gd name="connsiteY202" fmla="*/ 364935 h 642180"/>
                <a:gd name="connsiteX203" fmla="*/ 602771 w 1293485"/>
                <a:gd name="connsiteY203" fmla="*/ 369821 h 642180"/>
                <a:gd name="connsiteX204" fmla="*/ 578735 w 1293485"/>
                <a:gd name="connsiteY204" fmla="*/ 316528 h 642180"/>
                <a:gd name="connsiteX205" fmla="*/ 591146 w 1293485"/>
                <a:gd name="connsiteY205" fmla="*/ 301646 h 642180"/>
                <a:gd name="connsiteX206" fmla="*/ 547624 w 1293485"/>
                <a:gd name="connsiteY206" fmla="*/ 292717 h 642180"/>
                <a:gd name="connsiteX207" fmla="*/ 544592 w 1293485"/>
                <a:gd name="connsiteY207" fmla="*/ 292380 h 642180"/>
                <a:gd name="connsiteX208" fmla="*/ 547287 w 1293485"/>
                <a:gd name="connsiteY208" fmla="*/ 288224 h 642180"/>
                <a:gd name="connsiteX209" fmla="*/ 547624 w 1293485"/>
                <a:gd name="connsiteY209" fmla="*/ 292717 h 642180"/>
                <a:gd name="connsiteX210" fmla="*/ 501126 w 1293485"/>
                <a:gd name="connsiteY210" fmla="*/ 240884 h 642180"/>
                <a:gd name="connsiteX211" fmla="*/ 520332 w 1293485"/>
                <a:gd name="connsiteY211" fmla="*/ 258854 h 642180"/>
                <a:gd name="connsiteX212" fmla="*/ 521624 w 1293485"/>
                <a:gd name="connsiteY212" fmla="*/ 296423 h 642180"/>
                <a:gd name="connsiteX213" fmla="*/ 502811 w 1293485"/>
                <a:gd name="connsiteY213" fmla="*/ 306363 h 642180"/>
                <a:gd name="connsiteX214" fmla="*/ 490625 w 1293485"/>
                <a:gd name="connsiteY214" fmla="*/ 271883 h 642180"/>
                <a:gd name="connsiteX215" fmla="*/ 501126 w 1293485"/>
                <a:gd name="connsiteY215" fmla="*/ 240884 h 642180"/>
                <a:gd name="connsiteX216" fmla="*/ 466814 w 1293485"/>
                <a:gd name="connsiteY216" fmla="*/ 183885 h 642180"/>
                <a:gd name="connsiteX217" fmla="*/ 476642 w 1293485"/>
                <a:gd name="connsiteY217" fmla="*/ 231169 h 642180"/>
                <a:gd name="connsiteX218" fmla="*/ 454965 w 1293485"/>
                <a:gd name="connsiteY218" fmla="*/ 208706 h 642180"/>
                <a:gd name="connsiteX219" fmla="*/ 466814 w 1293485"/>
                <a:gd name="connsiteY219" fmla="*/ 183828 h 642180"/>
                <a:gd name="connsiteX220" fmla="*/ 397404 w 1293485"/>
                <a:gd name="connsiteY220" fmla="*/ 160243 h 642180"/>
                <a:gd name="connsiteX221" fmla="*/ 427448 w 1293485"/>
                <a:gd name="connsiteY221" fmla="*/ 185569 h 642180"/>
                <a:gd name="connsiteX222" fmla="*/ 432109 w 1293485"/>
                <a:gd name="connsiteY222" fmla="*/ 212132 h 642180"/>
                <a:gd name="connsiteX223" fmla="*/ 408018 w 1293485"/>
                <a:gd name="connsiteY223" fmla="*/ 230832 h 642180"/>
                <a:gd name="connsiteX224" fmla="*/ 388700 w 1293485"/>
                <a:gd name="connsiteY224" fmla="*/ 177988 h 642180"/>
                <a:gd name="connsiteX225" fmla="*/ 397348 w 1293485"/>
                <a:gd name="connsiteY225" fmla="*/ 160299 h 642180"/>
                <a:gd name="connsiteX226" fmla="*/ 354781 w 1293485"/>
                <a:gd name="connsiteY226" fmla="*/ 140251 h 642180"/>
                <a:gd name="connsiteX227" fmla="*/ 351749 w 1293485"/>
                <a:gd name="connsiteY227" fmla="*/ 138959 h 642180"/>
                <a:gd name="connsiteX228" fmla="*/ 354781 w 1293485"/>
                <a:gd name="connsiteY228" fmla="*/ 140251 h 642180"/>
                <a:gd name="connsiteX229" fmla="*/ 295030 w 1293485"/>
                <a:gd name="connsiteY229" fmla="*/ 106163 h 642180"/>
                <a:gd name="connsiteX230" fmla="*/ 319458 w 1293485"/>
                <a:gd name="connsiteY230" fmla="*/ 125762 h 642180"/>
                <a:gd name="connsiteX231" fmla="*/ 322210 w 1293485"/>
                <a:gd name="connsiteY231" fmla="*/ 135870 h 642180"/>
                <a:gd name="connsiteX232" fmla="*/ 303734 w 1293485"/>
                <a:gd name="connsiteY232" fmla="*/ 134523 h 642180"/>
                <a:gd name="connsiteX233" fmla="*/ 292222 w 1293485"/>
                <a:gd name="connsiteY233" fmla="*/ 110487 h 642180"/>
                <a:gd name="connsiteX234" fmla="*/ 295086 w 1293485"/>
                <a:gd name="connsiteY234" fmla="*/ 106163 h 642180"/>
                <a:gd name="connsiteX235" fmla="*/ 258472 w 1293485"/>
                <a:gd name="connsiteY235" fmla="*/ 75277 h 642180"/>
                <a:gd name="connsiteX236" fmla="*/ 264930 w 1293485"/>
                <a:gd name="connsiteY236" fmla="*/ 88530 h 642180"/>
                <a:gd name="connsiteX237" fmla="*/ 256675 w 1293485"/>
                <a:gd name="connsiteY237" fmla="*/ 86677 h 642180"/>
                <a:gd name="connsiteX238" fmla="*/ 258528 w 1293485"/>
                <a:gd name="connsiteY238" fmla="*/ 75277 h 642180"/>
                <a:gd name="connsiteX239" fmla="*/ 206751 w 1293485"/>
                <a:gd name="connsiteY239" fmla="*/ 54555 h 642180"/>
                <a:gd name="connsiteX240" fmla="*/ 213378 w 1293485"/>
                <a:gd name="connsiteY240" fmla="*/ 46749 h 642180"/>
                <a:gd name="connsiteX241" fmla="*/ 226013 w 1293485"/>
                <a:gd name="connsiteY241" fmla="*/ 51298 h 642180"/>
                <a:gd name="connsiteX242" fmla="*/ 240389 w 1293485"/>
                <a:gd name="connsiteY242" fmla="*/ 87070 h 642180"/>
                <a:gd name="connsiteX243" fmla="*/ 216017 w 1293485"/>
                <a:gd name="connsiteY243" fmla="*/ 93977 h 642180"/>
                <a:gd name="connsiteX244" fmla="*/ 202708 w 1293485"/>
                <a:gd name="connsiteY244" fmla="*/ 74659 h 642180"/>
                <a:gd name="connsiteX245" fmla="*/ 207425 w 1293485"/>
                <a:gd name="connsiteY245" fmla="*/ 68763 h 642180"/>
                <a:gd name="connsiteX246" fmla="*/ 206639 w 1293485"/>
                <a:gd name="connsiteY246" fmla="*/ 54499 h 642180"/>
                <a:gd name="connsiteX247" fmla="*/ 155985 w 1293485"/>
                <a:gd name="connsiteY247" fmla="*/ 12886 h 642180"/>
                <a:gd name="connsiteX248" fmla="*/ 191869 w 1293485"/>
                <a:gd name="connsiteY248" fmla="*/ 59553 h 642180"/>
                <a:gd name="connsiteX249" fmla="*/ 155760 w 1293485"/>
                <a:gd name="connsiteY249" fmla="*/ 22433 h 642180"/>
                <a:gd name="connsiteX250" fmla="*/ 155985 w 1293485"/>
                <a:gd name="connsiteY250" fmla="*/ 12886 h 642180"/>
                <a:gd name="connsiteX251" fmla="*/ 108420 w 1293485"/>
                <a:gd name="connsiteY251" fmla="*/ 22939 h 642180"/>
                <a:gd name="connsiteX252" fmla="*/ 103591 w 1293485"/>
                <a:gd name="connsiteY252" fmla="*/ 54386 h 642180"/>
                <a:gd name="connsiteX253" fmla="*/ 101232 w 1293485"/>
                <a:gd name="connsiteY253" fmla="*/ 50399 h 642180"/>
                <a:gd name="connsiteX254" fmla="*/ 108476 w 1293485"/>
                <a:gd name="connsiteY254" fmla="*/ 22939 h 642180"/>
                <a:gd name="connsiteX255" fmla="*/ 61697 w 1293485"/>
                <a:gd name="connsiteY255" fmla="*/ 58486 h 642180"/>
                <a:gd name="connsiteX256" fmla="*/ 61697 w 1293485"/>
                <a:gd name="connsiteY256" fmla="*/ 50175 h 642180"/>
                <a:gd name="connsiteX257" fmla="*/ 80959 w 1293485"/>
                <a:gd name="connsiteY257" fmla="*/ 43155 h 642180"/>
                <a:gd name="connsiteX258" fmla="*/ 86013 w 1293485"/>
                <a:gd name="connsiteY258" fmla="*/ 47535 h 642180"/>
                <a:gd name="connsiteX259" fmla="*/ 91461 w 1293485"/>
                <a:gd name="connsiteY259" fmla="*/ 60788 h 642180"/>
                <a:gd name="connsiteX260" fmla="*/ 83655 w 1293485"/>
                <a:gd name="connsiteY260" fmla="*/ 59890 h 642180"/>
                <a:gd name="connsiteX261" fmla="*/ 64505 w 1293485"/>
                <a:gd name="connsiteY261" fmla="*/ 77467 h 642180"/>
                <a:gd name="connsiteX262" fmla="*/ 64730 w 1293485"/>
                <a:gd name="connsiteY262" fmla="*/ 80556 h 642180"/>
                <a:gd name="connsiteX263" fmla="*/ 61754 w 1293485"/>
                <a:gd name="connsiteY263" fmla="*/ 58430 h 642180"/>
                <a:gd name="connsiteX264" fmla="*/ 32945 w 1293485"/>
                <a:gd name="connsiteY264" fmla="*/ 117170 h 642180"/>
                <a:gd name="connsiteX265" fmla="*/ 66639 w 1293485"/>
                <a:gd name="connsiteY265" fmla="*/ 124527 h 642180"/>
                <a:gd name="connsiteX266" fmla="*/ 26655 w 1293485"/>
                <a:gd name="connsiteY266" fmla="*/ 140700 h 642180"/>
                <a:gd name="connsiteX267" fmla="*/ 32945 w 1293485"/>
                <a:gd name="connsiteY267" fmla="*/ 117170 h 642180"/>
                <a:gd name="connsiteX268" fmla="*/ 25083 w 1293485"/>
                <a:gd name="connsiteY268" fmla="*/ 169845 h 642180"/>
                <a:gd name="connsiteX269" fmla="*/ 27835 w 1293485"/>
                <a:gd name="connsiteY269" fmla="*/ 169677 h 642180"/>
                <a:gd name="connsiteX270" fmla="*/ 49287 w 1293485"/>
                <a:gd name="connsiteY270" fmla="*/ 188883 h 642180"/>
                <a:gd name="connsiteX271" fmla="*/ 25139 w 1293485"/>
                <a:gd name="connsiteY271" fmla="*/ 169845 h 642180"/>
                <a:gd name="connsiteX272" fmla="*/ 54116 w 1293485"/>
                <a:gd name="connsiteY272" fmla="*/ 212412 h 642180"/>
                <a:gd name="connsiteX273" fmla="*/ 62708 w 1293485"/>
                <a:gd name="connsiteY273" fmla="*/ 208762 h 642180"/>
                <a:gd name="connsiteX274" fmla="*/ 96683 w 1293485"/>
                <a:gd name="connsiteY274" fmla="*/ 211963 h 642180"/>
                <a:gd name="connsiteX275" fmla="*/ 111677 w 1293485"/>
                <a:gd name="connsiteY275" fmla="*/ 217017 h 642180"/>
                <a:gd name="connsiteX276" fmla="*/ 143406 w 1293485"/>
                <a:gd name="connsiteY276" fmla="*/ 240266 h 642180"/>
                <a:gd name="connsiteX277" fmla="*/ 143069 w 1293485"/>
                <a:gd name="connsiteY277" fmla="*/ 240996 h 642180"/>
                <a:gd name="connsiteX278" fmla="*/ 108645 w 1293485"/>
                <a:gd name="connsiteY278" fmla="*/ 247230 h 642180"/>
                <a:gd name="connsiteX279" fmla="*/ 54060 w 1293485"/>
                <a:gd name="connsiteY279" fmla="*/ 212300 h 642180"/>
                <a:gd name="connsiteX280" fmla="*/ 138576 w 1293485"/>
                <a:gd name="connsiteY280" fmla="*/ 282889 h 642180"/>
                <a:gd name="connsiteX281" fmla="*/ 121336 w 1293485"/>
                <a:gd name="connsiteY281" fmla="*/ 264975 h 642180"/>
                <a:gd name="connsiteX282" fmla="*/ 123302 w 1293485"/>
                <a:gd name="connsiteY282" fmla="*/ 260539 h 642180"/>
                <a:gd name="connsiteX283" fmla="*/ 143181 w 1293485"/>
                <a:gd name="connsiteY283" fmla="*/ 257563 h 642180"/>
                <a:gd name="connsiteX284" fmla="*/ 195969 w 1293485"/>
                <a:gd name="connsiteY284" fmla="*/ 282159 h 642180"/>
                <a:gd name="connsiteX285" fmla="*/ 138576 w 1293485"/>
                <a:gd name="connsiteY285" fmla="*/ 282889 h 642180"/>
                <a:gd name="connsiteX286" fmla="*/ 159804 w 1293485"/>
                <a:gd name="connsiteY286" fmla="*/ 313607 h 642180"/>
                <a:gd name="connsiteX287" fmla="*/ 201978 w 1293485"/>
                <a:gd name="connsiteY287" fmla="*/ 293279 h 642180"/>
                <a:gd name="connsiteX288" fmla="*/ 204056 w 1293485"/>
                <a:gd name="connsiteY288" fmla="*/ 284967 h 642180"/>
                <a:gd name="connsiteX289" fmla="*/ 222980 w 1293485"/>
                <a:gd name="connsiteY289" fmla="*/ 296199 h 642180"/>
                <a:gd name="connsiteX290" fmla="*/ 215006 w 1293485"/>
                <a:gd name="connsiteY290" fmla="*/ 318268 h 642180"/>
                <a:gd name="connsiteX291" fmla="*/ 215568 w 1293485"/>
                <a:gd name="connsiteY291" fmla="*/ 323379 h 642180"/>
                <a:gd name="connsiteX292" fmla="*/ 211300 w 1293485"/>
                <a:gd name="connsiteY292" fmla="*/ 325232 h 642180"/>
                <a:gd name="connsiteX293" fmla="*/ 159860 w 1293485"/>
                <a:gd name="connsiteY293" fmla="*/ 313607 h 642180"/>
                <a:gd name="connsiteX294" fmla="*/ 208548 w 1293485"/>
                <a:gd name="connsiteY294" fmla="*/ 340956 h 642180"/>
                <a:gd name="connsiteX295" fmla="*/ 215792 w 1293485"/>
                <a:gd name="connsiteY295" fmla="*/ 337137 h 642180"/>
                <a:gd name="connsiteX296" fmla="*/ 222138 w 1293485"/>
                <a:gd name="connsiteY296" fmla="*/ 335902 h 642180"/>
                <a:gd name="connsiteX297" fmla="*/ 252014 w 1293485"/>
                <a:gd name="connsiteY297" fmla="*/ 356118 h 642180"/>
                <a:gd name="connsiteX298" fmla="*/ 208548 w 1293485"/>
                <a:gd name="connsiteY298" fmla="*/ 340956 h 642180"/>
                <a:gd name="connsiteX299" fmla="*/ 270433 w 1293485"/>
                <a:gd name="connsiteY299" fmla="*/ 365047 h 642180"/>
                <a:gd name="connsiteX300" fmla="*/ 282507 w 1293485"/>
                <a:gd name="connsiteY300" fmla="*/ 372348 h 642180"/>
                <a:gd name="connsiteX301" fmla="*/ 282114 w 1293485"/>
                <a:gd name="connsiteY301" fmla="*/ 377514 h 642180"/>
                <a:gd name="connsiteX302" fmla="*/ 290425 w 1293485"/>
                <a:gd name="connsiteY302" fmla="*/ 393800 h 642180"/>
                <a:gd name="connsiteX303" fmla="*/ 252800 w 1293485"/>
                <a:gd name="connsiteY303" fmla="*/ 376447 h 642180"/>
                <a:gd name="connsiteX304" fmla="*/ 270377 w 1293485"/>
                <a:gd name="connsiteY304" fmla="*/ 365103 h 642180"/>
                <a:gd name="connsiteX305" fmla="*/ 359835 w 1293485"/>
                <a:gd name="connsiteY305" fmla="*/ 422721 h 642180"/>
                <a:gd name="connsiteX306" fmla="*/ 309013 w 1293485"/>
                <a:gd name="connsiteY306" fmla="*/ 422159 h 642180"/>
                <a:gd name="connsiteX307" fmla="*/ 326534 w 1293485"/>
                <a:gd name="connsiteY307" fmla="*/ 406042 h 642180"/>
                <a:gd name="connsiteX308" fmla="*/ 366743 w 1293485"/>
                <a:gd name="connsiteY308" fmla="*/ 415645 h 642180"/>
                <a:gd name="connsiteX309" fmla="*/ 359835 w 1293485"/>
                <a:gd name="connsiteY309" fmla="*/ 422721 h 642180"/>
                <a:gd name="connsiteX310" fmla="*/ 388644 w 1293485"/>
                <a:gd name="connsiteY310" fmla="*/ 458661 h 642180"/>
                <a:gd name="connsiteX311" fmla="*/ 366518 w 1293485"/>
                <a:gd name="connsiteY311" fmla="*/ 433447 h 642180"/>
                <a:gd name="connsiteX312" fmla="*/ 381849 w 1293485"/>
                <a:gd name="connsiteY312" fmla="*/ 422440 h 642180"/>
                <a:gd name="connsiteX313" fmla="*/ 389374 w 1293485"/>
                <a:gd name="connsiteY313" fmla="*/ 427662 h 642180"/>
                <a:gd name="connsiteX314" fmla="*/ 398078 w 1293485"/>
                <a:gd name="connsiteY314" fmla="*/ 444846 h 642180"/>
                <a:gd name="connsiteX315" fmla="*/ 388644 w 1293485"/>
                <a:gd name="connsiteY315" fmla="*/ 458605 h 642180"/>
                <a:gd name="connsiteX316" fmla="*/ 424753 w 1293485"/>
                <a:gd name="connsiteY316" fmla="*/ 491064 h 642180"/>
                <a:gd name="connsiteX317" fmla="*/ 399988 w 1293485"/>
                <a:gd name="connsiteY317" fmla="*/ 468994 h 642180"/>
                <a:gd name="connsiteX318" fmla="*/ 404705 w 1293485"/>
                <a:gd name="connsiteY318" fmla="*/ 465456 h 642180"/>
                <a:gd name="connsiteX319" fmla="*/ 432502 w 1293485"/>
                <a:gd name="connsiteY319" fmla="*/ 475845 h 642180"/>
                <a:gd name="connsiteX320" fmla="*/ 449069 w 1293485"/>
                <a:gd name="connsiteY320" fmla="*/ 475059 h 642180"/>
                <a:gd name="connsiteX321" fmla="*/ 424753 w 1293485"/>
                <a:gd name="connsiteY321" fmla="*/ 491008 h 642180"/>
                <a:gd name="connsiteX322" fmla="*/ 483549 w 1293485"/>
                <a:gd name="connsiteY322" fmla="*/ 494826 h 642180"/>
                <a:gd name="connsiteX323" fmla="*/ 468836 w 1293485"/>
                <a:gd name="connsiteY323" fmla="*/ 501116 h 642180"/>
                <a:gd name="connsiteX324" fmla="*/ 457942 w 1293485"/>
                <a:gd name="connsiteY324" fmla="*/ 490951 h 642180"/>
                <a:gd name="connsiteX325" fmla="*/ 460749 w 1293485"/>
                <a:gd name="connsiteY325" fmla="*/ 480619 h 642180"/>
                <a:gd name="connsiteX326" fmla="*/ 467657 w 1293485"/>
                <a:gd name="connsiteY326" fmla="*/ 472532 h 642180"/>
                <a:gd name="connsiteX327" fmla="*/ 487986 w 1293485"/>
                <a:gd name="connsiteY327" fmla="*/ 469219 h 642180"/>
                <a:gd name="connsiteX328" fmla="*/ 487087 w 1293485"/>
                <a:gd name="connsiteY328" fmla="*/ 471072 h 642180"/>
                <a:gd name="connsiteX329" fmla="*/ 483605 w 1293485"/>
                <a:gd name="connsiteY329" fmla="*/ 494770 h 642180"/>
                <a:gd name="connsiteX330" fmla="*/ 537011 w 1293485"/>
                <a:gd name="connsiteY330" fmla="*/ 519760 h 642180"/>
                <a:gd name="connsiteX331" fmla="*/ 517693 w 1293485"/>
                <a:gd name="connsiteY331" fmla="*/ 525039 h 642180"/>
                <a:gd name="connsiteX332" fmla="*/ 497532 w 1293485"/>
                <a:gd name="connsiteY332" fmla="*/ 514987 h 642180"/>
                <a:gd name="connsiteX333" fmla="*/ 494949 w 1293485"/>
                <a:gd name="connsiteY333" fmla="*/ 502295 h 642180"/>
                <a:gd name="connsiteX334" fmla="*/ 499947 w 1293485"/>
                <a:gd name="connsiteY334" fmla="*/ 472756 h 642180"/>
                <a:gd name="connsiteX335" fmla="*/ 497982 w 1293485"/>
                <a:gd name="connsiteY335" fmla="*/ 468376 h 642180"/>
                <a:gd name="connsiteX336" fmla="*/ 502362 w 1293485"/>
                <a:gd name="connsiteY336" fmla="*/ 468264 h 642180"/>
                <a:gd name="connsiteX337" fmla="*/ 542683 w 1293485"/>
                <a:gd name="connsiteY337" fmla="*/ 498308 h 642180"/>
                <a:gd name="connsiteX338" fmla="*/ 537011 w 1293485"/>
                <a:gd name="connsiteY338" fmla="*/ 519704 h 642180"/>
                <a:gd name="connsiteX339" fmla="*/ 561214 w 1293485"/>
                <a:gd name="connsiteY339" fmla="*/ 511280 h 642180"/>
                <a:gd name="connsiteX340" fmla="*/ 559754 w 1293485"/>
                <a:gd name="connsiteY340" fmla="*/ 506507 h 642180"/>
                <a:gd name="connsiteX341" fmla="*/ 575647 w 1293485"/>
                <a:gd name="connsiteY341" fmla="*/ 507799 h 642180"/>
                <a:gd name="connsiteX342" fmla="*/ 594459 w 1293485"/>
                <a:gd name="connsiteY342" fmla="*/ 506732 h 642180"/>
                <a:gd name="connsiteX343" fmla="*/ 593336 w 1293485"/>
                <a:gd name="connsiteY343" fmla="*/ 512853 h 642180"/>
                <a:gd name="connsiteX344" fmla="*/ 561214 w 1293485"/>
                <a:gd name="connsiteY344" fmla="*/ 511336 h 642180"/>
                <a:gd name="connsiteX345" fmla="*/ 637588 w 1293485"/>
                <a:gd name="connsiteY345" fmla="*/ 546940 h 642180"/>
                <a:gd name="connsiteX346" fmla="*/ 610183 w 1293485"/>
                <a:gd name="connsiteY346" fmla="*/ 522512 h 642180"/>
                <a:gd name="connsiteX347" fmla="*/ 607937 w 1293485"/>
                <a:gd name="connsiteY347" fmla="*/ 505552 h 642180"/>
                <a:gd name="connsiteX348" fmla="*/ 622201 w 1293485"/>
                <a:gd name="connsiteY348" fmla="*/ 504878 h 642180"/>
                <a:gd name="connsiteX349" fmla="*/ 657075 w 1293485"/>
                <a:gd name="connsiteY349" fmla="*/ 516615 h 642180"/>
                <a:gd name="connsiteX350" fmla="*/ 656401 w 1293485"/>
                <a:gd name="connsiteY350" fmla="*/ 523466 h 642180"/>
                <a:gd name="connsiteX351" fmla="*/ 637588 w 1293485"/>
                <a:gd name="connsiteY351" fmla="*/ 546940 h 642180"/>
                <a:gd name="connsiteX352" fmla="*/ 692454 w 1293485"/>
                <a:gd name="connsiteY352" fmla="*/ 563562 h 642180"/>
                <a:gd name="connsiteX353" fmla="*/ 680548 w 1293485"/>
                <a:gd name="connsiteY353" fmla="*/ 544581 h 642180"/>
                <a:gd name="connsiteX354" fmla="*/ 692847 w 1293485"/>
                <a:gd name="connsiteY354" fmla="*/ 545368 h 642180"/>
                <a:gd name="connsiteX355" fmla="*/ 695486 w 1293485"/>
                <a:gd name="connsiteY355" fmla="*/ 545311 h 642180"/>
                <a:gd name="connsiteX356" fmla="*/ 692397 w 1293485"/>
                <a:gd name="connsiteY356" fmla="*/ 563562 h 642180"/>
                <a:gd name="connsiteX357" fmla="*/ 736424 w 1293485"/>
                <a:gd name="connsiteY357" fmla="*/ 579118 h 642180"/>
                <a:gd name="connsiteX358" fmla="*/ 713007 w 1293485"/>
                <a:gd name="connsiteY358" fmla="*/ 544020 h 642180"/>
                <a:gd name="connsiteX359" fmla="*/ 740805 w 1293485"/>
                <a:gd name="connsiteY359" fmla="*/ 541886 h 642180"/>
                <a:gd name="connsiteX360" fmla="*/ 749172 w 1293485"/>
                <a:gd name="connsiteY360" fmla="*/ 542279 h 642180"/>
                <a:gd name="connsiteX361" fmla="*/ 748498 w 1293485"/>
                <a:gd name="connsiteY361" fmla="*/ 555083 h 642180"/>
                <a:gd name="connsiteX362" fmla="*/ 746140 w 1293485"/>
                <a:gd name="connsiteY362" fmla="*/ 572772 h 642180"/>
                <a:gd name="connsiteX363" fmla="*/ 736481 w 1293485"/>
                <a:gd name="connsiteY363" fmla="*/ 579118 h 642180"/>
                <a:gd name="connsiteX364" fmla="*/ 803308 w 1293485"/>
                <a:gd name="connsiteY364" fmla="*/ 581533 h 642180"/>
                <a:gd name="connsiteX365" fmla="*/ 789493 w 1293485"/>
                <a:gd name="connsiteY365" fmla="*/ 581701 h 642180"/>
                <a:gd name="connsiteX366" fmla="*/ 778992 w 1293485"/>
                <a:gd name="connsiteY366" fmla="*/ 571874 h 642180"/>
                <a:gd name="connsiteX367" fmla="*/ 790167 w 1293485"/>
                <a:gd name="connsiteY367" fmla="*/ 573278 h 642180"/>
                <a:gd name="connsiteX368" fmla="*/ 810833 w 1293485"/>
                <a:gd name="connsiteY368" fmla="*/ 570582 h 642180"/>
                <a:gd name="connsiteX369" fmla="*/ 810720 w 1293485"/>
                <a:gd name="connsiteY369" fmla="*/ 571144 h 642180"/>
                <a:gd name="connsiteX370" fmla="*/ 803308 w 1293485"/>
                <a:gd name="connsiteY370" fmla="*/ 581477 h 642180"/>
                <a:gd name="connsiteX371" fmla="*/ 849918 w 1293485"/>
                <a:gd name="connsiteY371" fmla="*/ 576086 h 642180"/>
                <a:gd name="connsiteX372" fmla="*/ 837058 w 1293485"/>
                <a:gd name="connsiteY372" fmla="*/ 563225 h 642180"/>
                <a:gd name="connsiteX373" fmla="*/ 864463 w 1293485"/>
                <a:gd name="connsiteY373" fmla="*/ 557441 h 642180"/>
                <a:gd name="connsiteX374" fmla="*/ 865193 w 1293485"/>
                <a:gd name="connsiteY374" fmla="*/ 559856 h 642180"/>
                <a:gd name="connsiteX375" fmla="*/ 849974 w 1293485"/>
                <a:gd name="connsiteY375" fmla="*/ 576086 h 642180"/>
                <a:gd name="connsiteX376" fmla="*/ 890744 w 1293485"/>
                <a:gd name="connsiteY376" fmla="*/ 575524 h 642180"/>
                <a:gd name="connsiteX377" fmla="*/ 902706 w 1293485"/>
                <a:gd name="connsiteY377" fmla="*/ 578276 h 642180"/>
                <a:gd name="connsiteX378" fmla="*/ 907703 w 1293485"/>
                <a:gd name="connsiteY378" fmla="*/ 577995 h 642180"/>
                <a:gd name="connsiteX379" fmla="*/ 904727 w 1293485"/>
                <a:gd name="connsiteY379" fmla="*/ 589956 h 642180"/>
                <a:gd name="connsiteX380" fmla="*/ 890744 w 1293485"/>
                <a:gd name="connsiteY380" fmla="*/ 575468 h 642180"/>
                <a:gd name="connsiteX381" fmla="*/ 953191 w 1293485"/>
                <a:gd name="connsiteY381" fmla="*/ 586924 h 642180"/>
                <a:gd name="connsiteX382" fmla="*/ 938309 w 1293485"/>
                <a:gd name="connsiteY382" fmla="*/ 572323 h 642180"/>
                <a:gd name="connsiteX383" fmla="*/ 956279 w 1293485"/>
                <a:gd name="connsiteY383" fmla="*/ 566932 h 642180"/>
                <a:gd name="connsiteX384" fmla="*/ 953135 w 1293485"/>
                <a:gd name="connsiteY384" fmla="*/ 586924 h 642180"/>
                <a:gd name="connsiteX385" fmla="*/ 978742 w 1293485"/>
                <a:gd name="connsiteY385" fmla="*/ 567943 h 642180"/>
                <a:gd name="connsiteX386" fmla="*/ 1015357 w 1293485"/>
                <a:gd name="connsiteY386" fmla="*/ 598661 h 642180"/>
                <a:gd name="connsiteX387" fmla="*/ 1012437 w 1293485"/>
                <a:gd name="connsiteY387" fmla="*/ 619551 h 642180"/>
                <a:gd name="connsiteX388" fmla="*/ 978742 w 1293485"/>
                <a:gd name="connsiteY388" fmla="*/ 567943 h 642180"/>
                <a:gd name="connsiteX389" fmla="*/ 1056632 w 1293485"/>
                <a:gd name="connsiteY389" fmla="*/ 612475 h 642180"/>
                <a:gd name="connsiteX390" fmla="*/ 1045906 w 1293485"/>
                <a:gd name="connsiteY390" fmla="*/ 598829 h 642180"/>
                <a:gd name="connsiteX391" fmla="*/ 1055958 w 1293485"/>
                <a:gd name="connsiteY391" fmla="*/ 596190 h 642180"/>
                <a:gd name="connsiteX392" fmla="*/ 1056688 w 1293485"/>
                <a:gd name="connsiteY392" fmla="*/ 612475 h 642180"/>
                <a:gd name="connsiteX393" fmla="*/ 1100715 w 1293485"/>
                <a:gd name="connsiteY393" fmla="*/ 620843 h 642180"/>
                <a:gd name="connsiteX394" fmla="*/ 1073198 w 1293485"/>
                <a:gd name="connsiteY394" fmla="*/ 591753 h 642180"/>
                <a:gd name="connsiteX395" fmla="*/ 1085890 w 1293485"/>
                <a:gd name="connsiteY395" fmla="*/ 590349 h 642180"/>
                <a:gd name="connsiteX396" fmla="*/ 1099311 w 1293485"/>
                <a:gd name="connsiteY396" fmla="*/ 594730 h 642180"/>
                <a:gd name="connsiteX397" fmla="*/ 1110767 w 1293485"/>
                <a:gd name="connsiteY397" fmla="*/ 606466 h 642180"/>
                <a:gd name="connsiteX398" fmla="*/ 1110767 w 1293485"/>
                <a:gd name="connsiteY398" fmla="*/ 611577 h 642180"/>
                <a:gd name="connsiteX399" fmla="*/ 1100772 w 1293485"/>
                <a:gd name="connsiteY399" fmla="*/ 620843 h 642180"/>
                <a:gd name="connsiteX400" fmla="*/ 1180178 w 1293485"/>
                <a:gd name="connsiteY400" fmla="*/ 623426 h 642180"/>
                <a:gd name="connsiteX401" fmla="*/ 1160691 w 1293485"/>
                <a:gd name="connsiteY401" fmla="*/ 618203 h 642180"/>
                <a:gd name="connsiteX402" fmla="*/ 1169227 w 1293485"/>
                <a:gd name="connsiteY402" fmla="*/ 603771 h 642180"/>
                <a:gd name="connsiteX403" fmla="*/ 1168160 w 1293485"/>
                <a:gd name="connsiteY403" fmla="*/ 591472 h 642180"/>
                <a:gd name="connsiteX404" fmla="*/ 1176359 w 1293485"/>
                <a:gd name="connsiteY404" fmla="*/ 595010 h 642180"/>
                <a:gd name="connsiteX405" fmla="*/ 1180178 w 1293485"/>
                <a:gd name="connsiteY405" fmla="*/ 623426 h 642180"/>
                <a:gd name="connsiteX406" fmla="*/ 1230719 w 1293485"/>
                <a:gd name="connsiteY406" fmla="*/ 606298 h 642180"/>
                <a:gd name="connsiteX407" fmla="*/ 1219993 w 1293485"/>
                <a:gd name="connsiteY407" fmla="*/ 599447 h 642180"/>
                <a:gd name="connsiteX408" fmla="*/ 1219656 w 1293485"/>
                <a:gd name="connsiteY408" fmla="*/ 599222 h 642180"/>
                <a:gd name="connsiteX409" fmla="*/ 1236952 w 1293485"/>
                <a:gd name="connsiteY409" fmla="*/ 587935 h 642180"/>
                <a:gd name="connsiteX410" fmla="*/ 1252283 w 1293485"/>
                <a:gd name="connsiteY410" fmla="*/ 587541 h 642180"/>
                <a:gd name="connsiteX411" fmla="*/ 1253519 w 1293485"/>
                <a:gd name="connsiteY411" fmla="*/ 590349 h 642180"/>
                <a:gd name="connsiteX412" fmla="*/ 1230663 w 1293485"/>
                <a:gd name="connsiteY412" fmla="*/ 606354 h 642180"/>
                <a:gd name="connsiteX413" fmla="*/ 1248521 w 1293485"/>
                <a:gd name="connsiteY413" fmla="*/ 569178 h 642180"/>
                <a:gd name="connsiteX414" fmla="*/ 1249475 w 1293485"/>
                <a:gd name="connsiteY414" fmla="*/ 564910 h 642180"/>
                <a:gd name="connsiteX415" fmla="*/ 1255597 w 1293485"/>
                <a:gd name="connsiteY415" fmla="*/ 572716 h 642180"/>
                <a:gd name="connsiteX416" fmla="*/ 1248521 w 1293485"/>
                <a:gd name="connsiteY416" fmla="*/ 569234 h 642180"/>
                <a:gd name="connsiteX417" fmla="*/ 1259191 w 1293485"/>
                <a:gd name="connsiteY417" fmla="*/ 475845 h 642180"/>
                <a:gd name="connsiteX418" fmla="*/ 1258292 w 1293485"/>
                <a:gd name="connsiteY418" fmla="*/ 476294 h 642180"/>
                <a:gd name="connsiteX419" fmla="*/ 1258404 w 1293485"/>
                <a:gd name="connsiteY419" fmla="*/ 475284 h 642180"/>
                <a:gd name="connsiteX420" fmla="*/ 1239873 w 1293485"/>
                <a:gd name="connsiteY420" fmla="*/ 463210 h 642180"/>
                <a:gd name="connsiteX421" fmla="*/ 1211682 w 1293485"/>
                <a:gd name="connsiteY421" fmla="*/ 469162 h 642180"/>
                <a:gd name="connsiteX422" fmla="*/ 1231954 w 1293485"/>
                <a:gd name="connsiteY422" fmla="*/ 424461 h 642180"/>
                <a:gd name="connsiteX423" fmla="*/ 1222969 w 1293485"/>
                <a:gd name="connsiteY423" fmla="*/ 406547 h 642180"/>
                <a:gd name="connsiteX424" fmla="*/ 1244253 w 1293485"/>
                <a:gd name="connsiteY424" fmla="*/ 402616 h 642180"/>
                <a:gd name="connsiteX425" fmla="*/ 1259584 w 1293485"/>
                <a:gd name="connsiteY425" fmla="*/ 415757 h 642180"/>
                <a:gd name="connsiteX426" fmla="*/ 1258011 w 1293485"/>
                <a:gd name="connsiteY426" fmla="*/ 433840 h 642180"/>
                <a:gd name="connsiteX427" fmla="*/ 1256495 w 1293485"/>
                <a:gd name="connsiteY427" fmla="*/ 437546 h 642180"/>
                <a:gd name="connsiteX428" fmla="*/ 1245881 w 1293485"/>
                <a:gd name="connsiteY428" fmla="*/ 456246 h 642180"/>
                <a:gd name="connsiteX429" fmla="*/ 1259022 w 1293485"/>
                <a:gd name="connsiteY429" fmla="*/ 461525 h 642180"/>
                <a:gd name="connsiteX430" fmla="*/ 1261942 w 1293485"/>
                <a:gd name="connsiteY430" fmla="*/ 456752 h 642180"/>
                <a:gd name="connsiteX431" fmla="*/ 1259247 w 1293485"/>
                <a:gd name="connsiteY431" fmla="*/ 475789 h 642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</a:cxnLst>
              <a:rect l="l" t="t" r="r" b="b"/>
              <a:pathLst>
                <a:path w="1293485" h="642180">
                  <a:moveTo>
                    <a:pt x="1288898" y="439175"/>
                  </a:moveTo>
                  <a:cubicBezTo>
                    <a:pt x="1284405" y="431425"/>
                    <a:pt x="1279183" y="428224"/>
                    <a:pt x="1273960" y="428056"/>
                  </a:cubicBezTo>
                  <a:cubicBezTo>
                    <a:pt x="1278172" y="410984"/>
                    <a:pt x="1276094" y="393800"/>
                    <a:pt x="1257169" y="385039"/>
                  </a:cubicBezTo>
                  <a:cubicBezTo>
                    <a:pt x="1238132" y="376222"/>
                    <a:pt x="1219431" y="386892"/>
                    <a:pt x="1204943" y="402392"/>
                  </a:cubicBezTo>
                  <a:cubicBezTo>
                    <a:pt x="1202416" y="402392"/>
                    <a:pt x="1199833" y="402560"/>
                    <a:pt x="1197249" y="402841"/>
                  </a:cubicBezTo>
                  <a:cubicBezTo>
                    <a:pt x="1194161" y="391273"/>
                    <a:pt x="1186467" y="382568"/>
                    <a:pt x="1170575" y="383467"/>
                  </a:cubicBezTo>
                  <a:cubicBezTo>
                    <a:pt x="1161477" y="383972"/>
                    <a:pt x="1153615" y="388577"/>
                    <a:pt x="1146989" y="395204"/>
                  </a:cubicBezTo>
                  <a:cubicBezTo>
                    <a:pt x="1143170" y="395484"/>
                    <a:pt x="1139408" y="396551"/>
                    <a:pt x="1135757" y="398236"/>
                  </a:cubicBezTo>
                  <a:cubicBezTo>
                    <a:pt x="1131826" y="390149"/>
                    <a:pt x="1125088" y="384253"/>
                    <a:pt x="1114249" y="383018"/>
                  </a:cubicBezTo>
                  <a:cubicBezTo>
                    <a:pt x="1106275" y="382119"/>
                    <a:pt x="1099817" y="383748"/>
                    <a:pt x="1094538" y="387005"/>
                  </a:cubicBezTo>
                  <a:cubicBezTo>
                    <a:pt x="1093471" y="386724"/>
                    <a:pt x="1092404" y="386555"/>
                    <a:pt x="1091281" y="386555"/>
                  </a:cubicBezTo>
                  <a:cubicBezTo>
                    <a:pt x="1090270" y="386555"/>
                    <a:pt x="1089203" y="386668"/>
                    <a:pt x="1088024" y="386892"/>
                  </a:cubicBezTo>
                  <a:cubicBezTo>
                    <a:pt x="1086845" y="382344"/>
                    <a:pt x="1085385" y="377739"/>
                    <a:pt x="1083475" y="373134"/>
                  </a:cubicBezTo>
                  <a:cubicBezTo>
                    <a:pt x="1081341" y="368024"/>
                    <a:pt x="1075894" y="366900"/>
                    <a:pt x="1071570" y="370158"/>
                  </a:cubicBezTo>
                  <a:cubicBezTo>
                    <a:pt x="1066179" y="374257"/>
                    <a:pt x="1061855" y="378750"/>
                    <a:pt x="1058261" y="383691"/>
                  </a:cubicBezTo>
                  <a:cubicBezTo>
                    <a:pt x="1053150" y="369652"/>
                    <a:pt x="1043323" y="358758"/>
                    <a:pt x="1025184" y="359151"/>
                  </a:cubicBezTo>
                  <a:cubicBezTo>
                    <a:pt x="1005529" y="359600"/>
                    <a:pt x="993848" y="377065"/>
                    <a:pt x="987053" y="395877"/>
                  </a:cubicBezTo>
                  <a:cubicBezTo>
                    <a:pt x="983066" y="385601"/>
                    <a:pt x="978181" y="375773"/>
                    <a:pt x="972116" y="366002"/>
                  </a:cubicBezTo>
                  <a:cubicBezTo>
                    <a:pt x="970038" y="362689"/>
                    <a:pt x="964815" y="361060"/>
                    <a:pt x="961390" y="363363"/>
                  </a:cubicBezTo>
                  <a:cubicBezTo>
                    <a:pt x="946620" y="373302"/>
                    <a:pt x="935894" y="385938"/>
                    <a:pt x="929717" y="400875"/>
                  </a:cubicBezTo>
                  <a:cubicBezTo>
                    <a:pt x="926348" y="387959"/>
                    <a:pt x="922080" y="375324"/>
                    <a:pt x="914948" y="366844"/>
                  </a:cubicBezTo>
                  <a:cubicBezTo>
                    <a:pt x="910455" y="361453"/>
                    <a:pt x="905345" y="357971"/>
                    <a:pt x="897988" y="358645"/>
                  </a:cubicBezTo>
                  <a:cubicBezTo>
                    <a:pt x="886083" y="359712"/>
                    <a:pt x="877547" y="368978"/>
                    <a:pt x="871595" y="380884"/>
                  </a:cubicBezTo>
                  <a:cubicBezTo>
                    <a:pt x="867495" y="367125"/>
                    <a:pt x="859914" y="356680"/>
                    <a:pt x="846212" y="358477"/>
                  </a:cubicBezTo>
                  <a:cubicBezTo>
                    <a:pt x="832565" y="360274"/>
                    <a:pt x="823805" y="372235"/>
                    <a:pt x="818302" y="386612"/>
                  </a:cubicBezTo>
                  <a:cubicBezTo>
                    <a:pt x="813921" y="370495"/>
                    <a:pt x="806172" y="357129"/>
                    <a:pt x="791908" y="358421"/>
                  </a:cubicBezTo>
                  <a:cubicBezTo>
                    <a:pt x="777588" y="359769"/>
                    <a:pt x="768602" y="374762"/>
                    <a:pt x="762987" y="392003"/>
                  </a:cubicBezTo>
                  <a:cubicBezTo>
                    <a:pt x="759561" y="388970"/>
                    <a:pt x="756023" y="386162"/>
                    <a:pt x="752429" y="383916"/>
                  </a:cubicBezTo>
                  <a:cubicBezTo>
                    <a:pt x="749397" y="373639"/>
                    <a:pt x="746364" y="363419"/>
                    <a:pt x="743276" y="353142"/>
                  </a:cubicBezTo>
                  <a:cubicBezTo>
                    <a:pt x="741422" y="346909"/>
                    <a:pt x="732606" y="346066"/>
                    <a:pt x="729180" y="351401"/>
                  </a:cubicBezTo>
                  <a:cubicBezTo>
                    <a:pt x="723340" y="360442"/>
                    <a:pt x="719016" y="369652"/>
                    <a:pt x="715871" y="379087"/>
                  </a:cubicBezTo>
                  <a:cubicBezTo>
                    <a:pt x="711603" y="364093"/>
                    <a:pt x="706324" y="349379"/>
                    <a:pt x="699922" y="334835"/>
                  </a:cubicBezTo>
                  <a:cubicBezTo>
                    <a:pt x="697676" y="329724"/>
                    <a:pt x="691723" y="327703"/>
                    <a:pt x="687287" y="331690"/>
                  </a:cubicBezTo>
                  <a:cubicBezTo>
                    <a:pt x="678583" y="339383"/>
                    <a:pt x="671732" y="348144"/>
                    <a:pt x="666509" y="357578"/>
                  </a:cubicBezTo>
                  <a:cubicBezTo>
                    <a:pt x="663870" y="353928"/>
                    <a:pt x="661006" y="350671"/>
                    <a:pt x="657973" y="347975"/>
                  </a:cubicBezTo>
                  <a:cubicBezTo>
                    <a:pt x="653593" y="338260"/>
                    <a:pt x="648089" y="328938"/>
                    <a:pt x="641238" y="319953"/>
                  </a:cubicBezTo>
                  <a:cubicBezTo>
                    <a:pt x="637869" y="315573"/>
                    <a:pt x="632028" y="315461"/>
                    <a:pt x="628659" y="319953"/>
                  </a:cubicBezTo>
                  <a:cubicBezTo>
                    <a:pt x="623717" y="326636"/>
                    <a:pt x="619730" y="333487"/>
                    <a:pt x="616641" y="340563"/>
                  </a:cubicBezTo>
                  <a:cubicBezTo>
                    <a:pt x="612879" y="322649"/>
                    <a:pt x="607881" y="305072"/>
                    <a:pt x="601423" y="287663"/>
                  </a:cubicBezTo>
                  <a:cubicBezTo>
                    <a:pt x="599457" y="282384"/>
                    <a:pt x="593561" y="281317"/>
                    <a:pt x="589349" y="284630"/>
                  </a:cubicBezTo>
                  <a:cubicBezTo>
                    <a:pt x="581487" y="290751"/>
                    <a:pt x="574917" y="297659"/>
                    <a:pt x="569469" y="305184"/>
                  </a:cubicBezTo>
                  <a:cubicBezTo>
                    <a:pt x="567223" y="302994"/>
                    <a:pt x="564865" y="301028"/>
                    <a:pt x="562394" y="299287"/>
                  </a:cubicBezTo>
                  <a:cubicBezTo>
                    <a:pt x="561664" y="290190"/>
                    <a:pt x="560877" y="281092"/>
                    <a:pt x="559810" y="271995"/>
                  </a:cubicBezTo>
                  <a:cubicBezTo>
                    <a:pt x="559137" y="266042"/>
                    <a:pt x="552342" y="263066"/>
                    <a:pt x="547681" y="267222"/>
                  </a:cubicBezTo>
                  <a:cubicBezTo>
                    <a:pt x="543525" y="270928"/>
                    <a:pt x="539931" y="274803"/>
                    <a:pt x="536786" y="278846"/>
                  </a:cubicBezTo>
                  <a:cubicBezTo>
                    <a:pt x="536786" y="262617"/>
                    <a:pt x="535663" y="246387"/>
                    <a:pt x="531620" y="231730"/>
                  </a:cubicBezTo>
                  <a:cubicBezTo>
                    <a:pt x="529205" y="222858"/>
                    <a:pt x="527408" y="214546"/>
                    <a:pt x="516738" y="212806"/>
                  </a:cubicBezTo>
                  <a:cubicBezTo>
                    <a:pt x="505170" y="210952"/>
                    <a:pt x="496522" y="218309"/>
                    <a:pt x="490232" y="228923"/>
                  </a:cubicBezTo>
                  <a:cubicBezTo>
                    <a:pt x="488210" y="208594"/>
                    <a:pt x="483325" y="188714"/>
                    <a:pt x="475350" y="169003"/>
                  </a:cubicBezTo>
                  <a:cubicBezTo>
                    <a:pt x="473609" y="164735"/>
                    <a:pt x="467825" y="162433"/>
                    <a:pt x="464231" y="166195"/>
                  </a:cubicBezTo>
                  <a:cubicBezTo>
                    <a:pt x="456032" y="174900"/>
                    <a:pt x="449743" y="184278"/>
                    <a:pt x="445194" y="194330"/>
                  </a:cubicBezTo>
                  <a:cubicBezTo>
                    <a:pt x="443453" y="183772"/>
                    <a:pt x="441207" y="173439"/>
                    <a:pt x="437725" y="164061"/>
                  </a:cubicBezTo>
                  <a:cubicBezTo>
                    <a:pt x="433176" y="151707"/>
                    <a:pt x="426662" y="142048"/>
                    <a:pt x="412511" y="141205"/>
                  </a:cubicBezTo>
                  <a:cubicBezTo>
                    <a:pt x="394990" y="140138"/>
                    <a:pt x="385387" y="150303"/>
                    <a:pt x="380108" y="163612"/>
                  </a:cubicBezTo>
                  <a:cubicBezTo>
                    <a:pt x="379266" y="162376"/>
                    <a:pt x="378423" y="161197"/>
                    <a:pt x="377525" y="160018"/>
                  </a:cubicBezTo>
                  <a:cubicBezTo>
                    <a:pt x="374941" y="150808"/>
                    <a:pt x="372021" y="141935"/>
                    <a:pt x="368090" y="134073"/>
                  </a:cubicBezTo>
                  <a:cubicBezTo>
                    <a:pt x="364889" y="127728"/>
                    <a:pt x="363092" y="120989"/>
                    <a:pt x="355006" y="119192"/>
                  </a:cubicBezTo>
                  <a:cubicBezTo>
                    <a:pt x="345964" y="117170"/>
                    <a:pt x="339956" y="121606"/>
                    <a:pt x="335856" y="128907"/>
                  </a:cubicBezTo>
                  <a:cubicBezTo>
                    <a:pt x="332094" y="109757"/>
                    <a:pt x="324906" y="92292"/>
                    <a:pt x="308901" y="88361"/>
                  </a:cubicBezTo>
                  <a:cubicBezTo>
                    <a:pt x="296209" y="85217"/>
                    <a:pt x="288235" y="90945"/>
                    <a:pt x="283462" y="99817"/>
                  </a:cubicBezTo>
                  <a:cubicBezTo>
                    <a:pt x="278576" y="84487"/>
                    <a:pt x="271725" y="69886"/>
                    <a:pt x="262627" y="55790"/>
                  </a:cubicBezTo>
                  <a:cubicBezTo>
                    <a:pt x="259258" y="50568"/>
                    <a:pt x="252238" y="52252"/>
                    <a:pt x="249992" y="57363"/>
                  </a:cubicBezTo>
                  <a:cubicBezTo>
                    <a:pt x="249037" y="59497"/>
                    <a:pt x="248195" y="61631"/>
                    <a:pt x="247409" y="63709"/>
                  </a:cubicBezTo>
                  <a:cubicBezTo>
                    <a:pt x="240052" y="41807"/>
                    <a:pt x="228147" y="19738"/>
                    <a:pt x="210289" y="16817"/>
                  </a:cubicBezTo>
                  <a:cubicBezTo>
                    <a:pt x="200630" y="15245"/>
                    <a:pt x="195407" y="18277"/>
                    <a:pt x="192768" y="23556"/>
                  </a:cubicBezTo>
                  <a:cubicBezTo>
                    <a:pt x="183951" y="8899"/>
                    <a:pt x="170530" y="-1321"/>
                    <a:pt x="149527" y="139"/>
                  </a:cubicBezTo>
                  <a:cubicBezTo>
                    <a:pt x="145821" y="420"/>
                    <a:pt x="143181" y="2722"/>
                    <a:pt x="142844" y="6484"/>
                  </a:cubicBezTo>
                  <a:cubicBezTo>
                    <a:pt x="142564" y="9517"/>
                    <a:pt x="142507" y="12437"/>
                    <a:pt x="142395" y="15413"/>
                  </a:cubicBezTo>
                  <a:cubicBezTo>
                    <a:pt x="137341" y="13448"/>
                    <a:pt x="132118" y="12325"/>
                    <a:pt x="126840" y="12325"/>
                  </a:cubicBezTo>
                  <a:cubicBezTo>
                    <a:pt x="125492" y="12325"/>
                    <a:pt x="124312" y="12493"/>
                    <a:pt x="123133" y="12606"/>
                  </a:cubicBezTo>
                  <a:cubicBezTo>
                    <a:pt x="114485" y="6035"/>
                    <a:pt x="105107" y="2610"/>
                    <a:pt x="95897" y="5867"/>
                  </a:cubicBezTo>
                  <a:cubicBezTo>
                    <a:pt x="85283" y="9629"/>
                    <a:pt x="81689" y="18277"/>
                    <a:pt x="81970" y="28610"/>
                  </a:cubicBezTo>
                  <a:cubicBezTo>
                    <a:pt x="74108" y="23219"/>
                    <a:pt x="65572" y="22208"/>
                    <a:pt x="57036" y="30014"/>
                  </a:cubicBezTo>
                  <a:cubicBezTo>
                    <a:pt x="36651" y="48771"/>
                    <a:pt x="53105" y="87631"/>
                    <a:pt x="68436" y="110543"/>
                  </a:cubicBezTo>
                  <a:cubicBezTo>
                    <a:pt x="45973" y="100211"/>
                    <a:pt x="19692" y="94539"/>
                    <a:pt x="5709" y="109813"/>
                  </a:cubicBezTo>
                  <a:cubicBezTo>
                    <a:pt x="-7937" y="124807"/>
                    <a:pt x="5035" y="142721"/>
                    <a:pt x="21994" y="156255"/>
                  </a:cubicBezTo>
                  <a:cubicBezTo>
                    <a:pt x="18176" y="156817"/>
                    <a:pt x="14357" y="157659"/>
                    <a:pt x="10370" y="158951"/>
                  </a:cubicBezTo>
                  <a:cubicBezTo>
                    <a:pt x="6439" y="160186"/>
                    <a:pt x="3182" y="165072"/>
                    <a:pt x="6046" y="169059"/>
                  </a:cubicBezTo>
                  <a:cubicBezTo>
                    <a:pt x="16772" y="183716"/>
                    <a:pt x="30025" y="194948"/>
                    <a:pt x="45075" y="202304"/>
                  </a:cubicBezTo>
                  <a:cubicBezTo>
                    <a:pt x="43783" y="203146"/>
                    <a:pt x="42435" y="203876"/>
                    <a:pt x="41144" y="204775"/>
                  </a:cubicBezTo>
                  <a:cubicBezTo>
                    <a:pt x="38167" y="206909"/>
                    <a:pt x="36707" y="210278"/>
                    <a:pt x="38673" y="213760"/>
                  </a:cubicBezTo>
                  <a:cubicBezTo>
                    <a:pt x="51533" y="236391"/>
                    <a:pt x="72367" y="251442"/>
                    <a:pt x="95672" y="257563"/>
                  </a:cubicBezTo>
                  <a:cubicBezTo>
                    <a:pt x="93314" y="262168"/>
                    <a:pt x="93651" y="268008"/>
                    <a:pt x="98087" y="275308"/>
                  </a:cubicBezTo>
                  <a:cubicBezTo>
                    <a:pt x="109319" y="293840"/>
                    <a:pt x="136330" y="299175"/>
                    <a:pt x="161601" y="298838"/>
                  </a:cubicBezTo>
                  <a:cubicBezTo>
                    <a:pt x="155704" y="301702"/>
                    <a:pt x="149808" y="304510"/>
                    <a:pt x="143911" y="307374"/>
                  </a:cubicBezTo>
                  <a:cubicBezTo>
                    <a:pt x="140486" y="309002"/>
                    <a:pt x="139363" y="314618"/>
                    <a:pt x="142564" y="317089"/>
                  </a:cubicBezTo>
                  <a:cubicBezTo>
                    <a:pt x="157726" y="328826"/>
                    <a:pt x="174798" y="335677"/>
                    <a:pt x="192319" y="337530"/>
                  </a:cubicBezTo>
                  <a:cubicBezTo>
                    <a:pt x="191701" y="339159"/>
                    <a:pt x="191701" y="340956"/>
                    <a:pt x="192824" y="342472"/>
                  </a:cubicBezTo>
                  <a:cubicBezTo>
                    <a:pt x="205403" y="358645"/>
                    <a:pt x="223149" y="367462"/>
                    <a:pt x="241512" y="368585"/>
                  </a:cubicBezTo>
                  <a:cubicBezTo>
                    <a:pt x="240670" y="369147"/>
                    <a:pt x="239828" y="369652"/>
                    <a:pt x="238985" y="370214"/>
                  </a:cubicBezTo>
                  <a:cubicBezTo>
                    <a:pt x="235503" y="372460"/>
                    <a:pt x="234605" y="376896"/>
                    <a:pt x="237637" y="379985"/>
                  </a:cubicBezTo>
                  <a:cubicBezTo>
                    <a:pt x="256394" y="398798"/>
                    <a:pt x="280541" y="407951"/>
                    <a:pt x="305194" y="406997"/>
                  </a:cubicBezTo>
                  <a:cubicBezTo>
                    <a:pt x="301151" y="411096"/>
                    <a:pt x="297389" y="415645"/>
                    <a:pt x="293794" y="420811"/>
                  </a:cubicBezTo>
                  <a:cubicBezTo>
                    <a:pt x="291717" y="423844"/>
                    <a:pt x="293458" y="427494"/>
                    <a:pt x="296153" y="429347"/>
                  </a:cubicBezTo>
                  <a:cubicBezTo>
                    <a:pt x="313562" y="441084"/>
                    <a:pt x="333947" y="444060"/>
                    <a:pt x="352535" y="438950"/>
                  </a:cubicBezTo>
                  <a:cubicBezTo>
                    <a:pt x="350682" y="449283"/>
                    <a:pt x="353433" y="460065"/>
                    <a:pt x="362924" y="467758"/>
                  </a:cubicBezTo>
                  <a:cubicBezTo>
                    <a:pt x="369157" y="472813"/>
                    <a:pt x="376065" y="474722"/>
                    <a:pt x="382860" y="474497"/>
                  </a:cubicBezTo>
                  <a:cubicBezTo>
                    <a:pt x="381400" y="485279"/>
                    <a:pt x="385499" y="495444"/>
                    <a:pt x="399707" y="502351"/>
                  </a:cubicBezTo>
                  <a:cubicBezTo>
                    <a:pt x="414251" y="509371"/>
                    <a:pt x="427673" y="506338"/>
                    <a:pt x="439522" y="498982"/>
                  </a:cubicBezTo>
                  <a:cubicBezTo>
                    <a:pt x="438062" y="510326"/>
                    <a:pt x="441881" y="520883"/>
                    <a:pt x="455976" y="526499"/>
                  </a:cubicBezTo>
                  <a:cubicBezTo>
                    <a:pt x="468836" y="531609"/>
                    <a:pt x="478270" y="528015"/>
                    <a:pt x="485009" y="520378"/>
                  </a:cubicBezTo>
                  <a:cubicBezTo>
                    <a:pt x="488772" y="537337"/>
                    <a:pt x="498824" y="550478"/>
                    <a:pt x="520725" y="548344"/>
                  </a:cubicBezTo>
                  <a:cubicBezTo>
                    <a:pt x="536561" y="546828"/>
                    <a:pt x="545378" y="535484"/>
                    <a:pt x="550320" y="521669"/>
                  </a:cubicBezTo>
                  <a:cubicBezTo>
                    <a:pt x="555543" y="536270"/>
                    <a:pt x="564135" y="548962"/>
                    <a:pt x="578118" y="550478"/>
                  </a:cubicBezTo>
                  <a:cubicBezTo>
                    <a:pt x="589630" y="551713"/>
                    <a:pt x="596313" y="546715"/>
                    <a:pt x="600300" y="538966"/>
                  </a:cubicBezTo>
                  <a:cubicBezTo>
                    <a:pt x="606309" y="557329"/>
                    <a:pt x="617259" y="572997"/>
                    <a:pt x="635566" y="575805"/>
                  </a:cubicBezTo>
                  <a:cubicBezTo>
                    <a:pt x="656681" y="579062"/>
                    <a:pt x="664038" y="564854"/>
                    <a:pt x="667239" y="547839"/>
                  </a:cubicBezTo>
                  <a:cubicBezTo>
                    <a:pt x="672462" y="559968"/>
                    <a:pt x="680099" y="571087"/>
                    <a:pt x="690320" y="581252"/>
                  </a:cubicBezTo>
                  <a:cubicBezTo>
                    <a:pt x="694026" y="584958"/>
                    <a:pt x="699979" y="582937"/>
                    <a:pt x="701663" y="578388"/>
                  </a:cubicBezTo>
                  <a:cubicBezTo>
                    <a:pt x="703404" y="573839"/>
                    <a:pt x="704808" y="569459"/>
                    <a:pt x="705931" y="565079"/>
                  </a:cubicBezTo>
                  <a:cubicBezTo>
                    <a:pt x="713400" y="583442"/>
                    <a:pt x="724631" y="600963"/>
                    <a:pt x="740075" y="601188"/>
                  </a:cubicBezTo>
                  <a:cubicBezTo>
                    <a:pt x="754675" y="601412"/>
                    <a:pt x="760123" y="585183"/>
                    <a:pt x="761976" y="567325"/>
                  </a:cubicBezTo>
                  <a:cubicBezTo>
                    <a:pt x="771803" y="587710"/>
                    <a:pt x="786629" y="606466"/>
                    <a:pt x="805385" y="606579"/>
                  </a:cubicBezTo>
                  <a:cubicBezTo>
                    <a:pt x="822064" y="606691"/>
                    <a:pt x="825658" y="589170"/>
                    <a:pt x="825265" y="571256"/>
                  </a:cubicBezTo>
                  <a:cubicBezTo>
                    <a:pt x="836833" y="587935"/>
                    <a:pt x="851883" y="603659"/>
                    <a:pt x="867214" y="598829"/>
                  </a:cubicBezTo>
                  <a:cubicBezTo>
                    <a:pt x="873504" y="596864"/>
                    <a:pt x="877379" y="592315"/>
                    <a:pt x="879681" y="586475"/>
                  </a:cubicBezTo>
                  <a:cubicBezTo>
                    <a:pt x="886252" y="594617"/>
                    <a:pt x="894282" y="601862"/>
                    <a:pt x="903885" y="607983"/>
                  </a:cubicBezTo>
                  <a:cubicBezTo>
                    <a:pt x="907142" y="610060"/>
                    <a:pt x="912702" y="608825"/>
                    <a:pt x="914499" y="605343"/>
                  </a:cubicBezTo>
                  <a:cubicBezTo>
                    <a:pt x="919216" y="596134"/>
                    <a:pt x="922080" y="587036"/>
                    <a:pt x="923034" y="577826"/>
                  </a:cubicBezTo>
                  <a:cubicBezTo>
                    <a:pt x="931739" y="588159"/>
                    <a:pt x="941735" y="597313"/>
                    <a:pt x="953303" y="605624"/>
                  </a:cubicBezTo>
                  <a:cubicBezTo>
                    <a:pt x="957403" y="608544"/>
                    <a:pt x="963018" y="605399"/>
                    <a:pt x="964478" y="601300"/>
                  </a:cubicBezTo>
                  <a:cubicBezTo>
                    <a:pt x="966668" y="595235"/>
                    <a:pt x="968241" y="589338"/>
                    <a:pt x="969420" y="583442"/>
                  </a:cubicBezTo>
                  <a:cubicBezTo>
                    <a:pt x="979697" y="603883"/>
                    <a:pt x="993399" y="622303"/>
                    <a:pt x="1010583" y="638588"/>
                  </a:cubicBezTo>
                  <a:cubicBezTo>
                    <a:pt x="1014683" y="642463"/>
                    <a:pt x="1021253" y="640554"/>
                    <a:pt x="1023106" y="635444"/>
                  </a:cubicBezTo>
                  <a:cubicBezTo>
                    <a:pt x="1027150" y="624212"/>
                    <a:pt x="1029452" y="613205"/>
                    <a:pt x="1030070" y="602086"/>
                  </a:cubicBezTo>
                  <a:cubicBezTo>
                    <a:pt x="1037819" y="613430"/>
                    <a:pt x="1046636" y="624044"/>
                    <a:pt x="1056744" y="633983"/>
                  </a:cubicBezTo>
                  <a:cubicBezTo>
                    <a:pt x="1060282" y="637465"/>
                    <a:pt x="1068144" y="636342"/>
                    <a:pt x="1069211" y="630839"/>
                  </a:cubicBezTo>
                  <a:cubicBezTo>
                    <a:pt x="1070054" y="626234"/>
                    <a:pt x="1070671" y="621685"/>
                    <a:pt x="1071064" y="617249"/>
                  </a:cubicBezTo>
                  <a:cubicBezTo>
                    <a:pt x="1080611" y="631400"/>
                    <a:pt x="1092910" y="643081"/>
                    <a:pt x="1106949" y="642126"/>
                  </a:cubicBezTo>
                  <a:cubicBezTo>
                    <a:pt x="1120146" y="641172"/>
                    <a:pt x="1124975" y="630277"/>
                    <a:pt x="1126098" y="617136"/>
                  </a:cubicBezTo>
                  <a:cubicBezTo>
                    <a:pt x="1129636" y="618765"/>
                    <a:pt x="1133343" y="620056"/>
                    <a:pt x="1137386" y="620730"/>
                  </a:cubicBezTo>
                  <a:cubicBezTo>
                    <a:pt x="1151257" y="631344"/>
                    <a:pt x="1168441" y="637521"/>
                    <a:pt x="1187478" y="637971"/>
                  </a:cubicBezTo>
                  <a:cubicBezTo>
                    <a:pt x="1191353" y="638083"/>
                    <a:pt x="1194778" y="634826"/>
                    <a:pt x="1194835" y="630951"/>
                  </a:cubicBezTo>
                  <a:cubicBezTo>
                    <a:pt x="1195115" y="620506"/>
                    <a:pt x="1194273" y="610566"/>
                    <a:pt x="1192476" y="600907"/>
                  </a:cubicBezTo>
                  <a:cubicBezTo>
                    <a:pt x="1194498" y="601412"/>
                    <a:pt x="1196463" y="601862"/>
                    <a:pt x="1198485" y="602142"/>
                  </a:cubicBezTo>
                  <a:cubicBezTo>
                    <a:pt x="1219881" y="621797"/>
                    <a:pt x="1245264" y="636791"/>
                    <a:pt x="1262616" y="620730"/>
                  </a:cubicBezTo>
                  <a:cubicBezTo>
                    <a:pt x="1272444" y="611633"/>
                    <a:pt x="1273005" y="594786"/>
                    <a:pt x="1266210" y="583611"/>
                  </a:cubicBezTo>
                  <a:cubicBezTo>
                    <a:pt x="1267277" y="583217"/>
                    <a:pt x="1268400" y="582880"/>
                    <a:pt x="1269467" y="582431"/>
                  </a:cubicBezTo>
                  <a:cubicBezTo>
                    <a:pt x="1273230" y="580859"/>
                    <a:pt x="1273623" y="576086"/>
                    <a:pt x="1272107" y="572941"/>
                  </a:cubicBezTo>
                  <a:cubicBezTo>
                    <a:pt x="1268513" y="565640"/>
                    <a:pt x="1264076" y="559294"/>
                    <a:pt x="1258910" y="553960"/>
                  </a:cubicBezTo>
                  <a:cubicBezTo>
                    <a:pt x="1259640" y="553398"/>
                    <a:pt x="1260426" y="552893"/>
                    <a:pt x="1261156" y="552331"/>
                  </a:cubicBezTo>
                  <a:cubicBezTo>
                    <a:pt x="1263009" y="550815"/>
                    <a:pt x="1263739" y="547839"/>
                    <a:pt x="1263009" y="545648"/>
                  </a:cubicBezTo>
                  <a:cubicBezTo>
                    <a:pt x="1261549" y="541156"/>
                    <a:pt x="1259584" y="537281"/>
                    <a:pt x="1257113" y="533968"/>
                  </a:cubicBezTo>
                  <a:cubicBezTo>
                    <a:pt x="1272500" y="528520"/>
                    <a:pt x="1283956" y="516447"/>
                    <a:pt x="1279351" y="496455"/>
                  </a:cubicBezTo>
                  <a:cubicBezTo>
                    <a:pt x="1278116" y="491064"/>
                    <a:pt x="1275364" y="486796"/>
                    <a:pt x="1271882" y="483539"/>
                  </a:cubicBezTo>
                  <a:cubicBezTo>
                    <a:pt x="1288112" y="473206"/>
                    <a:pt x="1300691" y="459616"/>
                    <a:pt x="1288785" y="439118"/>
                  </a:cubicBezTo>
                  <a:close/>
                  <a:moveTo>
                    <a:pt x="1223587" y="521220"/>
                  </a:moveTo>
                  <a:cubicBezTo>
                    <a:pt x="1228866" y="516615"/>
                    <a:pt x="1237121" y="509202"/>
                    <a:pt x="1244253" y="501060"/>
                  </a:cubicBezTo>
                  <a:cubicBezTo>
                    <a:pt x="1247061" y="512796"/>
                    <a:pt x="1246668" y="520265"/>
                    <a:pt x="1242905" y="523466"/>
                  </a:cubicBezTo>
                  <a:cubicBezTo>
                    <a:pt x="1237570" y="521669"/>
                    <a:pt x="1231449" y="521276"/>
                    <a:pt x="1224935" y="522399"/>
                  </a:cubicBezTo>
                  <a:cubicBezTo>
                    <a:pt x="1224486" y="522006"/>
                    <a:pt x="1224036" y="521613"/>
                    <a:pt x="1223587" y="521220"/>
                  </a:cubicBezTo>
                  <a:close/>
                  <a:moveTo>
                    <a:pt x="1118349" y="409804"/>
                  </a:moveTo>
                  <a:cubicBezTo>
                    <a:pt x="1117843" y="409187"/>
                    <a:pt x="1117338" y="408513"/>
                    <a:pt x="1116833" y="407839"/>
                  </a:cubicBezTo>
                  <a:cubicBezTo>
                    <a:pt x="1117900" y="408007"/>
                    <a:pt x="1118966" y="408232"/>
                    <a:pt x="1120090" y="408457"/>
                  </a:cubicBezTo>
                  <a:cubicBezTo>
                    <a:pt x="1119528" y="408906"/>
                    <a:pt x="1118910" y="409355"/>
                    <a:pt x="1118349" y="409804"/>
                  </a:cubicBezTo>
                  <a:close/>
                  <a:moveTo>
                    <a:pt x="1073592" y="387791"/>
                  </a:moveTo>
                  <a:cubicBezTo>
                    <a:pt x="1074041" y="389363"/>
                    <a:pt x="1074378" y="390879"/>
                    <a:pt x="1074771" y="392452"/>
                  </a:cubicBezTo>
                  <a:cubicBezTo>
                    <a:pt x="1072637" y="393631"/>
                    <a:pt x="1070391" y="394867"/>
                    <a:pt x="1068088" y="396271"/>
                  </a:cubicBezTo>
                  <a:cubicBezTo>
                    <a:pt x="1069604" y="393350"/>
                    <a:pt x="1071345" y="390486"/>
                    <a:pt x="1073592" y="387791"/>
                  </a:cubicBezTo>
                  <a:close/>
                  <a:moveTo>
                    <a:pt x="1008449" y="389476"/>
                  </a:moveTo>
                  <a:cubicBezTo>
                    <a:pt x="1014907" y="375942"/>
                    <a:pt x="1027318" y="377963"/>
                    <a:pt x="1045794" y="395428"/>
                  </a:cubicBezTo>
                  <a:cubicBezTo>
                    <a:pt x="1046636" y="400370"/>
                    <a:pt x="1047029" y="405312"/>
                    <a:pt x="1047198" y="410254"/>
                  </a:cubicBezTo>
                  <a:cubicBezTo>
                    <a:pt x="1038044" y="416712"/>
                    <a:pt x="1029396" y="422945"/>
                    <a:pt x="1022825" y="426764"/>
                  </a:cubicBezTo>
                  <a:cubicBezTo>
                    <a:pt x="1015357" y="418846"/>
                    <a:pt x="1008730" y="409804"/>
                    <a:pt x="999801" y="405761"/>
                  </a:cubicBezTo>
                  <a:cubicBezTo>
                    <a:pt x="1001654" y="399303"/>
                    <a:pt x="1004294" y="393350"/>
                    <a:pt x="1008449" y="389476"/>
                  </a:cubicBezTo>
                  <a:close/>
                  <a:moveTo>
                    <a:pt x="962962" y="380996"/>
                  </a:moveTo>
                  <a:cubicBezTo>
                    <a:pt x="967623" y="389644"/>
                    <a:pt x="971386" y="398573"/>
                    <a:pt x="974418" y="407783"/>
                  </a:cubicBezTo>
                  <a:cubicBezTo>
                    <a:pt x="968522" y="410703"/>
                    <a:pt x="962569" y="414634"/>
                    <a:pt x="956279" y="418565"/>
                  </a:cubicBezTo>
                  <a:cubicBezTo>
                    <a:pt x="951281" y="414690"/>
                    <a:pt x="946789" y="411714"/>
                    <a:pt x="942577" y="409467"/>
                  </a:cubicBezTo>
                  <a:cubicBezTo>
                    <a:pt x="946564" y="398461"/>
                    <a:pt x="953303" y="388858"/>
                    <a:pt x="962962" y="380996"/>
                  </a:cubicBezTo>
                  <a:close/>
                  <a:moveTo>
                    <a:pt x="901133" y="379143"/>
                  </a:moveTo>
                  <a:cubicBezTo>
                    <a:pt x="908602" y="383018"/>
                    <a:pt x="913207" y="394530"/>
                    <a:pt x="916576" y="406716"/>
                  </a:cubicBezTo>
                  <a:cubicBezTo>
                    <a:pt x="911578" y="408344"/>
                    <a:pt x="906187" y="410984"/>
                    <a:pt x="899954" y="415027"/>
                  </a:cubicBezTo>
                  <a:cubicBezTo>
                    <a:pt x="893215" y="409748"/>
                    <a:pt x="886476" y="404582"/>
                    <a:pt x="879793" y="400539"/>
                  </a:cubicBezTo>
                  <a:cubicBezTo>
                    <a:pt x="883724" y="386050"/>
                    <a:pt x="890463" y="373639"/>
                    <a:pt x="901077" y="379143"/>
                  </a:cubicBezTo>
                  <a:close/>
                  <a:moveTo>
                    <a:pt x="845987" y="386387"/>
                  </a:moveTo>
                  <a:cubicBezTo>
                    <a:pt x="855871" y="386387"/>
                    <a:pt x="858117" y="388128"/>
                    <a:pt x="859071" y="393407"/>
                  </a:cubicBezTo>
                  <a:cubicBezTo>
                    <a:pt x="858903" y="393407"/>
                    <a:pt x="858791" y="393407"/>
                    <a:pt x="858622" y="393407"/>
                  </a:cubicBezTo>
                  <a:cubicBezTo>
                    <a:pt x="846829" y="393407"/>
                    <a:pt x="836328" y="400314"/>
                    <a:pt x="826837" y="409243"/>
                  </a:cubicBezTo>
                  <a:cubicBezTo>
                    <a:pt x="826837" y="409018"/>
                    <a:pt x="826894" y="408794"/>
                    <a:pt x="826950" y="408569"/>
                  </a:cubicBezTo>
                  <a:cubicBezTo>
                    <a:pt x="830038" y="395653"/>
                    <a:pt x="830656" y="386331"/>
                    <a:pt x="845987" y="386387"/>
                  </a:cubicBezTo>
                  <a:close/>
                  <a:moveTo>
                    <a:pt x="785225" y="381782"/>
                  </a:moveTo>
                  <a:cubicBezTo>
                    <a:pt x="795446" y="376953"/>
                    <a:pt x="801174" y="389756"/>
                    <a:pt x="804094" y="395541"/>
                  </a:cubicBezTo>
                  <a:cubicBezTo>
                    <a:pt x="808418" y="404133"/>
                    <a:pt x="809092" y="417217"/>
                    <a:pt x="809822" y="427606"/>
                  </a:cubicBezTo>
                  <a:cubicBezTo>
                    <a:pt x="806172" y="431818"/>
                    <a:pt x="802690" y="435805"/>
                    <a:pt x="799264" y="439231"/>
                  </a:cubicBezTo>
                  <a:cubicBezTo>
                    <a:pt x="793985" y="429909"/>
                    <a:pt x="785169" y="416094"/>
                    <a:pt x="774555" y="403796"/>
                  </a:cubicBezTo>
                  <a:cubicBezTo>
                    <a:pt x="777138" y="393182"/>
                    <a:pt x="780620" y="383972"/>
                    <a:pt x="785225" y="381782"/>
                  </a:cubicBezTo>
                  <a:close/>
                  <a:moveTo>
                    <a:pt x="734684" y="377346"/>
                  </a:moveTo>
                  <a:cubicBezTo>
                    <a:pt x="734122" y="377346"/>
                    <a:pt x="733617" y="377233"/>
                    <a:pt x="733055" y="377177"/>
                  </a:cubicBezTo>
                  <a:cubicBezTo>
                    <a:pt x="733336" y="376447"/>
                    <a:pt x="733617" y="375717"/>
                    <a:pt x="733953" y="374931"/>
                  </a:cubicBezTo>
                  <a:cubicBezTo>
                    <a:pt x="734178" y="375717"/>
                    <a:pt x="734459" y="376503"/>
                    <a:pt x="734684" y="377289"/>
                  </a:cubicBezTo>
                  <a:close/>
                  <a:moveTo>
                    <a:pt x="690095" y="349773"/>
                  </a:moveTo>
                  <a:cubicBezTo>
                    <a:pt x="695879" y="364261"/>
                    <a:pt x="700596" y="378974"/>
                    <a:pt x="704303" y="393968"/>
                  </a:cubicBezTo>
                  <a:cubicBezTo>
                    <a:pt x="699529" y="401493"/>
                    <a:pt x="696160" y="410422"/>
                    <a:pt x="692790" y="418396"/>
                  </a:cubicBezTo>
                  <a:cubicBezTo>
                    <a:pt x="692790" y="418396"/>
                    <a:pt x="692790" y="418453"/>
                    <a:pt x="692790" y="418509"/>
                  </a:cubicBezTo>
                  <a:cubicBezTo>
                    <a:pt x="689477" y="407614"/>
                    <a:pt x="683861" y="388970"/>
                    <a:pt x="675663" y="372628"/>
                  </a:cubicBezTo>
                  <a:cubicBezTo>
                    <a:pt x="679032" y="364430"/>
                    <a:pt x="683805" y="356848"/>
                    <a:pt x="690151" y="349829"/>
                  </a:cubicBezTo>
                  <a:close/>
                  <a:moveTo>
                    <a:pt x="635229" y="336126"/>
                  </a:moveTo>
                  <a:cubicBezTo>
                    <a:pt x="636128" y="337474"/>
                    <a:pt x="636914" y="338878"/>
                    <a:pt x="637757" y="340282"/>
                  </a:cubicBezTo>
                  <a:cubicBezTo>
                    <a:pt x="636016" y="340394"/>
                    <a:pt x="634275" y="340619"/>
                    <a:pt x="632702" y="341068"/>
                  </a:cubicBezTo>
                  <a:cubicBezTo>
                    <a:pt x="633545" y="339440"/>
                    <a:pt x="634275" y="337755"/>
                    <a:pt x="635286" y="336126"/>
                  </a:cubicBezTo>
                  <a:close/>
                  <a:moveTo>
                    <a:pt x="591202" y="301646"/>
                  </a:moveTo>
                  <a:cubicBezTo>
                    <a:pt x="598222" y="322368"/>
                    <a:pt x="603220" y="343314"/>
                    <a:pt x="606365" y="364935"/>
                  </a:cubicBezTo>
                  <a:cubicBezTo>
                    <a:pt x="605073" y="366788"/>
                    <a:pt x="603894" y="368473"/>
                    <a:pt x="602771" y="369821"/>
                  </a:cubicBezTo>
                  <a:cubicBezTo>
                    <a:pt x="597492" y="355107"/>
                    <a:pt x="590191" y="333319"/>
                    <a:pt x="578735" y="316528"/>
                  </a:cubicBezTo>
                  <a:cubicBezTo>
                    <a:pt x="582217" y="311249"/>
                    <a:pt x="586317" y="306251"/>
                    <a:pt x="591146" y="301646"/>
                  </a:cubicBezTo>
                  <a:close/>
                  <a:moveTo>
                    <a:pt x="547624" y="292717"/>
                  </a:moveTo>
                  <a:cubicBezTo>
                    <a:pt x="546614" y="292549"/>
                    <a:pt x="545603" y="292492"/>
                    <a:pt x="544592" y="292380"/>
                  </a:cubicBezTo>
                  <a:cubicBezTo>
                    <a:pt x="545490" y="290976"/>
                    <a:pt x="546277" y="289572"/>
                    <a:pt x="547287" y="288224"/>
                  </a:cubicBezTo>
                  <a:cubicBezTo>
                    <a:pt x="547400" y="289741"/>
                    <a:pt x="547512" y="291201"/>
                    <a:pt x="547624" y="292717"/>
                  </a:cubicBezTo>
                  <a:close/>
                  <a:moveTo>
                    <a:pt x="501126" y="240884"/>
                  </a:moveTo>
                  <a:cubicBezTo>
                    <a:pt x="518760" y="222296"/>
                    <a:pt x="519040" y="243973"/>
                    <a:pt x="520332" y="258854"/>
                  </a:cubicBezTo>
                  <a:cubicBezTo>
                    <a:pt x="521399" y="271377"/>
                    <a:pt x="521736" y="283900"/>
                    <a:pt x="521624" y="296423"/>
                  </a:cubicBezTo>
                  <a:cubicBezTo>
                    <a:pt x="515222" y="299231"/>
                    <a:pt x="509101" y="302881"/>
                    <a:pt x="502811" y="306363"/>
                  </a:cubicBezTo>
                  <a:cubicBezTo>
                    <a:pt x="497982" y="296367"/>
                    <a:pt x="494275" y="284237"/>
                    <a:pt x="490625" y="271883"/>
                  </a:cubicBezTo>
                  <a:cubicBezTo>
                    <a:pt x="492310" y="261999"/>
                    <a:pt x="495735" y="246612"/>
                    <a:pt x="501126" y="240884"/>
                  </a:cubicBezTo>
                  <a:close/>
                  <a:moveTo>
                    <a:pt x="466814" y="183885"/>
                  </a:moveTo>
                  <a:cubicBezTo>
                    <a:pt x="471981" y="199496"/>
                    <a:pt x="475238" y="215220"/>
                    <a:pt x="476642" y="231169"/>
                  </a:cubicBezTo>
                  <a:cubicBezTo>
                    <a:pt x="471251" y="219937"/>
                    <a:pt x="464512" y="211514"/>
                    <a:pt x="454965" y="208706"/>
                  </a:cubicBezTo>
                  <a:cubicBezTo>
                    <a:pt x="457436" y="199946"/>
                    <a:pt x="461311" y="191634"/>
                    <a:pt x="466814" y="183828"/>
                  </a:cubicBezTo>
                  <a:close/>
                  <a:moveTo>
                    <a:pt x="397404" y="160243"/>
                  </a:moveTo>
                  <a:cubicBezTo>
                    <a:pt x="424360" y="145305"/>
                    <a:pt x="425314" y="173608"/>
                    <a:pt x="427448" y="185569"/>
                  </a:cubicBezTo>
                  <a:cubicBezTo>
                    <a:pt x="429077" y="194386"/>
                    <a:pt x="430593" y="203259"/>
                    <a:pt x="432109" y="212132"/>
                  </a:cubicBezTo>
                  <a:cubicBezTo>
                    <a:pt x="423180" y="216793"/>
                    <a:pt x="415094" y="224374"/>
                    <a:pt x="408018" y="230832"/>
                  </a:cubicBezTo>
                  <a:cubicBezTo>
                    <a:pt x="403413" y="213873"/>
                    <a:pt x="397292" y="194667"/>
                    <a:pt x="388700" y="177988"/>
                  </a:cubicBezTo>
                  <a:cubicBezTo>
                    <a:pt x="389767" y="170238"/>
                    <a:pt x="392182" y="163163"/>
                    <a:pt x="397348" y="160299"/>
                  </a:cubicBezTo>
                  <a:close/>
                  <a:moveTo>
                    <a:pt x="354781" y="140251"/>
                  </a:moveTo>
                  <a:cubicBezTo>
                    <a:pt x="353770" y="139801"/>
                    <a:pt x="352759" y="139352"/>
                    <a:pt x="351749" y="138959"/>
                  </a:cubicBezTo>
                  <a:cubicBezTo>
                    <a:pt x="353096" y="137050"/>
                    <a:pt x="354107" y="137443"/>
                    <a:pt x="354781" y="140251"/>
                  </a:cubicBezTo>
                  <a:close/>
                  <a:moveTo>
                    <a:pt x="295030" y="106163"/>
                  </a:moveTo>
                  <a:cubicBezTo>
                    <a:pt x="306205" y="102457"/>
                    <a:pt x="316763" y="118181"/>
                    <a:pt x="319458" y="125762"/>
                  </a:cubicBezTo>
                  <a:cubicBezTo>
                    <a:pt x="320581" y="128963"/>
                    <a:pt x="321480" y="132389"/>
                    <a:pt x="322210" y="135870"/>
                  </a:cubicBezTo>
                  <a:cubicBezTo>
                    <a:pt x="316033" y="135870"/>
                    <a:pt x="309855" y="135646"/>
                    <a:pt x="303734" y="134523"/>
                  </a:cubicBezTo>
                  <a:cubicBezTo>
                    <a:pt x="300870" y="125931"/>
                    <a:pt x="297052" y="117675"/>
                    <a:pt x="292222" y="110487"/>
                  </a:cubicBezTo>
                  <a:cubicBezTo>
                    <a:pt x="292840" y="108241"/>
                    <a:pt x="293738" y="106613"/>
                    <a:pt x="295086" y="106163"/>
                  </a:cubicBezTo>
                  <a:close/>
                  <a:moveTo>
                    <a:pt x="258472" y="75277"/>
                  </a:moveTo>
                  <a:cubicBezTo>
                    <a:pt x="260830" y="79657"/>
                    <a:pt x="262964" y="84094"/>
                    <a:pt x="264930" y="88530"/>
                  </a:cubicBezTo>
                  <a:cubicBezTo>
                    <a:pt x="262290" y="87688"/>
                    <a:pt x="259539" y="87070"/>
                    <a:pt x="256675" y="86677"/>
                  </a:cubicBezTo>
                  <a:cubicBezTo>
                    <a:pt x="257012" y="82802"/>
                    <a:pt x="257573" y="79039"/>
                    <a:pt x="258528" y="75277"/>
                  </a:cubicBezTo>
                  <a:close/>
                  <a:moveTo>
                    <a:pt x="206751" y="54555"/>
                  </a:moveTo>
                  <a:cubicBezTo>
                    <a:pt x="204168" y="49613"/>
                    <a:pt x="206358" y="47030"/>
                    <a:pt x="213378" y="46749"/>
                  </a:cubicBezTo>
                  <a:cubicBezTo>
                    <a:pt x="219892" y="40628"/>
                    <a:pt x="224104" y="42088"/>
                    <a:pt x="226013" y="51298"/>
                  </a:cubicBezTo>
                  <a:cubicBezTo>
                    <a:pt x="233987" y="59441"/>
                    <a:pt x="237918" y="73761"/>
                    <a:pt x="240389" y="87070"/>
                  </a:cubicBezTo>
                  <a:cubicBezTo>
                    <a:pt x="231966" y="88811"/>
                    <a:pt x="224721" y="92461"/>
                    <a:pt x="216017" y="93977"/>
                  </a:cubicBezTo>
                  <a:cubicBezTo>
                    <a:pt x="212254" y="88642"/>
                    <a:pt x="207762" y="81960"/>
                    <a:pt x="202708" y="74659"/>
                  </a:cubicBezTo>
                  <a:cubicBezTo>
                    <a:pt x="205179" y="73704"/>
                    <a:pt x="207313" y="71683"/>
                    <a:pt x="207425" y="68763"/>
                  </a:cubicBezTo>
                  <a:cubicBezTo>
                    <a:pt x="207593" y="65786"/>
                    <a:pt x="205852" y="56970"/>
                    <a:pt x="206639" y="54499"/>
                  </a:cubicBezTo>
                  <a:close/>
                  <a:moveTo>
                    <a:pt x="155985" y="12886"/>
                  </a:moveTo>
                  <a:cubicBezTo>
                    <a:pt x="179234" y="15020"/>
                    <a:pt x="187545" y="38326"/>
                    <a:pt x="191869" y="59553"/>
                  </a:cubicBezTo>
                  <a:cubicBezTo>
                    <a:pt x="181312" y="45570"/>
                    <a:pt x="169070" y="31531"/>
                    <a:pt x="155760" y="22433"/>
                  </a:cubicBezTo>
                  <a:cubicBezTo>
                    <a:pt x="155760" y="19288"/>
                    <a:pt x="155760" y="16087"/>
                    <a:pt x="155985" y="12886"/>
                  </a:cubicBezTo>
                  <a:close/>
                  <a:moveTo>
                    <a:pt x="108420" y="22939"/>
                  </a:moveTo>
                  <a:cubicBezTo>
                    <a:pt x="104433" y="31699"/>
                    <a:pt x="105163" y="44222"/>
                    <a:pt x="103591" y="54386"/>
                  </a:cubicBezTo>
                  <a:cubicBezTo>
                    <a:pt x="102804" y="53039"/>
                    <a:pt x="102018" y="51747"/>
                    <a:pt x="101232" y="50399"/>
                  </a:cubicBezTo>
                  <a:cubicBezTo>
                    <a:pt x="95111" y="34788"/>
                    <a:pt x="92528" y="18671"/>
                    <a:pt x="108476" y="22939"/>
                  </a:cubicBezTo>
                  <a:close/>
                  <a:moveTo>
                    <a:pt x="61697" y="58486"/>
                  </a:moveTo>
                  <a:lnTo>
                    <a:pt x="61697" y="50175"/>
                  </a:lnTo>
                  <a:cubicBezTo>
                    <a:pt x="68155" y="47816"/>
                    <a:pt x="74557" y="45457"/>
                    <a:pt x="80959" y="43155"/>
                  </a:cubicBezTo>
                  <a:cubicBezTo>
                    <a:pt x="82532" y="43717"/>
                    <a:pt x="84216" y="45345"/>
                    <a:pt x="86013" y="47535"/>
                  </a:cubicBezTo>
                  <a:cubicBezTo>
                    <a:pt x="87530" y="52084"/>
                    <a:pt x="89439" y="56577"/>
                    <a:pt x="91461" y="60788"/>
                  </a:cubicBezTo>
                  <a:cubicBezTo>
                    <a:pt x="88877" y="60283"/>
                    <a:pt x="86238" y="59890"/>
                    <a:pt x="83655" y="59890"/>
                  </a:cubicBezTo>
                  <a:cubicBezTo>
                    <a:pt x="71806" y="59890"/>
                    <a:pt x="64505" y="65393"/>
                    <a:pt x="64505" y="77467"/>
                  </a:cubicBezTo>
                  <a:cubicBezTo>
                    <a:pt x="64505" y="78478"/>
                    <a:pt x="64617" y="79489"/>
                    <a:pt x="64730" y="80556"/>
                  </a:cubicBezTo>
                  <a:cubicBezTo>
                    <a:pt x="61922" y="72974"/>
                    <a:pt x="60518" y="65337"/>
                    <a:pt x="61754" y="58430"/>
                  </a:cubicBezTo>
                  <a:close/>
                  <a:moveTo>
                    <a:pt x="32945" y="117170"/>
                  </a:moveTo>
                  <a:cubicBezTo>
                    <a:pt x="42323" y="113969"/>
                    <a:pt x="55015" y="118293"/>
                    <a:pt x="66639" y="124527"/>
                  </a:cubicBezTo>
                  <a:cubicBezTo>
                    <a:pt x="55632" y="128064"/>
                    <a:pt x="35528" y="129356"/>
                    <a:pt x="26655" y="140700"/>
                  </a:cubicBezTo>
                  <a:cubicBezTo>
                    <a:pt x="18513" y="132052"/>
                    <a:pt x="16379" y="122842"/>
                    <a:pt x="32945" y="117170"/>
                  </a:cubicBezTo>
                  <a:close/>
                  <a:moveTo>
                    <a:pt x="25083" y="169845"/>
                  </a:moveTo>
                  <a:cubicBezTo>
                    <a:pt x="25981" y="169733"/>
                    <a:pt x="26936" y="169733"/>
                    <a:pt x="27835" y="169677"/>
                  </a:cubicBezTo>
                  <a:cubicBezTo>
                    <a:pt x="32664" y="176528"/>
                    <a:pt x="40358" y="182986"/>
                    <a:pt x="49287" y="188883"/>
                  </a:cubicBezTo>
                  <a:cubicBezTo>
                    <a:pt x="40358" y="184165"/>
                    <a:pt x="32215" y="177820"/>
                    <a:pt x="25139" y="169845"/>
                  </a:cubicBezTo>
                  <a:close/>
                  <a:moveTo>
                    <a:pt x="54116" y="212412"/>
                  </a:moveTo>
                  <a:cubicBezTo>
                    <a:pt x="56924" y="210896"/>
                    <a:pt x="59788" y="209717"/>
                    <a:pt x="62708" y="208762"/>
                  </a:cubicBezTo>
                  <a:cubicBezTo>
                    <a:pt x="73434" y="211626"/>
                    <a:pt x="84834" y="212749"/>
                    <a:pt x="96683" y="211963"/>
                  </a:cubicBezTo>
                  <a:cubicBezTo>
                    <a:pt x="102243" y="214041"/>
                    <a:pt x="107353" y="215726"/>
                    <a:pt x="111677" y="217017"/>
                  </a:cubicBezTo>
                  <a:cubicBezTo>
                    <a:pt x="120269" y="226508"/>
                    <a:pt x="134252" y="230046"/>
                    <a:pt x="143406" y="240266"/>
                  </a:cubicBezTo>
                  <a:cubicBezTo>
                    <a:pt x="143294" y="240547"/>
                    <a:pt x="143181" y="240772"/>
                    <a:pt x="143069" y="240996"/>
                  </a:cubicBezTo>
                  <a:cubicBezTo>
                    <a:pt x="132511" y="241389"/>
                    <a:pt x="118865" y="243018"/>
                    <a:pt x="108645" y="247230"/>
                  </a:cubicBezTo>
                  <a:cubicBezTo>
                    <a:pt x="86856" y="243973"/>
                    <a:pt x="66920" y="231562"/>
                    <a:pt x="54060" y="212300"/>
                  </a:cubicBezTo>
                  <a:close/>
                  <a:moveTo>
                    <a:pt x="138576" y="282889"/>
                  </a:moveTo>
                  <a:cubicBezTo>
                    <a:pt x="124818" y="279015"/>
                    <a:pt x="116507" y="279969"/>
                    <a:pt x="121336" y="264975"/>
                  </a:cubicBezTo>
                  <a:cubicBezTo>
                    <a:pt x="121898" y="263235"/>
                    <a:pt x="122572" y="261831"/>
                    <a:pt x="123302" y="260539"/>
                  </a:cubicBezTo>
                  <a:cubicBezTo>
                    <a:pt x="129928" y="260314"/>
                    <a:pt x="136611" y="259247"/>
                    <a:pt x="143181" y="257563"/>
                  </a:cubicBezTo>
                  <a:cubicBezTo>
                    <a:pt x="156771" y="273624"/>
                    <a:pt x="177156" y="276375"/>
                    <a:pt x="195969" y="282159"/>
                  </a:cubicBezTo>
                  <a:cubicBezTo>
                    <a:pt x="176988" y="286933"/>
                    <a:pt x="157726" y="288281"/>
                    <a:pt x="138576" y="282889"/>
                  </a:cubicBezTo>
                  <a:close/>
                  <a:moveTo>
                    <a:pt x="159804" y="313607"/>
                  </a:moveTo>
                  <a:cubicBezTo>
                    <a:pt x="173843" y="306812"/>
                    <a:pt x="187882" y="300074"/>
                    <a:pt x="201978" y="293279"/>
                  </a:cubicBezTo>
                  <a:cubicBezTo>
                    <a:pt x="205740" y="291482"/>
                    <a:pt x="205796" y="287719"/>
                    <a:pt x="204056" y="284967"/>
                  </a:cubicBezTo>
                  <a:cubicBezTo>
                    <a:pt x="210907" y="287607"/>
                    <a:pt x="217421" y="291032"/>
                    <a:pt x="222980" y="296199"/>
                  </a:cubicBezTo>
                  <a:cubicBezTo>
                    <a:pt x="219162" y="303443"/>
                    <a:pt x="215006" y="310126"/>
                    <a:pt x="215006" y="318268"/>
                  </a:cubicBezTo>
                  <a:cubicBezTo>
                    <a:pt x="215006" y="320009"/>
                    <a:pt x="215231" y="321750"/>
                    <a:pt x="215568" y="323379"/>
                  </a:cubicBezTo>
                  <a:cubicBezTo>
                    <a:pt x="214164" y="323996"/>
                    <a:pt x="212704" y="324558"/>
                    <a:pt x="211300" y="325232"/>
                  </a:cubicBezTo>
                  <a:cubicBezTo>
                    <a:pt x="193610" y="327310"/>
                    <a:pt x="175809" y="323491"/>
                    <a:pt x="159860" y="313607"/>
                  </a:cubicBezTo>
                  <a:close/>
                  <a:moveTo>
                    <a:pt x="208548" y="340956"/>
                  </a:moveTo>
                  <a:cubicBezTo>
                    <a:pt x="210963" y="339608"/>
                    <a:pt x="213378" y="338316"/>
                    <a:pt x="215792" y="337137"/>
                  </a:cubicBezTo>
                  <a:cubicBezTo>
                    <a:pt x="217926" y="336856"/>
                    <a:pt x="220004" y="336351"/>
                    <a:pt x="222138" y="335902"/>
                  </a:cubicBezTo>
                  <a:cubicBezTo>
                    <a:pt x="229214" y="344157"/>
                    <a:pt x="240614" y="350503"/>
                    <a:pt x="252014" y="356118"/>
                  </a:cubicBezTo>
                  <a:cubicBezTo>
                    <a:pt x="236346" y="358028"/>
                    <a:pt x="220229" y="352805"/>
                    <a:pt x="208548" y="340956"/>
                  </a:cubicBezTo>
                  <a:close/>
                  <a:moveTo>
                    <a:pt x="270433" y="365047"/>
                  </a:moveTo>
                  <a:cubicBezTo>
                    <a:pt x="275150" y="367462"/>
                    <a:pt x="279362" y="369877"/>
                    <a:pt x="282507" y="372348"/>
                  </a:cubicBezTo>
                  <a:cubicBezTo>
                    <a:pt x="282226" y="374201"/>
                    <a:pt x="282114" y="375886"/>
                    <a:pt x="282114" y="377514"/>
                  </a:cubicBezTo>
                  <a:cubicBezTo>
                    <a:pt x="282114" y="384702"/>
                    <a:pt x="285259" y="389869"/>
                    <a:pt x="290425" y="393800"/>
                  </a:cubicBezTo>
                  <a:cubicBezTo>
                    <a:pt x="276891" y="391610"/>
                    <a:pt x="263975" y="385769"/>
                    <a:pt x="252800" y="376447"/>
                  </a:cubicBezTo>
                  <a:cubicBezTo>
                    <a:pt x="258640" y="372685"/>
                    <a:pt x="264537" y="368866"/>
                    <a:pt x="270377" y="365103"/>
                  </a:cubicBezTo>
                  <a:close/>
                  <a:moveTo>
                    <a:pt x="359835" y="422721"/>
                  </a:moveTo>
                  <a:cubicBezTo>
                    <a:pt x="343999" y="431032"/>
                    <a:pt x="325692" y="430976"/>
                    <a:pt x="309013" y="422159"/>
                  </a:cubicBezTo>
                  <a:cubicBezTo>
                    <a:pt x="314236" y="415589"/>
                    <a:pt x="319964" y="410366"/>
                    <a:pt x="326534" y="406042"/>
                  </a:cubicBezTo>
                  <a:cubicBezTo>
                    <a:pt x="339675" y="408681"/>
                    <a:pt x="353995" y="411208"/>
                    <a:pt x="366743" y="415645"/>
                  </a:cubicBezTo>
                  <a:cubicBezTo>
                    <a:pt x="364159" y="417723"/>
                    <a:pt x="361801" y="420081"/>
                    <a:pt x="359835" y="422721"/>
                  </a:cubicBezTo>
                  <a:close/>
                  <a:moveTo>
                    <a:pt x="388644" y="458661"/>
                  </a:moveTo>
                  <a:cubicBezTo>
                    <a:pt x="376795" y="457594"/>
                    <a:pt x="363373" y="444453"/>
                    <a:pt x="366518" y="433447"/>
                  </a:cubicBezTo>
                  <a:cubicBezTo>
                    <a:pt x="371965" y="430583"/>
                    <a:pt x="377075" y="426876"/>
                    <a:pt x="381849" y="422440"/>
                  </a:cubicBezTo>
                  <a:cubicBezTo>
                    <a:pt x="384544" y="424012"/>
                    <a:pt x="387071" y="425753"/>
                    <a:pt x="389374" y="427662"/>
                  </a:cubicBezTo>
                  <a:cubicBezTo>
                    <a:pt x="394709" y="432099"/>
                    <a:pt x="396618" y="438332"/>
                    <a:pt x="398078" y="444846"/>
                  </a:cubicBezTo>
                  <a:cubicBezTo>
                    <a:pt x="394540" y="449114"/>
                    <a:pt x="391283" y="453775"/>
                    <a:pt x="388644" y="458605"/>
                  </a:cubicBezTo>
                  <a:close/>
                  <a:moveTo>
                    <a:pt x="424753" y="491064"/>
                  </a:moveTo>
                  <a:cubicBezTo>
                    <a:pt x="410657" y="497803"/>
                    <a:pt x="402402" y="490390"/>
                    <a:pt x="399988" y="468994"/>
                  </a:cubicBezTo>
                  <a:cubicBezTo>
                    <a:pt x="401616" y="467927"/>
                    <a:pt x="403188" y="466748"/>
                    <a:pt x="404705" y="465456"/>
                  </a:cubicBezTo>
                  <a:cubicBezTo>
                    <a:pt x="409029" y="471577"/>
                    <a:pt x="416778" y="475845"/>
                    <a:pt x="432502" y="475845"/>
                  </a:cubicBezTo>
                  <a:cubicBezTo>
                    <a:pt x="438567" y="475845"/>
                    <a:pt x="444015" y="475564"/>
                    <a:pt x="449069" y="475059"/>
                  </a:cubicBezTo>
                  <a:cubicBezTo>
                    <a:pt x="442386" y="482640"/>
                    <a:pt x="434693" y="489435"/>
                    <a:pt x="424753" y="491008"/>
                  </a:cubicBezTo>
                  <a:close/>
                  <a:moveTo>
                    <a:pt x="483549" y="494826"/>
                  </a:moveTo>
                  <a:cubicBezTo>
                    <a:pt x="481022" y="497409"/>
                    <a:pt x="476586" y="499263"/>
                    <a:pt x="468836" y="501116"/>
                  </a:cubicBezTo>
                  <a:cubicBezTo>
                    <a:pt x="451764" y="509876"/>
                    <a:pt x="448114" y="506507"/>
                    <a:pt x="457942" y="490951"/>
                  </a:cubicBezTo>
                  <a:cubicBezTo>
                    <a:pt x="458222" y="487077"/>
                    <a:pt x="459233" y="483651"/>
                    <a:pt x="460749" y="480619"/>
                  </a:cubicBezTo>
                  <a:cubicBezTo>
                    <a:pt x="463164" y="477923"/>
                    <a:pt x="465467" y="475227"/>
                    <a:pt x="467657" y="472532"/>
                  </a:cubicBezTo>
                  <a:cubicBezTo>
                    <a:pt x="474676" y="471296"/>
                    <a:pt x="481191" y="470061"/>
                    <a:pt x="487986" y="469219"/>
                  </a:cubicBezTo>
                  <a:cubicBezTo>
                    <a:pt x="487592" y="469780"/>
                    <a:pt x="487256" y="470342"/>
                    <a:pt x="487087" y="471072"/>
                  </a:cubicBezTo>
                  <a:cubicBezTo>
                    <a:pt x="485459" y="477698"/>
                    <a:pt x="484111" y="486066"/>
                    <a:pt x="483605" y="494770"/>
                  </a:cubicBezTo>
                  <a:close/>
                  <a:moveTo>
                    <a:pt x="537011" y="519760"/>
                  </a:moveTo>
                  <a:cubicBezTo>
                    <a:pt x="535158" y="528352"/>
                    <a:pt x="528756" y="530093"/>
                    <a:pt x="517693" y="525039"/>
                  </a:cubicBezTo>
                  <a:cubicBezTo>
                    <a:pt x="504159" y="530879"/>
                    <a:pt x="497420" y="527510"/>
                    <a:pt x="497532" y="514987"/>
                  </a:cubicBezTo>
                  <a:cubicBezTo>
                    <a:pt x="495679" y="510999"/>
                    <a:pt x="495005" y="506732"/>
                    <a:pt x="494949" y="502295"/>
                  </a:cubicBezTo>
                  <a:cubicBezTo>
                    <a:pt x="498375" y="492075"/>
                    <a:pt x="499835" y="480955"/>
                    <a:pt x="499947" y="472756"/>
                  </a:cubicBezTo>
                  <a:cubicBezTo>
                    <a:pt x="499947" y="470847"/>
                    <a:pt x="499161" y="469387"/>
                    <a:pt x="497982" y="468376"/>
                  </a:cubicBezTo>
                  <a:cubicBezTo>
                    <a:pt x="499442" y="468320"/>
                    <a:pt x="500902" y="468264"/>
                    <a:pt x="502362" y="468264"/>
                  </a:cubicBezTo>
                  <a:cubicBezTo>
                    <a:pt x="539145" y="468264"/>
                    <a:pt x="531900" y="486627"/>
                    <a:pt x="542683" y="498308"/>
                  </a:cubicBezTo>
                  <a:cubicBezTo>
                    <a:pt x="542177" y="506114"/>
                    <a:pt x="540886" y="513976"/>
                    <a:pt x="537011" y="519704"/>
                  </a:cubicBezTo>
                  <a:close/>
                  <a:moveTo>
                    <a:pt x="561214" y="511280"/>
                  </a:moveTo>
                  <a:cubicBezTo>
                    <a:pt x="560653" y="509708"/>
                    <a:pt x="560204" y="508079"/>
                    <a:pt x="559754" y="506507"/>
                  </a:cubicBezTo>
                  <a:cubicBezTo>
                    <a:pt x="564078" y="507293"/>
                    <a:pt x="569301" y="507799"/>
                    <a:pt x="575647" y="507799"/>
                  </a:cubicBezTo>
                  <a:cubicBezTo>
                    <a:pt x="581993" y="507799"/>
                    <a:pt x="588170" y="507293"/>
                    <a:pt x="594459" y="506732"/>
                  </a:cubicBezTo>
                  <a:cubicBezTo>
                    <a:pt x="594291" y="509146"/>
                    <a:pt x="593954" y="511280"/>
                    <a:pt x="593336" y="512853"/>
                  </a:cubicBezTo>
                  <a:cubicBezTo>
                    <a:pt x="575871" y="534585"/>
                    <a:pt x="565202" y="534080"/>
                    <a:pt x="561214" y="511336"/>
                  </a:cubicBezTo>
                  <a:close/>
                  <a:moveTo>
                    <a:pt x="637588" y="546940"/>
                  </a:moveTo>
                  <a:cubicBezTo>
                    <a:pt x="616305" y="547221"/>
                    <a:pt x="615125" y="542167"/>
                    <a:pt x="610183" y="522512"/>
                  </a:cubicBezTo>
                  <a:cubicBezTo>
                    <a:pt x="608779" y="516896"/>
                    <a:pt x="608162" y="511224"/>
                    <a:pt x="607937" y="505552"/>
                  </a:cubicBezTo>
                  <a:cubicBezTo>
                    <a:pt x="612711" y="505159"/>
                    <a:pt x="617484" y="504878"/>
                    <a:pt x="622201" y="504878"/>
                  </a:cubicBezTo>
                  <a:cubicBezTo>
                    <a:pt x="645506" y="504878"/>
                    <a:pt x="653593" y="509989"/>
                    <a:pt x="657075" y="516615"/>
                  </a:cubicBezTo>
                  <a:cubicBezTo>
                    <a:pt x="656906" y="518300"/>
                    <a:pt x="656738" y="520322"/>
                    <a:pt x="656401" y="523466"/>
                  </a:cubicBezTo>
                  <a:cubicBezTo>
                    <a:pt x="654323" y="542672"/>
                    <a:pt x="663420" y="546603"/>
                    <a:pt x="637588" y="546940"/>
                  </a:cubicBezTo>
                  <a:close/>
                  <a:moveTo>
                    <a:pt x="692454" y="563562"/>
                  </a:moveTo>
                  <a:cubicBezTo>
                    <a:pt x="687624" y="557610"/>
                    <a:pt x="683637" y="551264"/>
                    <a:pt x="680548" y="544581"/>
                  </a:cubicBezTo>
                  <a:cubicBezTo>
                    <a:pt x="684030" y="545087"/>
                    <a:pt x="688017" y="545368"/>
                    <a:pt x="692847" y="545368"/>
                  </a:cubicBezTo>
                  <a:cubicBezTo>
                    <a:pt x="693745" y="545368"/>
                    <a:pt x="694587" y="545368"/>
                    <a:pt x="695486" y="545311"/>
                  </a:cubicBezTo>
                  <a:cubicBezTo>
                    <a:pt x="695037" y="551489"/>
                    <a:pt x="694026" y="557498"/>
                    <a:pt x="692397" y="563562"/>
                  </a:cubicBezTo>
                  <a:close/>
                  <a:moveTo>
                    <a:pt x="736424" y="579118"/>
                  </a:moveTo>
                  <a:cubicBezTo>
                    <a:pt x="723677" y="575243"/>
                    <a:pt x="716994" y="558958"/>
                    <a:pt x="713007" y="544020"/>
                  </a:cubicBezTo>
                  <a:cubicBezTo>
                    <a:pt x="722273" y="543009"/>
                    <a:pt x="731539" y="541886"/>
                    <a:pt x="740805" y="541886"/>
                  </a:cubicBezTo>
                  <a:cubicBezTo>
                    <a:pt x="743613" y="541886"/>
                    <a:pt x="746420" y="542054"/>
                    <a:pt x="749172" y="542279"/>
                  </a:cubicBezTo>
                  <a:cubicBezTo>
                    <a:pt x="749060" y="546547"/>
                    <a:pt x="748891" y="550815"/>
                    <a:pt x="748498" y="555083"/>
                  </a:cubicBezTo>
                  <a:cubicBezTo>
                    <a:pt x="747712" y="560979"/>
                    <a:pt x="746926" y="566876"/>
                    <a:pt x="746140" y="572772"/>
                  </a:cubicBezTo>
                  <a:cubicBezTo>
                    <a:pt x="747319" y="583161"/>
                    <a:pt x="744062" y="585295"/>
                    <a:pt x="736481" y="579118"/>
                  </a:cubicBezTo>
                  <a:close/>
                  <a:moveTo>
                    <a:pt x="803308" y="581533"/>
                  </a:moveTo>
                  <a:cubicBezTo>
                    <a:pt x="798478" y="589282"/>
                    <a:pt x="793873" y="589338"/>
                    <a:pt x="789493" y="581701"/>
                  </a:cubicBezTo>
                  <a:cubicBezTo>
                    <a:pt x="785506" y="579399"/>
                    <a:pt x="782024" y="575973"/>
                    <a:pt x="778992" y="571874"/>
                  </a:cubicBezTo>
                  <a:cubicBezTo>
                    <a:pt x="782361" y="572885"/>
                    <a:pt x="786180" y="573278"/>
                    <a:pt x="790167" y="573278"/>
                  </a:cubicBezTo>
                  <a:cubicBezTo>
                    <a:pt x="796849" y="573278"/>
                    <a:pt x="803813" y="572211"/>
                    <a:pt x="810833" y="570582"/>
                  </a:cubicBezTo>
                  <a:cubicBezTo>
                    <a:pt x="810833" y="570751"/>
                    <a:pt x="810833" y="570975"/>
                    <a:pt x="810720" y="571144"/>
                  </a:cubicBezTo>
                  <a:cubicBezTo>
                    <a:pt x="811900" y="576366"/>
                    <a:pt x="809429" y="579848"/>
                    <a:pt x="803308" y="581477"/>
                  </a:cubicBezTo>
                  <a:close/>
                  <a:moveTo>
                    <a:pt x="849918" y="576086"/>
                  </a:moveTo>
                  <a:cubicBezTo>
                    <a:pt x="845482" y="573727"/>
                    <a:pt x="841157" y="568897"/>
                    <a:pt x="837058" y="563225"/>
                  </a:cubicBezTo>
                  <a:cubicBezTo>
                    <a:pt x="847335" y="560137"/>
                    <a:pt x="856881" y="557498"/>
                    <a:pt x="864463" y="557441"/>
                  </a:cubicBezTo>
                  <a:cubicBezTo>
                    <a:pt x="864687" y="558228"/>
                    <a:pt x="864912" y="559070"/>
                    <a:pt x="865193" y="559856"/>
                  </a:cubicBezTo>
                  <a:cubicBezTo>
                    <a:pt x="865754" y="572548"/>
                    <a:pt x="862946" y="582993"/>
                    <a:pt x="849974" y="576086"/>
                  </a:cubicBezTo>
                  <a:close/>
                  <a:moveTo>
                    <a:pt x="890744" y="575524"/>
                  </a:moveTo>
                  <a:cubicBezTo>
                    <a:pt x="893440" y="577209"/>
                    <a:pt x="897090" y="578276"/>
                    <a:pt x="902706" y="578276"/>
                  </a:cubicBezTo>
                  <a:cubicBezTo>
                    <a:pt x="904446" y="578276"/>
                    <a:pt x="906019" y="578107"/>
                    <a:pt x="907703" y="577995"/>
                  </a:cubicBezTo>
                  <a:cubicBezTo>
                    <a:pt x="907142" y="581982"/>
                    <a:pt x="906187" y="585969"/>
                    <a:pt x="904727" y="589956"/>
                  </a:cubicBezTo>
                  <a:cubicBezTo>
                    <a:pt x="899280" y="585632"/>
                    <a:pt x="894675" y="580746"/>
                    <a:pt x="890744" y="575468"/>
                  </a:cubicBezTo>
                  <a:close/>
                  <a:moveTo>
                    <a:pt x="953191" y="586924"/>
                  </a:moveTo>
                  <a:cubicBezTo>
                    <a:pt x="947743" y="582431"/>
                    <a:pt x="942914" y="577489"/>
                    <a:pt x="938309" y="572323"/>
                  </a:cubicBezTo>
                  <a:cubicBezTo>
                    <a:pt x="944823" y="570357"/>
                    <a:pt x="950832" y="568392"/>
                    <a:pt x="956279" y="566932"/>
                  </a:cubicBezTo>
                  <a:cubicBezTo>
                    <a:pt x="955886" y="573671"/>
                    <a:pt x="954876" y="580241"/>
                    <a:pt x="953135" y="586924"/>
                  </a:cubicBezTo>
                  <a:close/>
                  <a:moveTo>
                    <a:pt x="978742" y="567943"/>
                  </a:moveTo>
                  <a:cubicBezTo>
                    <a:pt x="990254" y="574906"/>
                    <a:pt x="996039" y="592483"/>
                    <a:pt x="1015357" y="598661"/>
                  </a:cubicBezTo>
                  <a:cubicBezTo>
                    <a:pt x="1015076" y="605680"/>
                    <a:pt x="1014121" y="612588"/>
                    <a:pt x="1012437" y="619551"/>
                  </a:cubicBezTo>
                  <a:cubicBezTo>
                    <a:pt x="998116" y="604108"/>
                    <a:pt x="986997" y="587036"/>
                    <a:pt x="978742" y="567943"/>
                  </a:cubicBezTo>
                  <a:close/>
                  <a:moveTo>
                    <a:pt x="1056632" y="612475"/>
                  </a:moveTo>
                  <a:cubicBezTo>
                    <a:pt x="1052813" y="608039"/>
                    <a:pt x="1049276" y="603490"/>
                    <a:pt x="1045906" y="598829"/>
                  </a:cubicBezTo>
                  <a:cubicBezTo>
                    <a:pt x="1049276" y="598043"/>
                    <a:pt x="1052589" y="597144"/>
                    <a:pt x="1055958" y="596190"/>
                  </a:cubicBezTo>
                  <a:cubicBezTo>
                    <a:pt x="1056688" y="601637"/>
                    <a:pt x="1056913" y="606972"/>
                    <a:pt x="1056688" y="612475"/>
                  </a:cubicBezTo>
                  <a:close/>
                  <a:moveTo>
                    <a:pt x="1100715" y="620843"/>
                  </a:moveTo>
                  <a:cubicBezTo>
                    <a:pt x="1088361" y="618540"/>
                    <a:pt x="1079376" y="604894"/>
                    <a:pt x="1073198" y="591753"/>
                  </a:cubicBezTo>
                  <a:cubicBezTo>
                    <a:pt x="1077354" y="590911"/>
                    <a:pt x="1081566" y="590349"/>
                    <a:pt x="1085890" y="590349"/>
                  </a:cubicBezTo>
                  <a:cubicBezTo>
                    <a:pt x="1091112" y="590349"/>
                    <a:pt x="1095380" y="592146"/>
                    <a:pt x="1099311" y="594730"/>
                  </a:cubicBezTo>
                  <a:cubicBezTo>
                    <a:pt x="1103018" y="598885"/>
                    <a:pt x="1106780" y="602816"/>
                    <a:pt x="1110767" y="606466"/>
                  </a:cubicBezTo>
                  <a:cubicBezTo>
                    <a:pt x="1110767" y="608151"/>
                    <a:pt x="1110767" y="609892"/>
                    <a:pt x="1110767" y="611577"/>
                  </a:cubicBezTo>
                  <a:cubicBezTo>
                    <a:pt x="1113632" y="624156"/>
                    <a:pt x="1110262" y="627245"/>
                    <a:pt x="1100772" y="620843"/>
                  </a:cubicBezTo>
                  <a:close/>
                  <a:moveTo>
                    <a:pt x="1180178" y="623426"/>
                  </a:moveTo>
                  <a:cubicBezTo>
                    <a:pt x="1173270" y="622584"/>
                    <a:pt x="1166700" y="620843"/>
                    <a:pt x="1160691" y="618203"/>
                  </a:cubicBezTo>
                  <a:cubicBezTo>
                    <a:pt x="1165858" y="615564"/>
                    <a:pt x="1169227" y="611015"/>
                    <a:pt x="1169227" y="603771"/>
                  </a:cubicBezTo>
                  <a:cubicBezTo>
                    <a:pt x="1169227" y="599615"/>
                    <a:pt x="1168441" y="595291"/>
                    <a:pt x="1168160" y="591472"/>
                  </a:cubicBezTo>
                  <a:cubicBezTo>
                    <a:pt x="1170856" y="592596"/>
                    <a:pt x="1173607" y="593831"/>
                    <a:pt x="1176359" y="595010"/>
                  </a:cubicBezTo>
                  <a:cubicBezTo>
                    <a:pt x="1178661" y="604164"/>
                    <a:pt x="1179953" y="613598"/>
                    <a:pt x="1180178" y="623426"/>
                  </a:cubicBezTo>
                  <a:close/>
                  <a:moveTo>
                    <a:pt x="1230719" y="606298"/>
                  </a:moveTo>
                  <a:cubicBezTo>
                    <a:pt x="1227069" y="604164"/>
                    <a:pt x="1223475" y="601918"/>
                    <a:pt x="1219993" y="599447"/>
                  </a:cubicBezTo>
                  <a:cubicBezTo>
                    <a:pt x="1219881" y="599391"/>
                    <a:pt x="1219768" y="599278"/>
                    <a:pt x="1219656" y="599222"/>
                  </a:cubicBezTo>
                  <a:cubicBezTo>
                    <a:pt x="1226058" y="596695"/>
                    <a:pt x="1232011" y="592764"/>
                    <a:pt x="1236952" y="587935"/>
                  </a:cubicBezTo>
                  <a:cubicBezTo>
                    <a:pt x="1242006" y="588440"/>
                    <a:pt x="1247117" y="588328"/>
                    <a:pt x="1252283" y="587541"/>
                  </a:cubicBezTo>
                  <a:cubicBezTo>
                    <a:pt x="1252845" y="588384"/>
                    <a:pt x="1253294" y="589338"/>
                    <a:pt x="1253519" y="590349"/>
                  </a:cubicBezTo>
                  <a:cubicBezTo>
                    <a:pt x="1247285" y="607926"/>
                    <a:pt x="1239648" y="613261"/>
                    <a:pt x="1230663" y="606354"/>
                  </a:cubicBezTo>
                  <a:close/>
                  <a:moveTo>
                    <a:pt x="1248521" y="569178"/>
                  </a:moveTo>
                  <a:cubicBezTo>
                    <a:pt x="1248914" y="567774"/>
                    <a:pt x="1249251" y="566314"/>
                    <a:pt x="1249475" y="564910"/>
                  </a:cubicBezTo>
                  <a:cubicBezTo>
                    <a:pt x="1251666" y="567325"/>
                    <a:pt x="1253743" y="569852"/>
                    <a:pt x="1255597" y="572716"/>
                  </a:cubicBezTo>
                  <a:cubicBezTo>
                    <a:pt x="1253406" y="571312"/>
                    <a:pt x="1250992" y="570189"/>
                    <a:pt x="1248521" y="569234"/>
                  </a:cubicBezTo>
                  <a:close/>
                  <a:moveTo>
                    <a:pt x="1259191" y="475845"/>
                  </a:moveTo>
                  <a:cubicBezTo>
                    <a:pt x="1258910" y="476014"/>
                    <a:pt x="1258629" y="476182"/>
                    <a:pt x="1258292" y="476294"/>
                  </a:cubicBezTo>
                  <a:cubicBezTo>
                    <a:pt x="1258292" y="475957"/>
                    <a:pt x="1258404" y="475620"/>
                    <a:pt x="1258404" y="475284"/>
                  </a:cubicBezTo>
                  <a:cubicBezTo>
                    <a:pt x="1258404" y="466635"/>
                    <a:pt x="1249475" y="463210"/>
                    <a:pt x="1239873" y="463210"/>
                  </a:cubicBezTo>
                  <a:cubicBezTo>
                    <a:pt x="1231393" y="463210"/>
                    <a:pt x="1219768" y="466523"/>
                    <a:pt x="1211682" y="469162"/>
                  </a:cubicBezTo>
                  <a:cubicBezTo>
                    <a:pt x="1219937" y="457257"/>
                    <a:pt x="1231954" y="438950"/>
                    <a:pt x="1231954" y="424461"/>
                  </a:cubicBezTo>
                  <a:cubicBezTo>
                    <a:pt x="1231954" y="416599"/>
                    <a:pt x="1229034" y="410366"/>
                    <a:pt x="1222969" y="406547"/>
                  </a:cubicBezTo>
                  <a:cubicBezTo>
                    <a:pt x="1229090" y="403178"/>
                    <a:pt x="1236166" y="401605"/>
                    <a:pt x="1244253" y="402616"/>
                  </a:cubicBezTo>
                  <a:cubicBezTo>
                    <a:pt x="1256944" y="399584"/>
                    <a:pt x="1262055" y="403964"/>
                    <a:pt x="1259584" y="415757"/>
                  </a:cubicBezTo>
                  <a:cubicBezTo>
                    <a:pt x="1262055" y="422215"/>
                    <a:pt x="1261549" y="428224"/>
                    <a:pt x="1258011" y="433840"/>
                  </a:cubicBezTo>
                  <a:cubicBezTo>
                    <a:pt x="1257562" y="435131"/>
                    <a:pt x="1257001" y="436367"/>
                    <a:pt x="1256495" y="437546"/>
                  </a:cubicBezTo>
                  <a:cubicBezTo>
                    <a:pt x="1251609" y="442993"/>
                    <a:pt x="1247735" y="449957"/>
                    <a:pt x="1245881" y="456246"/>
                  </a:cubicBezTo>
                  <a:cubicBezTo>
                    <a:pt x="1243579" y="464052"/>
                    <a:pt x="1254923" y="467871"/>
                    <a:pt x="1259022" y="461525"/>
                  </a:cubicBezTo>
                  <a:cubicBezTo>
                    <a:pt x="1259977" y="460009"/>
                    <a:pt x="1260988" y="458380"/>
                    <a:pt x="1261942" y="456752"/>
                  </a:cubicBezTo>
                  <a:cubicBezTo>
                    <a:pt x="1269299" y="450968"/>
                    <a:pt x="1288898" y="458605"/>
                    <a:pt x="1259247" y="475789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C31813E8-A43B-BA2B-B7F0-77724A6AB0BB}"/>
                </a:ext>
              </a:extLst>
            </p:cNvPr>
            <p:cNvSpPr/>
            <p:nvPr/>
          </p:nvSpPr>
          <p:spPr>
            <a:xfrm>
              <a:off x="14848697" y="3946629"/>
              <a:ext cx="120830" cy="60523"/>
            </a:xfrm>
            <a:custGeom>
              <a:avLst/>
              <a:gdLst>
                <a:gd name="connsiteX0" fmla="*/ 120702 w 120830"/>
                <a:gd name="connsiteY0" fmla="*/ 7771 h 60523"/>
                <a:gd name="connsiteX1" fmla="*/ 103855 w 120830"/>
                <a:gd name="connsiteY1" fmla="*/ 7771 h 60523"/>
                <a:gd name="connsiteX2" fmla="*/ 75046 w 120830"/>
                <a:gd name="connsiteY2" fmla="*/ 37871 h 60523"/>
                <a:gd name="connsiteX3" fmla="*/ 58929 w 120830"/>
                <a:gd name="connsiteY3" fmla="*/ 17317 h 60523"/>
                <a:gd name="connsiteX4" fmla="*/ 43205 w 120830"/>
                <a:gd name="connsiteY4" fmla="*/ 21361 h 60523"/>
                <a:gd name="connsiteX5" fmla="*/ 16923 w 120830"/>
                <a:gd name="connsiteY5" fmla="*/ 32929 h 60523"/>
                <a:gd name="connsiteX6" fmla="*/ 694 w 120830"/>
                <a:gd name="connsiteY6" fmla="*/ 28661 h 60523"/>
                <a:gd name="connsiteX7" fmla="*/ 26414 w 120830"/>
                <a:gd name="connsiteY7" fmla="*/ 60502 h 60523"/>
                <a:gd name="connsiteX8" fmla="*/ 54717 w 120830"/>
                <a:gd name="connsiteY8" fmla="*/ 40342 h 60523"/>
                <a:gd name="connsiteX9" fmla="*/ 92848 w 120830"/>
                <a:gd name="connsiteY9" fmla="*/ 58930 h 60523"/>
                <a:gd name="connsiteX10" fmla="*/ 120758 w 120830"/>
                <a:gd name="connsiteY10" fmla="*/ 7715 h 60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30" h="60523">
                  <a:moveTo>
                    <a:pt x="120702" y="7771"/>
                  </a:moveTo>
                  <a:cubicBezTo>
                    <a:pt x="120365" y="-2562"/>
                    <a:pt x="103518" y="-2618"/>
                    <a:pt x="103855" y="7771"/>
                  </a:cubicBezTo>
                  <a:cubicBezTo>
                    <a:pt x="104360" y="23270"/>
                    <a:pt x="99699" y="52023"/>
                    <a:pt x="75046" y="37871"/>
                  </a:cubicBezTo>
                  <a:cubicBezTo>
                    <a:pt x="67577" y="33603"/>
                    <a:pt x="63197" y="24449"/>
                    <a:pt x="58929" y="17317"/>
                  </a:cubicBezTo>
                  <a:cubicBezTo>
                    <a:pt x="54436" y="9905"/>
                    <a:pt x="44216" y="13780"/>
                    <a:pt x="43205" y="21361"/>
                  </a:cubicBezTo>
                  <a:cubicBezTo>
                    <a:pt x="43317" y="38826"/>
                    <a:pt x="34501" y="42644"/>
                    <a:pt x="16923" y="32929"/>
                  </a:cubicBezTo>
                  <a:cubicBezTo>
                    <a:pt x="19114" y="22652"/>
                    <a:pt x="2828" y="18609"/>
                    <a:pt x="694" y="28661"/>
                  </a:cubicBezTo>
                  <a:cubicBezTo>
                    <a:pt x="-2956" y="45621"/>
                    <a:pt x="8107" y="61176"/>
                    <a:pt x="26414" y="60502"/>
                  </a:cubicBezTo>
                  <a:cubicBezTo>
                    <a:pt x="40510" y="59997"/>
                    <a:pt x="49438" y="51461"/>
                    <a:pt x="54717" y="40342"/>
                  </a:cubicBezTo>
                  <a:cubicBezTo>
                    <a:pt x="64208" y="52079"/>
                    <a:pt x="76506" y="61345"/>
                    <a:pt x="92848" y="58930"/>
                  </a:cubicBezTo>
                  <a:cubicBezTo>
                    <a:pt x="117838" y="55223"/>
                    <a:pt x="121432" y="28156"/>
                    <a:pt x="120758" y="771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C5954417-4CEB-E17F-1979-E8CFA28F886B}"/>
                </a:ext>
              </a:extLst>
            </p:cNvPr>
            <p:cNvSpPr/>
            <p:nvPr/>
          </p:nvSpPr>
          <p:spPr>
            <a:xfrm>
              <a:off x="14378956" y="3765110"/>
              <a:ext cx="130639" cy="67927"/>
            </a:xfrm>
            <a:custGeom>
              <a:avLst/>
              <a:gdLst>
                <a:gd name="connsiteX0" fmla="*/ 82390 w 130639"/>
                <a:gd name="connsiteY0" fmla="*/ 34577 h 67927"/>
                <a:gd name="connsiteX1" fmla="*/ 47179 w 130639"/>
                <a:gd name="connsiteY1" fmla="*/ 7117 h 67927"/>
                <a:gd name="connsiteX2" fmla="*/ 35892 w 130639"/>
                <a:gd name="connsiteY2" fmla="*/ 13519 h 67927"/>
                <a:gd name="connsiteX3" fmla="*/ 8992 w 130639"/>
                <a:gd name="connsiteY3" fmla="*/ 1726 h 67927"/>
                <a:gd name="connsiteX4" fmla="*/ 6634 w 130639"/>
                <a:gd name="connsiteY4" fmla="*/ 49291 h 67927"/>
                <a:gd name="connsiteX5" fmla="*/ 22863 w 130639"/>
                <a:gd name="connsiteY5" fmla="*/ 45023 h 67927"/>
                <a:gd name="connsiteX6" fmla="*/ 17641 w 130639"/>
                <a:gd name="connsiteY6" fmla="*/ 19696 h 67927"/>
                <a:gd name="connsiteX7" fmla="*/ 33589 w 130639"/>
                <a:gd name="connsiteY7" fmla="*/ 42720 h 67927"/>
                <a:gd name="connsiteX8" fmla="*/ 48976 w 130639"/>
                <a:gd name="connsiteY8" fmla="*/ 36543 h 67927"/>
                <a:gd name="connsiteX9" fmla="*/ 66778 w 130639"/>
                <a:gd name="connsiteY9" fmla="*/ 40699 h 67927"/>
                <a:gd name="connsiteX10" fmla="*/ 73685 w 130639"/>
                <a:gd name="connsiteY10" fmla="*/ 53446 h 67927"/>
                <a:gd name="connsiteX11" fmla="*/ 89073 w 130639"/>
                <a:gd name="connsiteY11" fmla="*/ 51537 h 67927"/>
                <a:gd name="connsiteX12" fmla="*/ 113557 w 130639"/>
                <a:gd name="connsiteY12" fmla="*/ 60241 h 67927"/>
                <a:gd name="connsiteX13" fmla="*/ 130404 w 130639"/>
                <a:gd name="connsiteY13" fmla="*/ 60241 h 67927"/>
                <a:gd name="connsiteX14" fmla="*/ 82334 w 130639"/>
                <a:gd name="connsiteY14" fmla="*/ 34521 h 6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639" h="67927">
                  <a:moveTo>
                    <a:pt x="82390" y="34577"/>
                  </a:moveTo>
                  <a:cubicBezTo>
                    <a:pt x="74921" y="19920"/>
                    <a:pt x="66160" y="3242"/>
                    <a:pt x="47179" y="7117"/>
                  </a:cubicBezTo>
                  <a:cubicBezTo>
                    <a:pt x="42013" y="8184"/>
                    <a:pt x="38363" y="10486"/>
                    <a:pt x="35892" y="13519"/>
                  </a:cubicBezTo>
                  <a:cubicBezTo>
                    <a:pt x="28704" y="3916"/>
                    <a:pt x="19325" y="-3497"/>
                    <a:pt x="8992" y="1726"/>
                  </a:cubicBezTo>
                  <a:cubicBezTo>
                    <a:pt x="-6507" y="9531"/>
                    <a:pt x="1692" y="37498"/>
                    <a:pt x="6634" y="49291"/>
                  </a:cubicBezTo>
                  <a:cubicBezTo>
                    <a:pt x="10565" y="58669"/>
                    <a:pt x="26963" y="54682"/>
                    <a:pt x="22863" y="45023"/>
                  </a:cubicBezTo>
                  <a:cubicBezTo>
                    <a:pt x="20842" y="40193"/>
                    <a:pt x="13485" y="24076"/>
                    <a:pt x="17641" y="19696"/>
                  </a:cubicBezTo>
                  <a:cubicBezTo>
                    <a:pt x="20673" y="16495"/>
                    <a:pt x="31512" y="38340"/>
                    <a:pt x="33589" y="42720"/>
                  </a:cubicBezTo>
                  <a:cubicBezTo>
                    <a:pt x="37689" y="51256"/>
                    <a:pt x="50886" y="45247"/>
                    <a:pt x="48976" y="36543"/>
                  </a:cubicBezTo>
                  <a:cubicBezTo>
                    <a:pt x="59141" y="29916"/>
                    <a:pt x="65093" y="31320"/>
                    <a:pt x="66778" y="40699"/>
                  </a:cubicBezTo>
                  <a:cubicBezTo>
                    <a:pt x="68575" y="45247"/>
                    <a:pt x="70878" y="49515"/>
                    <a:pt x="73685" y="53446"/>
                  </a:cubicBezTo>
                  <a:cubicBezTo>
                    <a:pt x="77729" y="59848"/>
                    <a:pt x="86377" y="57714"/>
                    <a:pt x="89073" y="51537"/>
                  </a:cubicBezTo>
                  <a:cubicBezTo>
                    <a:pt x="108278" y="43394"/>
                    <a:pt x="116421" y="46314"/>
                    <a:pt x="113557" y="60241"/>
                  </a:cubicBezTo>
                  <a:cubicBezTo>
                    <a:pt x="112434" y="70518"/>
                    <a:pt x="129281" y="70462"/>
                    <a:pt x="130404" y="60241"/>
                  </a:cubicBezTo>
                  <a:cubicBezTo>
                    <a:pt x="133717" y="29074"/>
                    <a:pt x="101315" y="18629"/>
                    <a:pt x="82334" y="3452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E168D914-A4B2-7987-4DB4-C7E32F174F4B}"/>
                </a:ext>
              </a:extLst>
            </p:cNvPr>
            <p:cNvSpPr/>
            <p:nvPr/>
          </p:nvSpPr>
          <p:spPr>
            <a:xfrm>
              <a:off x="14170146" y="3622539"/>
              <a:ext cx="61496" cy="119616"/>
            </a:xfrm>
            <a:custGeom>
              <a:avLst/>
              <a:gdLst>
                <a:gd name="connsiteX0" fmla="*/ 55565 w 61496"/>
                <a:gd name="connsiteY0" fmla="*/ 103863 h 119616"/>
                <a:gd name="connsiteX1" fmla="*/ 36977 w 61496"/>
                <a:gd name="connsiteY1" fmla="*/ 94766 h 119616"/>
                <a:gd name="connsiteX2" fmla="*/ 44670 w 61496"/>
                <a:gd name="connsiteY2" fmla="*/ 78312 h 119616"/>
                <a:gd name="connsiteX3" fmla="*/ 46917 w 61496"/>
                <a:gd name="connsiteY3" fmla="*/ 62588 h 119616"/>
                <a:gd name="connsiteX4" fmla="*/ 19905 w 61496"/>
                <a:gd name="connsiteY4" fmla="*/ 32937 h 119616"/>
                <a:gd name="connsiteX5" fmla="*/ 48096 w 61496"/>
                <a:gd name="connsiteY5" fmla="*/ 14574 h 119616"/>
                <a:gd name="connsiteX6" fmla="*/ 39616 w 61496"/>
                <a:gd name="connsiteY6" fmla="*/ 759 h 119616"/>
                <a:gd name="connsiteX7" fmla="*/ 26 w 61496"/>
                <a:gd name="connsiteY7" fmla="*/ 39507 h 119616"/>
                <a:gd name="connsiteX8" fmla="*/ 21927 w 61496"/>
                <a:gd name="connsiteY8" fmla="*/ 68821 h 119616"/>
                <a:gd name="connsiteX9" fmla="*/ 12886 w 61496"/>
                <a:gd name="connsiteY9" fmla="*/ 85107 h 119616"/>
                <a:gd name="connsiteX10" fmla="*/ 51129 w 61496"/>
                <a:gd name="connsiteY10" fmla="*/ 119250 h 119616"/>
                <a:gd name="connsiteX11" fmla="*/ 55621 w 61496"/>
                <a:gd name="connsiteY11" fmla="*/ 103807 h 11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496" h="119616">
                  <a:moveTo>
                    <a:pt x="55565" y="103863"/>
                  </a:moveTo>
                  <a:cubicBezTo>
                    <a:pt x="48602" y="102403"/>
                    <a:pt x="42424" y="99371"/>
                    <a:pt x="36977" y="94766"/>
                  </a:cubicBezTo>
                  <a:cubicBezTo>
                    <a:pt x="31642" y="82467"/>
                    <a:pt x="34225" y="76964"/>
                    <a:pt x="44670" y="78312"/>
                  </a:cubicBezTo>
                  <a:cubicBezTo>
                    <a:pt x="53431" y="77582"/>
                    <a:pt x="56800" y="64834"/>
                    <a:pt x="46917" y="62588"/>
                  </a:cubicBezTo>
                  <a:cubicBezTo>
                    <a:pt x="37089" y="60398"/>
                    <a:pt x="13784" y="47257"/>
                    <a:pt x="19905" y="32937"/>
                  </a:cubicBezTo>
                  <a:cubicBezTo>
                    <a:pt x="23555" y="24345"/>
                    <a:pt x="40066" y="17999"/>
                    <a:pt x="48096" y="14574"/>
                  </a:cubicBezTo>
                  <a:cubicBezTo>
                    <a:pt x="58092" y="10306"/>
                    <a:pt x="49107" y="-3341"/>
                    <a:pt x="39616" y="759"/>
                  </a:cubicBezTo>
                  <a:cubicBezTo>
                    <a:pt x="25016" y="6992"/>
                    <a:pt x="-929" y="20582"/>
                    <a:pt x="26" y="39507"/>
                  </a:cubicBezTo>
                  <a:cubicBezTo>
                    <a:pt x="587" y="50851"/>
                    <a:pt x="10639" y="61465"/>
                    <a:pt x="21927" y="68821"/>
                  </a:cubicBezTo>
                  <a:cubicBezTo>
                    <a:pt x="16648" y="72303"/>
                    <a:pt x="12886" y="77413"/>
                    <a:pt x="12886" y="85107"/>
                  </a:cubicBezTo>
                  <a:cubicBezTo>
                    <a:pt x="12886" y="103582"/>
                    <a:pt x="36472" y="115095"/>
                    <a:pt x="51129" y="119250"/>
                  </a:cubicBezTo>
                  <a:cubicBezTo>
                    <a:pt x="61349" y="122170"/>
                    <a:pt x="66066" y="106783"/>
                    <a:pt x="55621" y="103807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4D0B398B-B68B-6EC0-7A98-701F81621A55}"/>
                </a:ext>
              </a:extLst>
            </p:cNvPr>
            <p:cNvSpPr/>
            <p:nvPr/>
          </p:nvSpPr>
          <p:spPr>
            <a:xfrm>
              <a:off x="13991404" y="3486275"/>
              <a:ext cx="86654" cy="69897"/>
            </a:xfrm>
            <a:custGeom>
              <a:avLst/>
              <a:gdLst>
                <a:gd name="connsiteX0" fmla="*/ 85154 w 86654"/>
                <a:gd name="connsiteY0" fmla="*/ 29145 h 69897"/>
                <a:gd name="connsiteX1" fmla="*/ 42980 w 86654"/>
                <a:gd name="connsiteY1" fmla="*/ 730 h 69897"/>
                <a:gd name="connsiteX2" fmla="*/ 26133 w 86654"/>
                <a:gd name="connsiteY2" fmla="*/ 19936 h 69897"/>
                <a:gd name="connsiteX3" fmla="*/ 7264 w 86654"/>
                <a:gd name="connsiteY3" fmla="*/ 19206 h 69897"/>
                <a:gd name="connsiteX4" fmla="*/ 4513 w 86654"/>
                <a:gd name="connsiteY4" fmla="*/ 64244 h 69897"/>
                <a:gd name="connsiteX5" fmla="*/ 20742 w 86654"/>
                <a:gd name="connsiteY5" fmla="*/ 59976 h 69897"/>
                <a:gd name="connsiteX6" fmla="*/ 17485 w 86654"/>
                <a:gd name="connsiteY6" fmla="*/ 38187 h 69897"/>
                <a:gd name="connsiteX7" fmla="*/ 20181 w 86654"/>
                <a:gd name="connsiteY7" fmla="*/ 36221 h 69897"/>
                <a:gd name="connsiteX8" fmla="*/ 28773 w 86654"/>
                <a:gd name="connsiteY8" fmla="*/ 47509 h 69897"/>
                <a:gd name="connsiteX9" fmla="*/ 44160 w 86654"/>
                <a:gd name="connsiteY9" fmla="*/ 41332 h 69897"/>
                <a:gd name="connsiteX10" fmla="*/ 54942 w 86654"/>
                <a:gd name="connsiteY10" fmla="*/ 19936 h 69897"/>
                <a:gd name="connsiteX11" fmla="*/ 70610 w 86654"/>
                <a:gd name="connsiteY11" fmla="*/ 37232 h 69897"/>
                <a:gd name="connsiteX12" fmla="*/ 85154 w 86654"/>
                <a:gd name="connsiteY12" fmla="*/ 29145 h 6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654" h="69897">
                  <a:moveTo>
                    <a:pt x="85154" y="29145"/>
                  </a:moveTo>
                  <a:cubicBezTo>
                    <a:pt x="76169" y="16622"/>
                    <a:pt x="60951" y="-4156"/>
                    <a:pt x="42980" y="730"/>
                  </a:cubicBezTo>
                  <a:cubicBezTo>
                    <a:pt x="32479" y="3594"/>
                    <a:pt x="27706" y="11119"/>
                    <a:pt x="26133" y="19936"/>
                  </a:cubicBezTo>
                  <a:cubicBezTo>
                    <a:pt x="20237" y="15949"/>
                    <a:pt x="13666" y="14432"/>
                    <a:pt x="7264" y="19206"/>
                  </a:cubicBezTo>
                  <a:cubicBezTo>
                    <a:pt x="-4809" y="28191"/>
                    <a:pt x="1031" y="52507"/>
                    <a:pt x="4513" y="64244"/>
                  </a:cubicBezTo>
                  <a:cubicBezTo>
                    <a:pt x="7433" y="74071"/>
                    <a:pt x="23775" y="70084"/>
                    <a:pt x="20742" y="59976"/>
                  </a:cubicBezTo>
                  <a:cubicBezTo>
                    <a:pt x="18945" y="54023"/>
                    <a:pt x="15463" y="44252"/>
                    <a:pt x="17485" y="38187"/>
                  </a:cubicBezTo>
                  <a:cubicBezTo>
                    <a:pt x="18720" y="34537"/>
                    <a:pt x="16755" y="34705"/>
                    <a:pt x="20181" y="36221"/>
                  </a:cubicBezTo>
                  <a:cubicBezTo>
                    <a:pt x="23494" y="37681"/>
                    <a:pt x="26976" y="44701"/>
                    <a:pt x="28773" y="47509"/>
                  </a:cubicBezTo>
                  <a:cubicBezTo>
                    <a:pt x="33602" y="55090"/>
                    <a:pt x="46518" y="50541"/>
                    <a:pt x="44160" y="41332"/>
                  </a:cubicBezTo>
                  <a:cubicBezTo>
                    <a:pt x="42194" y="33694"/>
                    <a:pt x="37477" y="11119"/>
                    <a:pt x="54942" y="19936"/>
                  </a:cubicBezTo>
                  <a:cubicBezTo>
                    <a:pt x="61063" y="23024"/>
                    <a:pt x="66791" y="31953"/>
                    <a:pt x="70610" y="37232"/>
                  </a:cubicBezTo>
                  <a:cubicBezTo>
                    <a:pt x="76562" y="45487"/>
                    <a:pt x="91388" y="37850"/>
                    <a:pt x="85154" y="2914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C8482F8B-F396-19BD-6E92-71F92A4187F8}"/>
                </a:ext>
              </a:extLst>
            </p:cNvPr>
            <p:cNvSpPr/>
            <p:nvPr/>
          </p:nvSpPr>
          <p:spPr>
            <a:xfrm>
              <a:off x="14062069" y="3526483"/>
              <a:ext cx="84572" cy="267251"/>
            </a:xfrm>
            <a:custGeom>
              <a:avLst/>
              <a:gdLst>
                <a:gd name="connsiteX0" fmla="*/ 76598 w 84572"/>
                <a:gd name="connsiteY0" fmla="*/ 31055 h 267251"/>
                <a:gd name="connsiteX1" fmla="*/ 47790 w 84572"/>
                <a:gd name="connsiteY1" fmla="*/ 0 h 267251"/>
                <a:gd name="connsiteX2" fmla="*/ 41444 w 84572"/>
                <a:gd name="connsiteY2" fmla="*/ 7357 h 267251"/>
                <a:gd name="connsiteX3" fmla="*/ 54135 w 84572"/>
                <a:gd name="connsiteY3" fmla="*/ 23867 h 267251"/>
                <a:gd name="connsiteX4" fmla="*/ 67669 w 84572"/>
                <a:gd name="connsiteY4" fmla="*/ 76767 h 267251"/>
                <a:gd name="connsiteX5" fmla="*/ 63345 w 84572"/>
                <a:gd name="connsiteY5" fmla="*/ 122759 h 267251"/>
                <a:gd name="connsiteX6" fmla="*/ 49868 w 84572"/>
                <a:gd name="connsiteY6" fmla="*/ 157689 h 267251"/>
                <a:gd name="connsiteX7" fmla="*/ 23417 w 84572"/>
                <a:gd name="connsiteY7" fmla="*/ 223617 h 267251"/>
                <a:gd name="connsiteX8" fmla="*/ 0 w 84572"/>
                <a:gd name="connsiteY8" fmla="*/ 260288 h 267251"/>
                <a:gd name="connsiteX9" fmla="*/ 8255 w 84572"/>
                <a:gd name="connsiteY9" fmla="*/ 267251 h 267251"/>
                <a:gd name="connsiteX10" fmla="*/ 30269 w 84572"/>
                <a:gd name="connsiteY10" fmla="*/ 247428 h 267251"/>
                <a:gd name="connsiteX11" fmla="*/ 65648 w 84572"/>
                <a:gd name="connsiteY11" fmla="*/ 163642 h 267251"/>
                <a:gd name="connsiteX12" fmla="*/ 79350 w 84572"/>
                <a:gd name="connsiteY12" fmla="*/ 128263 h 267251"/>
                <a:gd name="connsiteX13" fmla="*/ 79912 w 84572"/>
                <a:gd name="connsiteY13" fmla="*/ 126297 h 267251"/>
                <a:gd name="connsiteX14" fmla="*/ 84573 w 84572"/>
                <a:gd name="connsiteY14" fmla="*/ 76767 h 267251"/>
                <a:gd name="connsiteX15" fmla="*/ 76711 w 84572"/>
                <a:gd name="connsiteY15" fmla="*/ 30999 h 2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572" h="267251">
                  <a:moveTo>
                    <a:pt x="76598" y="31055"/>
                  </a:moveTo>
                  <a:cubicBezTo>
                    <a:pt x="71263" y="18869"/>
                    <a:pt x="60987" y="0"/>
                    <a:pt x="47790" y="0"/>
                  </a:cubicBezTo>
                  <a:cubicBezTo>
                    <a:pt x="43353" y="0"/>
                    <a:pt x="41444" y="3426"/>
                    <a:pt x="41444" y="7357"/>
                  </a:cubicBezTo>
                  <a:cubicBezTo>
                    <a:pt x="41444" y="16173"/>
                    <a:pt x="48520" y="19487"/>
                    <a:pt x="54135" y="23867"/>
                  </a:cubicBezTo>
                  <a:cubicBezTo>
                    <a:pt x="62166" y="34087"/>
                    <a:pt x="67669" y="56606"/>
                    <a:pt x="67669" y="76767"/>
                  </a:cubicBezTo>
                  <a:cubicBezTo>
                    <a:pt x="67669" y="92603"/>
                    <a:pt x="65479" y="108776"/>
                    <a:pt x="63345" y="122759"/>
                  </a:cubicBezTo>
                  <a:cubicBezTo>
                    <a:pt x="59302" y="132587"/>
                    <a:pt x="54697" y="144829"/>
                    <a:pt x="49868" y="157689"/>
                  </a:cubicBezTo>
                  <a:cubicBezTo>
                    <a:pt x="42006" y="178636"/>
                    <a:pt x="32347" y="204187"/>
                    <a:pt x="23417" y="223617"/>
                  </a:cubicBezTo>
                  <a:cubicBezTo>
                    <a:pt x="16623" y="245350"/>
                    <a:pt x="0" y="257592"/>
                    <a:pt x="0" y="260288"/>
                  </a:cubicBezTo>
                  <a:cubicBezTo>
                    <a:pt x="0" y="265005"/>
                    <a:pt x="4043" y="267251"/>
                    <a:pt x="8255" y="267251"/>
                  </a:cubicBezTo>
                  <a:cubicBezTo>
                    <a:pt x="17296" y="267251"/>
                    <a:pt x="26338" y="255627"/>
                    <a:pt x="30269" y="247428"/>
                  </a:cubicBezTo>
                  <a:cubicBezTo>
                    <a:pt x="40545" y="229177"/>
                    <a:pt x="51945" y="199975"/>
                    <a:pt x="65648" y="163642"/>
                  </a:cubicBezTo>
                  <a:cubicBezTo>
                    <a:pt x="70589" y="150445"/>
                    <a:pt x="75307" y="138034"/>
                    <a:pt x="79350" y="128263"/>
                  </a:cubicBezTo>
                  <a:cubicBezTo>
                    <a:pt x="79631" y="127645"/>
                    <a:pt x="79799" y="126971"/>
                    <a:pt x="79912" y="126297"/>
                  </a:cubicBezTo>
                  <a:cubicBezTo>
                    <a:pt x="82158" y="111416"/>
                    <a:pt x="84573" y="94119"/>
                    <a:pt x="84573" y="76767"/>
                  </a:cubicBezTo>
                  <a:cubicBezTo>
                    <a:pt x="84573" y="63064"/>
                    <a:pt x="82214" y="45656"/>
                    <a:pt x="76711" y="3099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93098BC-3C21-3CBB-5F65-877E8A42FE3E}"/>
                </a:ext>
              </a:extLst>
            </p:cNvPr>
            <p:cNvSpPr/>
            <p:nvPr/>
          </p:nvSpPr>
          <p:spPr>
            <a:xfrm>
              <a:off x="13946830" y="3814288"/>
              <a:ext cx="258107" cy="249512"/>
            </a:xfrm>
            <a:custGeom>
              <a:avLst/>
              <a:gdLst>
                <a:gd name="connsiteX0" fmla="*/ 135400 w 258107"/>
                <a:gd name="connsiteY0" fmla="*/ 0 h 249512"/>
                <a:gd name="connsiteX1" fmla="*/ 5 w 258107"/>
                <a:gd name="connsiteY1" fmla="*/ 138034 h 249512"/>
                <a:gd name="connsiteX2" fmla="*/ 115071 w 258107"/>
                <a:gd name="connsiteY2" fmla="*/ 249506 h 249512"/>
                <a:gd name="connsiteX3" fmla="*/ 258103 w 258107"/>
                <a:gd name="connsiteY3" fmla="*/ 117705 h 249512"/>
                <a:gd name="connsiteX4" fmla="*/ 165500 w 258107"/>
                <a:gd name="connsiteY4" fmla="*/ 3145 h 249512"/>
                <a:gd name="connsiteX5" fmla="*/ 135456 w 258107"/>
                <a:gd name="connsiteY5" fmla="*/ 0 h 24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107" h="249512">
                  <a:moveTo>
                    <a:pt x="135400" y="0"/>
                  </a:moveTo>
                  <a:cubicBezTo>
                    <a:pt x="55601" y="15499"/>
                    <a:pt x="-613" y="57112"/>
                    <a:pt x="5" y="138034"/>
                  </a:cubicBezTo>
                  <a:cubicBezTo>
                    <a:pt x="510" y="206658"/>
                    <a:pt x="39427" y="250123"/>
                    <a:pt x="115071" y="249506"/>
                  </a:cubicBezTo>
                  <a:cubicBezTo>
                    <a:pt x="195656" y="248888"/>
                    <a:pt x="258721" y="201997"/>
                    <a:pt x="258103" y="117705"/>
                  </a:cubicBezTo>
                  <a:cubicBezTo>
                    <a:pt x="257766" y="72611"/>
                    <a:pt x="212054" y="17072"/>
                    <a:pt x="165500" y="3145"/>
                  </a:cubicBezTo>
                  <a:cubicBezTo>
                    <a:pt x="155841" y="281"/>
                    <a:pt x="145452" y="281"/>
                    <a:pt x="13545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E540401-AFDF-3A44-B1EF-98A005E12F7E}"/>
                </a:ext>
              </a:extLst>
            </p:cNvPr>
            <p:cNvSpPr/>
            <p:nvPr/>
          </p:nvSpPr>
          <p:spPr>
            <a:xfrm>
              <a:off x="14038652" y="3771608"/>
              <a:ext cx="79743" cy="63795"/>
            </a:xfrm>
            <a:custGeom>
              <a:avLst/>
              <a:gdLst>
                <a:gd name="connsiteX0" fmla="*/ 21396 w 79743"/>
                <a:gd name="connsiteY0" fmla="*/ 1461 h 63795"/>
                <a:gd name="connsiteX1" fmla="*/ 3033 w 79743"/>
                <a:gd name="connsiteY1" fmla="*/ 26171 h 63795"/>
                <a:gd name="connsiteX2" fmla="*/ 0 w 79743"/>
                <a:gd name="connsiteY2" fmla="*/ 48746 h 63795"/>
                <a:gd name="connsiteX3" fmla="*/ 2302 w 79743"/>
                <a:gd name="connsiteY3" fmla="*/ 55934 h 63795"/>
                <a:gd name="connsiteX4" fmla="*/ 6233 w 79743"/>
                <a:gd name="connsiteY4" fmla="*/ 56158 h 63795"/>
                <a:gd name="connsiteX5" fmla="*/ 19823 w 79743"/>
                <a:gd name="connsiteY5" fmla="*/ 52677 h 63795"/>
                <a:gd name="connsiteX6" fmla="*/ 37007 w 79743"/>
                <a:gd name="connsiteY6" fmla="*/ 63122 h 63795"/>
                <a:gd name="connsiteX7" fmla="*/ 49980 w 79743"/>
                <a:gd name="connsiteY7" fmla="*/ 56046 h 63795"/>
                <a:gd name="connsiteX8" fmla="*/ 65535 w 79743"/>
                <a:gd name="connsiteY8" fmla="*/ 63796 h 63795"/>
                <a:gd name="connsiteX9" fmla="*/ 66153 w 79743"/>
                <a:gd name="connsiteY9" fmla="*/ 63796 h 63795"/>
                <a:gd name="connsiteX10" fmla="*/ 79743 w 79743"/>
                <a:gd name="connsiteY10" fmla="*/ 42849 h 63795"/>
                <a:gd name="connsiteX11" fmla="*/ 33020 w 79743"/>
                <a:gd name="connsiteY11" fmla="*/ 1 h 63795"/>
                <a:gd name="connsiteX12" fmla="*/ 21396 w 79743"/>
                <a:gd name="connsiteY12" fmla="*/ 1461 h 6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743" h="63795">
                  <a:moveTo>
                    <a:pt x="21396" y="1461"/>
                  </a:moveTo>
                  <a:cubicBezTo>
                    <a:pt x="11231" y="6347"/>
                    <a:pt x="5953" y="15557"/>
                    <a:pt x="3033" y="26171"/>
                  </a:cubicBezTo>
                  <a:cubicBezTo>
                    <a:pt x="1011" y="37065"/>
                    <a:pt x="0" y="46836"/>
                    <a:pt x="0" y="48746"/>
                  </a:cubicBezTo>
                  <a:cubicBezTo>
                    <a:pt x="0" y="51160"/>
                    <a:pt x="562" y="53463"/>
                    <a:pt x="2302" y="55934"/>
                  </a:cubicBezTo>
                  <a:cubicBezTo>
                    <a:pt x="3706" y="56102"/>
                    <a:pt x="4998" y="56158"/>
                    <a:pt x="6233" y="56158"/>
                  </a:cubicBezTo>
                  <a:cubicBezTo>
                    <a:pt x="11007" y="56158"/>
                    <a:pt x="14769" y="54867"/>
                    <a:pt x="19823" y="52677"/>
                  </a:cubicBezTo>
                  <a:cubicBezTo>
                    <a:pt x="25383" y="57506"/>
                    <a:pt x="30493" y="63178"/>
                    <a:pt x="37007" y="63122"/>
                  </a:cubicBezTo>
                  <a:cubicBezTo>
                    <a:pt x="43353" y="63122"/>
                    <a:pt x="47284" y="58068"/>
                    <a:pt x="49980" y="56046"/>
                  </a:cubicBezTo>
                  <a:cubicBezTo>
                    <a:pt x="53855" y="57731"/>
                    <a:pt x="60650" y="63796"/>
                    <a:pt x="65535" y="63796"/>
                  </a:cubicBezTo>
                  <a:cubicBezTo>
                    <a:pt x="65760" y="63796"/>
                    <a:pt x="65985" y="63796"/>
                    <a:pt x="66153" y="63796"/>
                  </a:cubicBezTo>
                  <a:cubicBezTo>
                    <a:pt x="76486" y="62504"/>
                    <a:pt x="79799" y="52733"/>
                    <a:pt x="79743" y="42849"/>
                  </a:cubicBezTo>
                  <a:cubicBezTo>
                    <a:pt x="79518" y="15501"/>
                    <a:pt x="56775" y="-167"/>
                    <a:pt x="33020" y="1"/>
                  </a:cubicBezTo>
                  <a:cubicBezTo>
                    <a:pt x="29089" y="1"/>
                    <a:pt x="25158" y="507"/>
                    <a:pt x="21396" y="146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A8B7A20-A71F-C460-2322-3F9A5D9F45E7}"/>
                </a:ext>
              </a:extLst>
            </p:cNvPr>
            <p:cNvSpPr/>
            <p:nvPr/>
          </p:nvSpPr>
          <p:spPr>
            <a:xfrm>
              <a:off x="14103752" y="3853373"/>
              <a:ext cx="67001" cy="109033"/>
            </a:xfrm>
            <a:custGeom>
              <a:avLst/>
              <a:gdLst>
                <a:gd name="connsiteX0" fmla="*/ 10094 w 67001"/>
                <a:gd name="connsiteY0" fmla="*/ 619 h 109033"/>
                <a:gd name="connsiteX1" fmla="*/ 5602 w 67001"/>
                <a:gd name="connsiteY1" fmla="*/ 16062 h 109033"/>
                <a:gd name="connsiteX2" fmla="*/ 48169 w 67001"/>
                <a:gd name="connsiteY2" fmla="*/ 99006 h 109033"/>
                <a:gd name="connsiteX3" fmla="*/ 64398 w 67001"/>
                <a:gd name="connsiteY3" fmla="*/ 103274 h 109033"/>
                <a:gd name="connsiteX4" fmla="*/ 10038 w 67001"/>
                <a:gd name="connsiteY4" fmla="*/ 619 h 10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01" h="109033">
                  <a:moveTo>
                    <a:pt x="10094" y="619"/>
                  </a:moveTo>
                  <a:cubicBezTo>
                    <a:pt x="154" y="-3256"/>
                    <a:pt x="-4394" y="12187"/>
                    <a:pt x="5602" y="16062"/>
                  </a:cubicBezTo>
                  <a:cubicBezTo>
                    <a:pt x="39577" y="29259"/>
                    <a:pt x="56592" y="63851"/>
                    <a:pt x="48169" y="99006"/>
                  </a:cubicBezTo>
                  <a:cubicBezTo>
                    <a:pt x="45754" y="109226"/>
                    <a:pt x="62040" y="113270"/>
                    <a:pt x="64398" y="103274"/>
                  </a:cubicBezTo>
                  <a:cubicBezTo>
                    <a:pt x="75012" y="58685"/>
                    <a:pt x="52437" y="17129"/>
                    <a:pt x="10038" y="6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42CF1185-6CD0-8363-CC4C-F257016998E4}"/>
                </a:ext>
              </a:extLst>
            </p:cNvPr>
            <p:cNvSpPr/>
            <p:nvPr/>
          </p:nvSpPr>
          <p:spPr>
            <a:xfrm>
              <a:off x="14132877" y="3989588"/>
              <a:ext cx="27933" cy="30960"/>
            </a:xfrm>
            <a:custGeom>
              <a:avLst/>
              <a:gdLst>
                <a:gd name="connsiteX0" fmla="*/ 22020 w 27933"/>
                <a:gd name="connsiteY0" fmla="*/ 247 h 30960"/>
                <a:gd name="connsiteX1" fmla="*/ 11631 w 27933"/>
                <a:gd name="connsiteY1" fmla="*/ 5863 h 30960"/>
                <a:gd name="connsiteX2" fmla="*/ 10676 w 27933"/>
                <a:gd name="connsiteY2" fmla="*/ 9794 h 30960"/>
                <a:gd name="connsiteX3" fmla="*/ 10171 w 27933"/>
                <a:gd name="connsiteY3" fmla="*/ 10861 h 30960"/>
                <a:gd name="connsiteX4" fmla="*/ 9104 w 27933"/>
                <a:gd name="connsiteY4" fmla="*/ 12545 h 30960"/>
                <a:gd name="connsiteX5" fmla="*/ 8711 w 27933"/>
                <a:gd name="connsiteY5" fmla="*/ 12995 h 30960"/>
                <a:gd name="connsiteX6" fmla="*/ 7138 w 27933"/>
                <a:gd name="connsiteY6" fmla="*/ 14455 h 30960"/>
                <a:gd name="connsiteX7" fmla="*/ 7138 w 27933"/>
                <a:gd name="connsiteY7" fmla="*/ 14511 h 30960"/>
                <a:gd name="connsiteX8" fmla="*/ 6408 w 27933"/>
                <a:gd name="connsiteY8" fmla="*/ 14960 h 30960"/>
                <a:gd name="connsiteX9" fmla="*/ 4106 w 27933"/>
                <a:gd name="connsiteY9" fmla="*/ 16140 h 30960"/>
                <a:gd name="connsiteX10" fmla="*/ 1073 w 27933"/>
                <a:gd name="connsiteY10" fmla="*/ 27090 h 30960"/>
                <a:gd name="connsiteX11" fmla="*/ 12586 w 27933"/>
                <a:gd name="connsiteY11" fmla="*/ 29954 h 30960"/>
                <a:gd name="connsiteX12" fmla="*/ 27804 w 27933"/>
                <a:gd name="connsiteY12" fmla="*/ 10018 h 30960"/>
                <a:gd name="connsiteX13" fmla="*/ 21908 w 27933"/>
                <a:gd name="connsiteY13" fmla="*/ 191 h 3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933" h="30960">
                  <a:moveTo>
                    <a:pt x="22020" y="247"/>
                  </a:moveTo>
                  <a:cubicBezTo>
                    <a:pt x="18201" y="-764"/>
                    <a:pt x="12361" y="1370"/>
                    <a:pt x="11631" y="5863"/>
                  </a:cubicBezTo>
                  <a:cubicBezTo>
                    <a:pt x="11406" y="7211"/>
                    <a:pt x="11125" y="8502"/>
                    <a:pt x="10676" y="9794"/>
                  </a:cubicBezTo>
                  <a:cubicBezTo>
                    <a:pt x="10564" y="9962"/>
                    <a:pt x="10283" y="10636"/>
                    <a:pt x="10171" y="10861"/>
                  </a:cubicBezTo>
                  <a:cubicBezTo>
                    <a:pt x="9834" y="11422"/>
                    <a:pt x="9497" y="12040"/>
                    <a:pt x="9104" y="12545"/>
                  </a:cubicBezTo>
                  <a:cubicBezTo>
                    <a:pt x="8991" y="12714"/>
                    <a:pt x="8823" y="12939"/>
                    <a:pt x="8711" y="12995"/>
                  </a:cubicBezTo>
                  <a:cubicBezTo>
                    <a:pt x="8205" y="13500"/>
                    <a:pt x="7700" y="14006"/>
                    <a:pt x="7138" y="14455"/>
                  </a:cubicBezTo>
                  <a:cubicBezTo>
                    <a:pt x="6689" y="14792"/>
                    <a:pt x="6689" y="14848"/>
                    <a:pt x="7138" y="14511"/>
                  </a:cubicBezTo>
                  <a:cubicBezTo>
                    <a:pt x="6914" y="14679"/>
                    <a:pt x="6633" y="14848"/>
                    <a:pt x="6408" y="14960"/>
                  </a:cubicBezTo>
                  <a:cubicBezTo>
                    <a:pt x="5678" y="15410"/>
                    <a:pt x="4892" y="15803"/>
                    <a:pt x="4106" y="16140"/>
                  </a:cubicBezTo>
                  <a:cubicBezTo>
                    <a:pt x="119" y="17993"/>
                    <a:pt x="-1117" y="23496"/>
                    <a:pt x="1073" y="27090"/>
                  </a:cubicBezTo>
                  <a:cubicBezTo>
                    <a:pt x="3544" y="31133"/>
                    <a:pt x="8598" y="31863"/>
                    <a:pt x="12586" y="29954"/>
                  </a:cubicBezTo>
                  <a:cubicBezTo>
                    <a:pt x="20335" y="26304"/>
                    <a:pt x="26456" y="18554"/>
                    <a:pt x="27804" y="10018"/>
                  </a:cubicBezTo>
                  <a:cubicBezTo>
                    <a:pt x="28478" y="5582"/>
                    <a:pt x="26512" y="1370"/>
                    <a:pt x="21908" y="1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B9ED730B-BA2A-503C-254C-94569D2A39EB}"/>
                </a:ext>
              </a:extLst>
            </p:cNvPr>
            <p:cNvSpPr/>
            <p:nvPr/>
          </p:nvSpPr>
          <p:spPr>
            <a:xfrm>
              <a:off x="13732910" y="4244227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4E08E84C-39F7-BCA2-3AB8-C6085493B373}"/>
                </a:ext>
              </a:extLst>
            </p:cNvPr>
            <p:cNvSpPr/>
            <p:nvPr/>
          </p:nvSpPr>
          <p:spPr>
            <a:xfrm>
              <a:off x="13759645" y="4175829"/>
              <a:ext cx="66757" cy="62765"/>
            </a:xfrm>
            <a:custGeom>
              <a:avLst/>
              <a:gdLst>
                <a:gd name="connsiteX0" fmla="*/ 57186 w 66757"/>
                <a:gd name="connsiteY0" fmla="*/ 9264 h 62765"/>
                <a:gd name="connsiteX1" fmla="*/ 33937 w 66757"/>
                <a:gd name="connsiteY1" fmla="*/ 111 h 62765"/>
                <a:gd name="connsiteX2" fmla="*/ 32814 w 66757"/>
                <a:gd name="connsiteY2" fmla="*/ 223 h 62765"/>
                <a:gd name="connsiteX3" fmla="*/ 20179 w 66757"/>
                <a:gd name="connsiteY3" fmla="*/ 2918 h 62765"/>
                <a:gd name="connsiteX4" fmla="*/ 9621 w 66757"/>
                <a:gd name="connsiteY4" fmla="*/ 9376 h 62765"/>
                <a:gd name="connsiteX5" fmla="*/ 18 w 66757"/>
                <a:gd name="connsiteY5" fmla="*/ 31390 h 62765"/>
                <a:gd name="connsiteX6" fmla="*/ 9621 w 66757"/>
                <a:gd name="connsiteY6" fmla="*/ 53404 h 62765"/>
                <a:gd name="connsiteX7" fmla="*/ 16248 w 66757"/>
                <a:gd name="connsiteY7" fmla="*/ 58289 h 62765"/>
                <a:gd name="connsiteX8" fmla="*/ 32758 w 66757"/>
                <a:gd name="connsiteY8" fmla="*/ 62557 h 62765"/>
                <a:gd name="connsiteX9" fmla="*/ 33881 w 66757"/>
                <a:gd name="connsiteY9" fmla="*/ 62669 h 62765"/>
                <a:gd name="connsiteX10" fmla="*/ 57130 w 66757"/>
                <a:gd name="connsiteY10" fmla="*/ 53516 h 62765"/>
                <a:gd name="connsiteX11" fmla="*/ 66733 w 66757"/>
                <a:gd name="connsiteY11" fmla="*/ 31446 h 62765"/>
                <a:gd name="connsiteX12" fmla="*/ 57130 w 66757"/>
                <a:gd name="connsiteY12" fmla="*/ 9376 h 6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757" h="62765">
                  <a:moveTo>
                    <a:pt x="57186" y="9264"/>
                  </a:moveTo>
                  <a:cubicBezTo>
                    <a:pt x="51065" y="3929"/>
                    <a:pt x="42304" y="-788"/>
                    <a:pt x="33937" y="111"/>
                  </a:cubicBezTo>
                  <a:cubicBezTo>
                    <a:pt x="33544" y="111"/>
                    <a:pt x="33207" y="167"/>
                    <a:pt x="32814" y="223"/>
                  </a:cubicBezTo>
                  <a:cubicBezTo>
                    <a:pt x="28321" y="54"/>
                    <a:pt x="24110" y="953"/>
                    <a:pt x="20179" y="2918"/>
                  </a:cubicBezTo>
                  <a:cubicBezTo>
                    <a:pt x="16135" y="4154"/>
                    <a:pt x="12654" y="6288"/>
                    <a:pt x="9621" y="9376"/>
                  </a:cubicBezTo>
                  <a:cubicBezTo>
                    <a:pt x="4062" y="14655"/>
                    <a:pt x="-319" y="23528"/>
                    <a:pt x="18" y="31390"/>
                  </a:cubicBezTo>
                  <a:cubicBezTo>
                    <a:pt x="411" y="39533"/>
                    <a:pt x="3275" y="47844"/>
                    <a:pt x="9621" y="53404"/>
                  </a:cubicBezTo>
                  <a:cubicBezTo>
                    <a:pt x="11811" y="55032"/>
                    <a:pt x="14057" y="56661"/>
                    <a:pt x="16248" y="58289"/>
                  </a:cubicBezTo>
                  <a:cubicBezTo>
                    <a:pt x="21414" y="61097"/>
                    <a:pt x="26917" y="62501"/>
                    <a:pt x="32758" y="62557"/>
                  </a:cubicBezTo>
                  <a:cubicBezTo>
                    <a:pt x="33151" y="62557"/>
                    <a:pt x="33488" y="62613"/>
                    <a:pt x="33881" y="62669"/>
                  </a:cubicBezTo>
                  <a:cubicBezTo>
                    <a:pt x="41574" y="63512"/>
                    <a:pt x="51683" y="58682"/>
                    <a:pt x="57130" y="53516"/>
                  </a:cubicBezTo>
                  <a:cubicBezTo>
                    <a:pt x="62746" y="48181"/>
                    <a:pt x="67126" y="39308"/>
                    <a:pt x="66733" y="31446"/>
                  </a:cubicBezTo>
                  <a:cubicBezTo>
                    <a:pt x="66340" y="23247"/>
                    <a:pt x="63476" y="14936"/>
                    <a:pt x="57130" y="937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DDE3582-FB2E-740A-1334-AA467DFF05D3}"/>
                </a:ext>
              </a:extLst>
            </p:cNvPr>
            <p:cNvSpPr/>
            <p:nvPr/>
          </p:nvSpPr>
          <p:spPr>
            <a:xfrm>
              <a:off x="13827822" y="4117518"/>
              <a:ext cx="78018" cy="72534"/>
            </a:xfrm>
            <a:custGeom>
              <a:avLst/>
              <a:gdLst>
                <a:gd name="connsiteX0" fmla="*/ 73638 w 78018"/>
                <a:gd name="connsiteY0" fmla="*/ 21301 h 72534"/>
                <a:gd name="connsiteX1" fmla="*/ 71168 w 78018"/>
                <a:gd name="connsiteY1" fmla="*/ 17988 h 72534"/>
                <a:gd name="connsiteX2" fmla="*/ 61340 w 78018"/>
                <a:gd name="connsiteY2" fmla="*/ 7824 h 72534"/>
                <a:gd name="connsiteX3" fmla="*/ 52916 w 78018"/>
                <a:gd name="connsiteY3" fmla="*/ 3163 h 72534"/>
                <a:gd name="connsiteX4" fmla="*/ 38203 w 78018"/>
                <a:gd name="connsiteY4" fmla="*/ 18 h 72534"/>
                <a:gd name="connsiteX5" fmla="*/ 28039 w 78018"/>
                <a:gd name="connsiteY5" fmla="*/ 1310 h 72534"/>
                <a:gd name="connsiteX6" fmla="*/ 18941 w 78018"/>
                <a:gd name="connsiteY6" fmla="*/ 4960 h 72534"/>
                <a:gd name="connsiteX7" fmla="*/ 8215 w 78018"/>
                <a:gd name="connsiteY7" fmla="*/ 14282 h 72534"/>
                <a:gd name="connsiteX8" fmla="*/ 3330 w 78018"/>
                <a:gd name="connsiteY8" fmla="*/ 22256 h 72534"/>
                <a:gd name="connsiteX9" fmla="*/ 16 w 78018"/>
                <a:gd name="connsiteY9" fmla="*/ 36239 h 72534"/>
                <a:gd name="connsiteX10" fmla="*/ 5239 w 78018"/>
                <a:gd name="connsiteY10" fmla="*/ 54546 h 72534"/>
                <a:gd name="connsiteX11" fmla="*/ 15067 w 78018"/>
                <a:gd name="connsiteY11" fmla="*/ 64711 h 72534"/>
                <a:gd name="connsiteX12" fmla="*/ 23490 w 78018"/>
                <a:gd name="connsiteY12" fmla="*/ 69372 h 72534"/>
                <a:gd name="connsiteX13" fmla="*/ 38203 w 78018"/>
                <a:gd name="connsiteY13" fmla="*/ 72517 h 72534"/>
                <a:gd name="connsiteX14" fmla="*/ 48368 w 78018"/>
                <a:gd name="connsiteY14" fmla="*/ 71225 h 72534"/>
                <a:gd name="connsiteX15" fmla="*/ 57465 w 78018"/>
                <a:gd name="connsiteY15" fmla="*/ 67575 h 72534"/>
                <a:gd name="connsiteX16" fmla="*/ 71168 w 78018"/>
                <a:gd name="connsiteY16" fmla="*/ 54546 h 72534"/>
                <a:gd name="connsiteX17" fmla="*/ 73638 w 78018"/>
                <a:gd name="connsiteY17" fmla="*/ 51233 h 72534"/>
                <a:gd name="connsiteX18" fmla="*/ 73638 w 78018"/>
                <a:gd name="connsiteY18" fmla="*/ 21245 h 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018" h="72534">
                  <a:moveTo>
                    <a:pt x="73638" y="21301"/>
                  </a:moveTo>
                  <a:cubicBezTo>
                    <a:pt x="72796" y="20178"/>
                    <a:pt x="72010" y="19111"/>
                    <a:pt x="71168" y="17988"/>
                  </a:cubicBezTo>
                  <a:cubicBezTo>
                    <a:pt x="68697" y="13720"/>
                    <a:pt x="65439" y="10351"/>
                    <a:pt x="61340" y="7824"/>
                  </a:cubicBezTo>
                  <a:cubicBezTo>
                    <a:pt x="58925" y="5578"/>
                    <a:pt x="56117" y="4005"/>
                    <a:pt x="52916" y="3163"/>
                  </a:cubicBezTo>
                  <a:cubicBezTo>
                    <a:pt x="48312" y="860"/>
                    <a:pt x="43426" y="-150"/>
                    <a:pt x="38203" y="18"/>
                  </a:cubicBezTo>
                  <a:lnTo>
                    <a:pt x="28039" y="1310"/>
                  </a:lnTo>
                  <a:lnTo>
                    <a:pt x="18941" y="4960"/>
                  </a:lnTo>
                  <a:cubicBezTo>
                    <a:pt x="14561" y="7206"/>
                    <a:pt x="10967" y="10295"/>
                    <a:pt x="8215" y="14282"/>
                  </a:cubicBezTo>
                  <a:cubicBezTo>
                    <a:pt x="5857" y="16528"/>
                    <a:pt x="4228" y="19168"/>
                    <a:pt x="3330" y="22256"/>
                  </a:cubicBezTo>
                  <a:cubicBezTo>
                    <a:pt x="971" y="26524"/>
                    <a:pt x="-152" y="31185"/>
                    <a:pt x="16" y="36239"/>
                  </a:cubicBezTo>
                  <a:cubicBezTo>
                    <a:pt x="297" y="42697"/>
                    <a:pt x="2094" y="48875"/>
                    <a:pt x="5239" y="54546"/>
                  </a:cubicBezTo>
                  <a:cubicBezTo>
                    <a:pt x="7710" y="58814"/>
                    <a:pt x="10967" y="62184"/>
                    <a:pt x="15067" y="64711"/>
                  </a:cubicBezTo>
                  <a:cubicBezTo>
                    <a:pt x="17481" y="66957"/>
                    <a:pt x="20289" y="68530"/>
                    <a:pt x="23490" y="69372"/>
                  </a:cubicBezTo>
                  <a:cubicBezTo>
                    <a:pt x="28095" y="71674"/>
                    <a:pt x="32981" y="72685"/>
                    <a:pt x="38203" y="72517"/>
                  </a:cubicBezTo>
                  <a:cubicBezTo>
                    <a:pt x="41573" y="72067"/>
                    <a:pt x="44942" y="71674"/>
                    <a:pt x="48368" y="71225"/>
                  </a:cubicBezTo>
                  <a:lnTo>
                    <a:pt x="57465" y="67575"/>
                  </a:lnTo>
                  <a:cubicBezTo>
                    <a:pt x="63137" y="64430"/>
                    <a:pt x="67686" y="60050"/>
                    <a:pt x="71168" y="54546"/>
                  </a:cubicBezTo>
                  <a:cubicBezTo>
                    <a:pt x="72010" y="53423"/>
                    <a:pt x="72796" y="52356"/>
                    <a:pt x="73638" y="51233"/>
                  </a:cubicBezTo>
                  <a:cubicBezTo>
                    <a:pt x="79479" y="43315"/>
                    <a:pt x="79479" y="29164"/>
                    <a:pt x="73638" y="212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DA9E62F-40D9-01AF-F322-07A97657BAC9}"/>
                </a:ext>
              </a:extLst>
            </p:cNvPr>
            <p:cNvSpPr/>
            <p:nvPr/>
          </p:nvSpPr>
          <p:spPr>
            <a:xfrm>
              <a:off x="13925608" y="4111317"/>
              <a:ext cx="73364" cy="68146"/>
            </a:xfrm>
            <a:custGeom>
              <a:avLst/>
              <a:gdLst>
                <a:gd name="connsiteX0" fmla="*/ 68455 w 73364"/>
                <a:gd name="connsiteY0" fmla="*/ 17058 h 68146"/>
                <a:gd name="connsiteX1" fmla="*/ 59302 w 73364"/>
                <a:gd name="connsiteY1" fmla="*/ 7567 h 68146"/>
                <a:gd name="connsiteX2" fmla="*/ 47228 w 73364"/>
                <a:gd name="connsiteY2" fmla="*/ 1502 h 68146"/>
                <a:gd name="connsiteX3" fmla="*/ 45431 w 73364"/>
                <a:gd name="connsiteY3" fmla="*/ 1221 h 68146"/>
                <a:gd name="connsiteX4" fmla="*/ 26338 w 73364"/>
                <a:gd name="connsiteY4" fmla="*/ 1221 h 68146"/>
                <a:gd name="connsiteX5" fmla="*/ 10501 w 73364"/>
                <a:gd name="connsiteY5" fmla="*/ 9982 h 68146"/>
                <a:gd name="connsiteX6" fmla="*/ 0 w 73364"/>
                <a:gd name="connsiteY6" fmla="*/ 34073 h 68146"/>
                <a:gd name="connsiteX7" fmla="*/ 10501 w 73364"/>
                <a:gd name="connsiteY7" fmla="*/ 58165 h 68146"/>
                <a:gd name="connsiteX8" fmla="*/ 26338 w 73364"/>
                <a:gd name="connsiteY8" fmla="*/ 66925 h 68146"/>
                <a:gd name="connsiteX9" fmla="*/ 45431 w 73364"/>
                <a:gd name="connsiteY9" fmla="*/ 66925 h 68146"/>
                <a:gd name="connsiteX10" fmla="*/ 47228 w 73364"/>
                <a:gd name="connsiteY10" fmla="*/ 66644 h 68146"/>
                <a:gd name="connsiteX11" fmla="*/ 55708 w 73364"/>
                <a:gd name="connsiteY11" fmla="*/ 63219 h 68146"/>
                <a:gd name="connsiteX12" fmla="*/ 65704 w 73364"/>
                <a:gd name="connsiteY12" fmla="*/ 54514 h 68146"/>
                <a:gd name="connsiteX13" fmla="*/ 73341 w 73364"/>
                <a:gd name="connsiteY13" fmla="*/ 34073 h 68146"/>
                <a:gd name="connsiteX14" fmla="*/ 68512 w 73364"/>
                <a:gd name="connsiteY14" fmla="*/ 17058 h 6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364" h="68146">
                  <a:moveTo>
                    <a:pt x="68455" y="17058"/>
                  </a:moveTo>
                  <a:cubicBezTo>
                    <a:pt x="66153" y="13071"/>
                    <a:pt x="63121" y="9926"/>
                    <a:pt x="59302" y="7567"/>
                  </a:cubicBezTo>
                  <a:cubicBezTo>
                    <a:pt x="55820" y="4535"/>
                    <a:pt x="51777" y="2569"/>
                    <a:pt x="47228" y="1502"/>
                  </a:cubicBezTo>
                  <a:cubicBezTo>
                    <a:pt x="46610" y="1390"/>
                    <a:pt x="46049" y="1278"/>
                    <a:pt x="45431" y="1221"/>
                  </a:cubicBezTo>
                  <a:cubicBezTo>
                    <a:pt x="39085" y="-407"/>
                    <a:pt x="32740" y="-407"/>
                    <a:pt x="26338" y="1221"/>
                  </a:cubicBezTo>
                  <a:cubicBezTo>
                    <a:pt x="20329" y="2794"/>
                    <a:pt x="15050" y="5714"/>
                    <a:pt x="10501" y="9982"/>
                  </a:cubicBezTo>
                  <a:cubicBezTo>
                    <a:pt x="4156" y="16552"/>
                    <a:pt x="0" y="24695"/>
                    <a:pt x="0" y="34073"/>
                  </a:cubicBezTo>
                  <a:cubicBezTo>
                    <a:pt x="0" y="42946"/>
                    <a:pt x="4100" y="52100"/>
                    <a:pt x="10501" y="58165"/>
                  </a:cubicBezTo>
                  <a:cubicBezTo>
                    <a:pt x="15050" y="62433"/>
                    <a:pt x="20329" y="65353"/>
                    <a:pt x="26338" y="66925"/>
                  </a:cubicBezTo>
                  <a:cubicBezTo>
                    <a:pt x="32683" y="68554"/>
                    <a:pt x="39029" y="68554"/>
                    <a:pt x="45431" y="66925"/>
                  </a:cubicBezTo>
                  <a:cubicBezTo>
                    <a:pt x="46049" y="66813"/>
                    <a:pt x="46610" y="66701"/>
                    <a:pt x="47228" y="66644"/>
                  </a:cubicBezTo>
                  <a:lnTo>
                    <a:pt x="55708" y="63219"/>
                  </a:lnTo>
                  <a:cubicBezTo>
                    <a:pt x="59807" y="61141"/>
                    <a:pt x="63121" y="58221"/>
                    <a:pt x="65704" y="54514"/>
                  </a:cubicBezTo>
                  <a:cubicBezTo>
                    <a:pt x="70253" y="48899"/>
                    <a:pt x="73678" y="41542"/>
                    <a:pt x="73341" y="34073"/>
                  </a:cubicBezTo>
                  <a:cubicBezTo>
                    <a:pt x="73060" y="28065"/>
                    <a:pt x="71432" y="22337"/>
                    <a:pt x="68512" y="1705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E30D569C-555D-7B37-3CB1-E47D12E09456}"/>
                </a:ext>
              </a:extLst>
            </p:cNvPr>
            <p:cNvSpPr/>
            <p:nvPr/>
          </p:nvSpPr>
          <p:spPr>
            <a:xfrm>
              <a:off x="14020994" y="4119390"/>
              <a:ext cx="66426" cy="63232"/>
            </a:xfrm>
            <a:custGeom>
              <a:avLst/>
              <a:gdLst>
                <a:gd name="connsiteX0" fmla="*/ 56687 w 66426"/>
                <a:gd name="connsiteY0" fmla="*/ 9266 h 63232"/>
                <a:gd name="connsiteX1" fmla="*/ 33213 w 66426"/>
                <a:gd name="connsiteY1" fmla="*/ 0 h 63232"/>
                <a:gd name="connsiteX2" fmla="*/ 9739 w 66426"/>
                <a:gd name="connsiteY2" fmla="*/ 9266 h 63232"/>
                <a:gd name="connsiteX3" fmla="*/ 24 w 66426"/>
                <a:gd name="connsiteY3" fmla="*/ 31616 h 63232"/>
                <a:gd name="connsiteX4" fmla="*/ 9739 w 66426"/>
                <a:gd name="connsiteY4" fmla="*/ 53967 h 63232"/>
                <a:gd name="connsiteX5" fmla="*/ 33213 w 66426"/>
                <a:gd name="connsiteY5" fmla="*/ 63233 h 63232"/>
                <a:gd name="connsiteX6" fmla="*/ 56687 w 66426"/>
                <a:gd name="connsiteY6" fmla="*/ 53967 h 63232"/>
                <a:gd name="connsiteX7" fmla="*/ 66402 w 66426"/>
                <a:gd name="connsiteY7" fmla="*/ 31616 h 63232"/>
                <a:gd name="connsiteX8" fmla="*/ 56687 w 66426"/>
                <a:gd name="connsiteY8" fmla="*/ 9266 h 6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26" h="63232">
                  <a:moveTo>
                    <a:pt x="56687" y="9266"/>
                  </a:moveTo>
                  <a:cubicBezTo>
                    <a:pt x="50116" y="3482"/>
                    <a:pt x="42086" y="0"/>
                    <a:pt x="33213" y="0"/>
                  </a:cubicBezTo>
                  <a:cubicBezTo>
                    <a:pt x="24790" y="0"/>
                    <a:pt x="15804" y="3426"/>
                    <a:pt x="9739" y="9266"/>
                  </a:cubicBezTo>
                  <a:cubicBezTo>
                    <a:pt x="4068" y="14657"/>
                    <a:pt x="-369" y="23586"/>
                    <a:pt x="24" y="31616"/>
                  </a:cubicBezTo>
                  <a:cubicBezTo>
                    <a:pt x="417" y="39872"/>
                    <a:pt x="3337" y="48351"/>
                    <a:pt x="9739" y="53967"/>
                  </a:cubicBezTo>
                  <a:cubicBezTo>
                    <a:pt x="16310" y="59751"/>
                    <a:pt x="24340" y="63233"/>
                    <a:pt x="33213" y="63233"/>
                  </a:cubicBezTo>
                  <a:cubicBezTo>
                    <a:pt x="41637" y="63233"/>
                    <a:pt x="50622" y="59807"/>
                    <a:pt x="56687" y="53967"/>
                  </a:cubicBezTo>
                  <a:cubicBezTo>
                    <a:pt x="62359" y="48576"/>
                    <a:pt x="66795" y="39647"/>
                    <a:pt x="66402" y="31616"/>
                  </a:cubicBezTo>
                  <a:cubicBezTo>
                    <a:pt x="66009" y="23361"/>
                    <a:pt x="63089" y="14882"/>
                    <a:pt x="56687" y="92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996977A6-14ED-FE55-04EF-40A263DABA3B}"/>
                </a:ext>
              </a:extLst>
            </p:cNvPr>
            <p:cNvSpPr/>
            <p:nvPr/>
          </p:nvSpPr>
          <p:spPr>
            <a:xfrm>
              <a:off x="14125672" y="4123208"/>
              <a:ext cx="70466" cy="66827"/>
            </a:xfrm>
            <a:custGeom>
              <a:avLst/>
              <a:gdLst>
                <a:gd name="connsiteX0" fmla="*/ 60111 w 70466"/>
                <a:gd name="connsiteY0" fmla="*/ 9771 h 66827"/>
                <a:gd name="connsiteX1" fmla="*/ 35233 w 70466"/>
                <a:gd name="connsiteY1" fmla="*/ 0 h 66827"/>
                <a:gd name="connsiteX2" fmla="*/ 10356 w 70466"/>
                <a:gd name="connsiteY2" fmla="*/ 9771 h 66827"/>
                <a:gd name="connsiteX3" fmla="*/ 23 w 70466"/>
                <a:gd name="connsiteY3" fmla="*/ 33414 h 66827"/>
                <a:gd name="connsiteX4" fmla="*/ 10356 w 70466"/>
                <a:gd name="connsiteY4" fmla="*/ 57056 h 66827"/>
                <a:gd name="connsiteX5" fmla="*/ 35233 w 70466"/>
                <a:gd name="connsiteY5" fmla="*/ 66827 h 66827"/>
                <a:gd name="connsiteX6" fmla="*/ 60111 w 70466"/>
                <a:gd name="connsiteY6" fmla="*/ 57056 h 66827"/>
                <a:gd name="connsiteX7" fmla="*/ 70444 w 70466"/>
                <a:gd name="connsiteY7" fmla="*/ 33414 h 66827"/>
                <a:gd name="connsiteX8" fmla="*/ 60111 w 70466"/>
                <a:gd name="connsiteY8" fmla="*/ 9771 h 6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66" h="66827">
                  <a:moveTo>
                    <a:pt x="60111" y="9771"/>
                  </a:moveTo>
                  <a:cubicBezTo>
                    <a:pt x="53148" y="3650"/>
                    <a:pt x="44612" y="0"/>
                    <a:pt x="35233" y="0"/>
                  </a:cubicBezTo>
                  <a:cubicBezTo>
                    <a:pt x="26304" y="0"/>
                    <a:pt x="16814" y="3650"/>
                    <a:pt x="10356" y="9771"/>
                  </a:cubicBezTo>
                  <a:cubicBezTo>
                    <a:pt x="4347" y="15499"/>
                    <a:pt x="-370" y="24990"/>
                    <a:pt x="23" y="33414"/>
                  </a:cubicBezTo>
                  <a:cubicBezTo>
                    <a:pt x="416" y="42174"/>
                    <a:pt x="3561" y="51103"/>
                    <a:pt x="10356" y="57056"/>
                  </a:cubicBezTo>
                  <a:cubicBezTo>
                    <a:pt x="17319" y="63177"/>
                    <a:pt x="25855" y="66827"/>
                    <a:pt x="35233" y="66827"/>
                  </a:cubicBezTo>
                  <a:cubicBezTo>
                    <a:pt x="44162" y="66827"/>
                    <a:pt x="53653" y="63177"/>
                    <a:pt x="60111" y="57056"/>
                  </a:cubicBezTo>
                  <a:cubicBezTo>
                    <a:pt x="66120" y="51328"/>
                    <a:pt x="70837" y="41837"/>
                    <a:pt x="70444" y="33414"/>
                  </a:cubicBezTo>
                  <a:cubicBezTo>
                    <a:pt x="70051" y="24653"/>
                    <a:pt x="66906" y="15724"/>
                    <a:pt x="60111" y="977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B60DEF29-3402-3C01-C4C2-B0271CA72FC6}"/>
                </a:ext>
              </a:extLst>
            </p:cNvPr>
            <p:cNvSpPr/>
            <p:nvPr/>
          </p:nvSpPr>
          <p:spPr>
            <a:xfrm>
              <a:off x="14225851" y="4070421"/>
              <a:ext cx="83435" cy="82550"/>
            </a:xfrm>
            <a:custGeom>
              <a:avLst/>
              <a:gdLst>
                <a:gd name="connsiteX0" fmla="*/ 41697 w 83435"/>
                <a:gd name="connsiteY0" fmla="*/ 0 h 82550"/>
                <a:gd name="connsiteX1" fmla="*/ 41697 w 83435"/>
                <a:gd name="connsiteY1" fmla="*/ 82551 h 82550"/>
                <a:gd name="connsiteX2" fmla="*/ 41697 w 83435"/>
                <a:gd name="connsiteY2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435" h="82550">
                  <a:moveTo>
                    <a:pt x="41697" y="0"/>
                  </a:moveTo>
                  <a:cubicBezTo>
                    <a:pt x="-13843" y="0"/>
                    <a:pt x="-13955" y="82551"/>
                    <a:pt x="41697" y="82551"/>
                  </a:cubicBezTo>
                  <a:cubicBezTo>
                    <a:pt x="97348" y="82551"/>
                    <a:pt x="97348" y="0"/>
                    <a:pt x="4169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81CC45-287E-B3CB-9E0E-BCE16266B4E4}"/>
                </a:ext>
              </a:extLst>
            </p:cNvPr>
            <p:cNvSpPr/>
            <p:nvPr/>
          </p:nvSpPr>
          <p:spPr>
            <a:xfrm>
              <a:off x="14347222" y="4046442"/>
              <a:ext cx="42816" cy="40657"/>
            </a:xfrm>
            <a:custGeom>
              <a:avLst/>
              <a:gdLst>
                <a:gd name="connsiteX0" fmla="*/ 21408 w 42816"/>
                <a:gd name="connsiteY0" fmla="*/ 0 h 40657"/>
                <a:gd name="connsiteX1" fmla="*/ 6302 w 42816"/>
                <a:gd name="connsiteY1" fmla="*/ 5953 h 40657"/>
                <a:gd name="connsiteX2" fmla="*/ 12 w 42816"/>
                <a:gd name="connsiteY2" fmla="*/ 20329 h 40657"/>
                <a:gd name="connsiteX3" fmla="*/ 21408 w 42816"/>
                <a:gd name="connsiteY3" fmla="*/ 40658 h 40657"/>
                <a:gd name="connsiteX4" fmla="*/ 36514 w 42816"/>
                <a:gd name="connsiteY4" fmla="*/ 34705 h 40657"/>
                <a:gd name="connsiteX5" fmla="*/ 42804 w 42816"/>
                <a:gd name="connsiteY5" fmla="*/ 20329 h 40657"/>
                <a:gd name="connsiteX6" fmla="*/ 21408 w 42816"/>
                <a:gd name="connsiteY6" fmla="*/ 0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16" h="40657">
                  <a:moveTo>
                    <a:pt x="21408" y="0"/>
                  </a:moveTo>
                  <a:cubicBezTo>
                    <a:pt x="16017" y="0"/>
                    <a:pt x="10233" y="2190"/>
                    <a:pt x="6302" y="5953"/>
                  </a:cubicBezTo>
                  <a:cubicBezTo>
                    <a:pt x="2652" y="9434"/>
                    <a:pt x="-212" y="15162"/>
                    <a:pt x="12" y="20329"/>
                  </a:cubicBezTo>
                  <a:cubicBezTo>
                    <a:pt x="574" y="31785"/>
                    <a:pt x="9840" y="40658"/>
                    <a:pt x="21408" y="40658"/>
                  </a:cubicBezTo>
                  <a:cubicBezTo>
                    <a:pt x="26799" y="40658"/>
                    <a:pt x="32583" y="38468"/>
                    <a:pt x="36514" y="34705"/>
                  </a:cubicBezTo>
                  <a:cubicBezTo>
                    <a:pt x="40165" y="31223"/>
                    <a:pt x="43029" y="25495"/>
                    <a:pt x="42804" y="20329"/>
                  </a:cubicBezTo>
                  <a:cubicBezTo>
                    <a:pt x="42242" y="8873"/>
                    <a:pt x="32977" y="0"/>
                    <a:pt x="2140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82614BE0-D81C-DE11-8140-D99F918E81E7}"/>
                </a:ext>
              </a:extLst>
            </p:cNvPr>
            <p:cNvSpPr/>
            <p:nvPr/>
          </p:nvSpPr>
          <p:spPr>
            <a:xfrm>
              <a:off x="14391589" y="3982895"/>
              <a:ext cx="62962" cy="58352"/>
            </a:xfrm>
            <a:custGeom>
              <a:avLst/>
              <a:gdLst>
                <a:gd name="connsiteX0" fmla="*/ 47856 w 62962"/>
                <a:gd name="connsiteY0" fmla="*/ 4301 h 58352"/>
                <a:gd name="connsiteX1" fmla="*/ 8097 w 62962"/>
                <a:gd name="connsiteY1" fmla="*/ 9187 h 58352"/>
                <a:gd name="connsiteX2" fmla="*/ 965 w 62962"/>
                <a:gd name="connsiteY2" fmla="*/ 34738 h 58352"/>
                <a:gd name="connsiteX3" fmla="*/ 6412 w 62962"/>
                <a:gd name="connsiteY3" fmla="*/ 44454 h 58352"/>
                <a:gd name="connsiteX4" fmla="*/ 10848 w 62962"/>
                <a:gd name="connsiteY4" fmla="*/ 49845 h 58352"/>
                <a:gd name="connsiteX5" fmla="*/ 24326 w 62962"/>
                <a:gd name="connsiteY5" fmla="*/ 57314 h 58352"/>
                <a:gd name="connsiteX6" fmla="*/ 50944 w 62962"/>
                <a:gd name="connsiteY6" fmla="*/ 52147 h 58352"/>
                <a:gd name="connsiteX7" fmla="*/ 62962 w 62962"/>
                <a:gd name="connsiteY7" fmla="*/ 29347 h 58352"/>
                <a:gd name="connsiteX8" fmla="*/ 47856 w 62962"/>
                <a:gd name="connsiteY8" fmla="*/ 4301 h 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62" h="58352">
                  <a:moveTo>
                    <a:pt x="47856" y="4301"/>
                  </a:moveTo>
                  <a:cubicBezTo>
                    <a:pt x="35782" y="-2550"/>
                    <a:pt x="17868" y="-1427"/>
                    <a:pt x="8097" y="9187"/>
                  </a:cubicBezTo>
                  <a:cubicBezTo>
                    <a:pt x="1582" y="16263"/>
                    <a:pt x="-1787" y="25136"/>
                    <a:pt x="965" y="34738"/>
                  </a:cubicBezTo>
                  <a:cubicBezTo>
                    <a:pt x="2088" y="38557"/>
                    <a:pt x="3997" y="41758"/>
                    <a:pt x="6412" y="44454"/>
                  </a:cubicBezTo>
                  <a:cubicBezTo>
                    <a:pt x="7647" y="46419"/>
                    <a:pt x="9107" y="48216"/>
                    <a:pt x="10848" y="49845"/>
                  </a:cubicBezTo>
                  <a:cubicBezTo>
                    <a:pt x="14723" y="53495"/>
                    <a:pt x="19216" y="55966"/>
                    <a:pt x="24326" y="57314"/>
                  </a:cubicBezTo>
                  <a:cubicBezTo>
                    <a:pt x="33704" y="59784"/>
                    <a:pt x="43251" y="57763"/>
                    <a:pt x="50944" y="52147"/>
                  </a:cubicBezTo>
                  <a:cubicBezTo>
                    <a:pt x="58301" y="46756"/>
                    <a:pt x="62962" y="38726"/>
                    <a:pt x="62962" y="29347"/>
                  </a:cubicBezTo>
                  <a:cubicBezTo>
                    <a:pt x="62962" y="18846"/>
                    <a:pt x="56897" y="9412"/>
                    <a:pt x="47856" y="430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90E0FEE9-DD6B-0C88-458A-EE3A517AC6B1}"/>
                </a:ext>
              </a:extLst>
            </p:cNvPr>
            <p:cNvSpPr/>
            <p:nvPr/>
          </p:nvSpPr>
          <p:spPr>
            <a:xfrm>
              <a:off x="14468791" y="3930052"/>
              <a:ext cx="69447" cy="65655"/>
            </a:xfrm>
            <a:custGeom>
              <a:avLst/>
              <a:gdLst>
                <a:gd name="connsiteX0" fmla="*/ 64941 w 69447"/>
                <a:gd name="connsiteY0" fmla="*/ 17048 h 65655"/>
                <a:gd name="connsiteX1" fmla="*/ 64436 w 69447"/>
                <a:gd name="connsiteY1" fmla="*/ 16262 h 65655"/>
                <a:gd name="connsiteX2" fmla="*/ 47926 w 69447"/>
                <a:gd name="connsiteY2" fmla="*/ 2840 h 65655"/>
                <a:gd name="connsiteX3" fmla="*/ 34616 w 69447"/>
                <a:gd name="connsiteY3" fmla="*/ 32 h 65655"/>
                <a:gd name="connsiteX4" fmla="*/ 25407 w 69447"/>
                <a:gd name="connsiteY4" fmla="*/ 1211 h 65655"/>
                <a:gd name="connsiteX5" fmla="*/ 7436 w 69447"/>
                <a:gd name="connsiteY5" fmla="*/ 12948 h 65655"/>
                <a:gd name="connsiteX6" fmla="*/ 24 w 69447"/>
                <a:gd name="connsiteY6" fmla="*/ 32828 h 65655"/>
                <a:gd name="connsiteX7" fmla="*/ 4741 w 69447"/>
                <a:gd name="connsiteY7" fmla="*/ 49394 h 65655"/>
                <a:gd name="connsiteX8" fmla="*/ 21251 w 69447"/>
                <a:gd name="connsiteY8" fmla="*/ 62816 h 65655"/>
                <a:gd name="connsiteX9" fmla="*/ 34560 w 69447"/>
                <a:gd name="connsiteY9" fmla="*/ 65624 h 65655"/>
                <a:gd name="connsiteX10" fmla="*/ 43770 w 69447"/>
                <a:gd name="connsiteY10" fmla="*/ 64444 h 65655"/>
                <a:gd name="connsiteX11" fmla="*/ 64436 w 69447"/>
                <a:gd name="connsiteY11" fmla="*/ 49338 h 65655"/>
                <a:gd name="connsiteX12" fmla="*/ 64941 w 69447"/>
                <a:gd name="connsiteY12" fmla="*/ 48552 h 65655"/>
                <a:gd name="connsiteX13" fmla="*/ 64941 w 69447"/>
                <a:gd name="connsiteY13" fmla="*/ 16935 h 6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447" h="65655">
                  <a:moveTo>
                    <a:pt x="64941" y="17048"/>
                  </a:moveTo>
                  <a:cubicBezTo>
                    <a:pt x="64941" y="17048"/>
                    <a:pt x="64604" y="16542"/>
                    <a:pt x="64436" y="16262"/>
                  </a:cubicBezTo>
                  <a:cubicBezTo>
                    <a:pt x="60280" y="9916"/>
                    <a:pt x="54833" y="5592"/>
                    <a:pt x="47926" y="2840"/>
                  </a:cubicBezTo>
                  <a:cubicBezTo>
                    <a:pt x="43770" y="762"/>
                    <a:pt x="39334" y="-193"/>
                    <a:pt x="34616" y="32"/>
                  </a:cubicBezTo>
                  <a:cubicBezTo>
                    <a:pt x="31528" y="425"/>
                    <a:pt x="28495" y="818"/>
                    <a:pt x="25407" y="1211"/>
                  </a:cubicBezTo>
                  <a:cubicBezTo>
                    <a:pt x="18218" y="3121"/>
                    <a:pt x="12097" y="7276"/>
                    <a:pt x="7436" y="12948"/>
                  </a:cubicBezTo>
                  <a:cubicBezTo>
                    <a:pt x="3000" y="18395"/>
                    <a:pt x="-313" y="25584"/>
                    <a:pt x="24" y="32828"/>
                  </a:cubicBezTo>
                  <a:cubicBezTo>
                    <a:pt x="304" y="38668"/>
                    <a:pt x="1877" y="44284"/>
                    <a:pt x="4741" y="49394"/>
                  </a:cubicBezTo>
                  <a:cubicBezTo>
                    <a:pt x="8222" y="55740"/>
                    <a:pt x="14737" y="60233"/>
                    <a:pt x="21251" y="62816"/>
                  </a:cubicBezTo>
                  <a:cubicBezTo>
                    <a:pt x="25407" y="64893"/>
                    <a:pt x="29843" y="65848"/>
                    <a:pt x="34560" y="65624"/>
                  </a:cubicBezTo>
                  <a:lnTo>
                    <a:pt x="43770" y="64444"/>
                  </a:lnTo>
                  <a:cubicBezTo>
                    <a:pt x="52306" y="62198"/>
                    <a:pt x="59606" y="56695"/>
                    <a:pt x="64436" y="49338"/>
                  </a:cubicBezTo>
                  <a:cubicBezTo>
                    <a:pt x="64604" y="49057"/>
                    <a:pt x="64773" y="48833"/>
                    <a:pt x="64941" y="48552"/>
                  </a:cubicBezTo>
                  <a:cubicBezTo>
                    <a:pt x="70950" y="39342"/>
                    <a:pt x="70950" y="26145"/>
                    <a:pt x="64941" y="169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3C87FC1-A1D1-DCBB-EF7D-2A7893EC3B7B}"/>
                </a:ext>
              </a:extLst>
            </p:cNvPr>
            <p:cNvSpPr/>
            <p:nvPr/>
          </p:nvSpPr>
          <p:spPr>
            <a:xfrm>
              <a:off x="14552629" y="3873428"/>
              <a:ext cx="64608" cy="61247"/>
            </a:xfrm>
            <a:custGeom>
              <a:avLst/>
              <a:gdLst>
                <a:gd name="connsiteX0" fmla="*/ 64496 w 64608"/>
                <a:gd name="connsiteY0" fmla="*/ 30487 h 61247"/>
                <a:gd name="connsiteX1" fmla="*/ 60116 w 64608"/>
                <a:gd name="connsiteY1" fmla="*/ 15044 h 61247"/>
                <a:gd name="connsiteX2" fmla="*/ 48548 w 64608"/>
                <a:gd name="connsiteY2" fmla="*/ 4037 h 61247"/>
                <a:gd name="connsiteX3" fmla="*/ 12720 w 64608"/>
                <a:gd name="connsiteY3" fmla="*/ 6452 h 61247"/>
                <a:gd name="connsiteX4" fmla="*/ 2780 w 64608"/>
                <a:gd name="connsiteY4" fmla="*/ 18694 h 61247"/>
                <a:gd name="connsiteX5" fmla="*/ 590 w 64608"/>
                <a:gd name="connsiteY5" fmla="*/ 26444 h 61247"/>
                <a:gd name="connsiteX6" fmla="*/ 590 w 64608"/>
                <a:gd name="connsiteY6" fmla="*/ 34587 h 61247"/>
                <a:gd name="connsiteX7" fmla="*/ 2780 w 64608"/>
                <a:gd name="connsiteY7" fmla="*/ 42336 h 61247"/>
                <a:gd name="connsiteX8" fmla="*/ 6935 w 64608"/>
                <a:gd name="connsiteY8" fmla="*/ 49075 h 61247"/>
                <a:gd name="connsiteX9" fmla="*/ 23670 w 64608"/>
                <a:gd name="connsiteY9" fmla="*/ 60026 h 61247"/>
                <a:gd name="connsiteX10" fmla="*/ 24513 w 64608"/>
                <a:gd name="connsiteY10" fmla="*/ 60194 h 61247"/>
                <a:gd name="connsiteX11" fmla="*/ 41360 w 64608"/>
                <a:gd name="connsiteY11" fmla="*/ 60194 h 61247"/>
                <a:gd name="connsiteX12" fmla="*/ 52142 w 64608"/>
                <a:gd name="connsiteY12" fmla="*/ 54803 h 61247"/>
                <a:gd name="connsiteX13" fmla="*/ 60285 w 64608"/>
                <a:gd name="connsiteY13" fmla="*/ 46380 h 61247"/>
                <a:gd name="connsiteX14" fmla="*/ 64609 w 64608"/>
                <a:gd name="connsiteY14" fmla="*/ 31217 h 61247"/>
                <a:gd name="connsiteX15" fmla="*/ 64496 w 64608"/>
                <a:gd name="connsiteY15" fmla="*/ 30543 h 6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08" h="61247">
                  <a:moveTo>
                    <a:pt x="64496" y="30487"/>
                  </a:moveTo>
                  <a:cubicBezTo>
                    <a:pt x="63766" y="25040"/>
                    <a:pt x="63036" y="19817"/>
                    <a:pt x="60116" y="15044"/>
                  </a:cubicBezTo>
                  <a:cubicBezTo>
                    <a:pt x="57421" y="10664"/>
                    <a:pt x="53040" y="6564"/>
                    <a:pt x="48548" y="4037"/>
                  </a:cubicBezTo>
                  <a:cubicBezTo>
                    <a:pt x="37316" y="-2196"/>
                    <a:pt x="22940" y="-1073"/>
                    <a:pt x="12720" y="6452"/>
                  </a:cubicBezTo>
                  <a:cubicBezTo>
                    <a:pt x="8227" y="9765"/>
                    <a:pt x="5082" y="13584"/>
                    <a:pt x="2780" y="18694"/>
                  </a:cubicBezTo>
                  <a:cubicBezTo>
                    <a:pt x="1320" y="21053"/>
                    <a:pt x="590" y="23636"/>
                    <a:pt x="590" y="26444"/>
                  </a:cubicBezTo>
                  <a:cubicBezTo>
                    <a:pt x="-197" y="29139"/>
                    <a:pt x="-197" y="31891"/>
                    <a:pt x="590" y="34587"/>
                  </a:cubicBezTo>
                  <a:cubicBezTo>
                    <a:pt x="590" y="37394"/>
                    <a:pt x="1320" y="39921"/>
                    <a:pt x="2780" y="42336"/>
                  </a:cubicBezTo>
                  <a:cubicBezTo>
                    <a:pt x="3566" y="44976"/>
                    <a:pt x="4970" y="47222"/>
                    <a:pt x="6935" y="49075"/>
                  </a:cubicBezTo>
                  <a:cubicBezTo>
                    <a:pt x="10979" y="54017"/>
                    <a:pt x="17156" y="58959"/>
                    <a:pt x="23670" y="60026"/>
                  </a:cubicBezTo>
                  <a:cubicBezTo>
                    <a:pt x="23951" y="60026"/>
                    <a:pt x="24232" y="60138"/>
                    <a:pt x="24513" y="60194"/>
                  </a:cubicBezTo>
                  <a:cubicBezTo>
                    <a:pt x="30128" y="61598"/>
                    <a:pt x="35744" y="61598"/>
                    <a:pt x="41360" y="60194"/>
                  </a:cubicBezTo>
                  <a:cubicBezTo>
                    <a:pt x="45459" y="59296"/>
                    <a:pt x="48997" y="57499"/>
                    <a:pt x="52142" y="54803"/>
                  </a:cubicBezTo>
                  <a:cubicBezTo>
                    <a:pt x="55567" y="52725"/>
                    <a:pt x="58263" y="49917"/>
                    <a:pt x="60285" y="46380"/>
                  </a:cubicBezTo>
                  <a:cubicBezTo>
                    <a:pt x="63149" y="41718"/>
                    <a:pt x="64553" y="36664"/>
                    <a:pt x="64609" y="31217"/>
                  </a:cubicBezTo>
                  <a:cubicBezTo>
                    <a:pt x="64609" y="30992"/>
                    <a:pt x="64553" y="30768"/>
                    <a:pt x="64496" y="3054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7D8FD967-5291-67CF-FE82-A1E8541DD2D5}"/>
                </a:ext>
              </a:extLst>
            </p:cNvPr>
            <p:cNvSpPr/>
            <p:nvPr/>
          </p:nvSpPr>
          <p:spPr>
            <a:xfrm>
              <a:off x="14635342" y="3828384"/>
              <a:ext cx="56248" cy="55651"/>
            </a:xfrm>
            <a:custGeom>
              <a:avLst/>
              <a:gdLst>
                <a:gd name="connsiteX0" fmla="*/ 28114 w 56248"/>
                <a:gd name="connsiteY0" fmla="*/ 0 h 55651"/>
                <a:gd name="connsiteX1" fmla="*/ 28114 w 56248"/>
                <a:gd name="connsiteY1" fmla="*/ 55652 h 55651"/>
                <a:gd name="connsiteX2" fmla="*/ 28114 w 56248"/>
                <a:gd name="connsiteY2" fmla="*/ 0 h 5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48" h="55651">
                  <a:moveTo>
                    <a:pt x="28114" y="0"/>
                  </a:moveTo>
                  <a:cubicBezTo>
                    <a:pt x="-9343" y="0"/>
                    <a:pt x="-9399" y="55652"/>
                    <a:pt x="28114" y="55652"/>
                  </a:cubicBezTo>
                  <a:cubicBezTo>
                    <a:pt x="65626" y="55652"/>
                    <a:pt x="65626" y="0"/>
                    <a:pt x="2811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2E0B38A-7D9F-BF0C-04DB-90C49608980A}"/>
                </a:ext>
              </a:extLst>
            </p:cNvPr>
            <p:cNvSpPr/>
            <p:nvPr/>
          </p:nvSpPr>
          <p:spPr>
            <a:xfrm>
              <a:off x="14725548" y="3765290"/>
              <a:ext cx="80675" cy="75113"/>
            </a:xfrm>
            <a:custGeom>
              <a:avLst/>
              <a:gdLst>
                <a:gd name="connsiteX0" fmla="*/ 75492 w 80675"/>
                <a:gd name="connsiteY0" fmla="*/ 21032 h 75113"/>
                <a:gd name="connsiteX1" fmla="*/ 71111 w 80675"/>
                <a:gd name="connsiteY1" fmla="*/ 15023 h 75113"/>
                <a:gd name="connsiteX2" fmla="*/ 60048 w 80675"/>
                <a:gd name="connsiteY2" fmla="*/ 5364 h 75113"/>
                <a:gd name="connsiteX3" fmla="*/ 49603 w 80675"/>
                <a:gd name="connsiteY3" fmla="*/ 1377 h 75113"/>
                <a:gd name="connsiteX4" fmla="*/ 39214 w 80675"/>
                <a:gd name="connsiteY4" fmla="*/ 29 h 75113"/>
                <a:gd name="connsiteX5" fmla="*/ 24108 w 80675"/>
                <a:gd name="connsiteY5" fmla="*/ 3230 h 75113"/>
                <a:gd name="connsiteX6" fmla="*/ 15460 w 80675"/>
                <a:gd name="connsiteY6" fmla="*/ 8004 h 75113"/>
                <a:gd name="connsiteX7" fmla="*/ 5351 w 80675"/>
                <a:gd name="connsiteY7" fmla="*/ 18449 h 75113"/>
                <a:gd name="connsiteX8" fmla="*/ 16 w 80675"/>
                <a:gd name="connsiteY8" fmla="*/ 37205 h 75113"/>
                <a:gd name="connsiteX9" fmla="*/ 3386 w 80675"/>
                <a:gd name="connsiteY9" fmla="*/ 51525 h 75113"/>
                <a:gd name="connsiteX10" fmla="*/ 11473 w 80675"/>
                <a:gd name="connsiteY10" fmla="*/ 63487 h 75113"/>
                <a:gd name="connsiteX11" fmla="*/ 40113 w 80675"/>
                <a:gd name="connsiteY11" fmla="*/ 75111 h 75113"/>
                <a:gd name="connsiteX12" fmla="*/ 52917 w 80675"/>
                <a:gd name="connsiteY12" fmla="*/ 73651 h 75113"/>
                <a:gd name="connsiteX13" fmla="*/ 69595 w 80675"/>
                <a:gd name="connsiteY13" fmla="*/ 64441 h 75113"/>
                <a:gd name="connsiteX14" fmla="*/ 77401 w 80675"/>
                <a:gd name="connsiteY14" fmla="*/ 52929 h 75113"/>
                <a:gd name="connsiteX15" fmla="*/ 80658 w 80675"/>
                <a:gd name="connsiteY15" fmla="*/ 39115 h 75113"/>
                <a:gd name="connsiteX16" fmla="*/ 75492 w 80675"/>
                <a:gd name="connsiteY16" fmla="*/ 21032 h 7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675" h="75113">
                  <a:moveTo>
                    <a:pt x="75492" y="21032"/>
                  </a:moveTo>
                  <a:cubicBezTo>
                    <a:pt x="74425" y="18673"/>
                    <a:pt x="72740" y="17045"/>
                    <a:pt x="71111" y="15023"/>
                  </a:cubicBezTo>
                  <a:cubicBezTo>
                    <a:pt x="68303" y="10924"/>
                    <a:pt x="64597" y="7667"/>
                    <a:pt x="60048" y="5364"/>
                  </a:cubicBezTo>
                  <a:cubicBezTo>
                    <a:pt x="56735" y="3399"/>
                    <a:pt x="53310" y="2107"/>
                    <a:pt x="49603" y="1377"/>
                  </a:cubicBezTo>
                  <a:lnTo>
                    <a:pt x="39214" y="29"/>
                  </a:lnTo>
                  <a:cubicBezTo>
                    <a:pt x="33879" y="-195"/>
                    <a:pt x="28825" y="872"/>
                    <a:pt x="24108" y="3230"/>
                  </a:cubicBezTo>
                  <a:cubicBezTo>
                    <a:pt x="20851" y="4073"/>
                    <a:pt x="17931" y="5701"/>
                    <a:pt x="15460" y="8004"/>
                  </a:cubicBezTo>
                  <a:cubicBezTo>
                    <a:pt x="11248" y="10587"/>
                    <a:pt x="7879" y="14069"/>
                    <a:pt x="5351" y="18449"/>
                  </a:cubicBezTo>
                  <a:cubicBezTo>
                    <a:pt x="2150" y="24289"/>
                    <a:pt x="297" y="30579"/>
                    <a:pt x="16" y="37205"/>
                  </a:cubicBezTo>
                  <a:cubicBezTo>
                    <a:pt x="-152" y="42372"/>
                    <a:pt x="971" y="47145"/>
                    <a:pt x="3386" y="51525"/>
                  </a:cubicBezTo>
                  <a:cubicBezTo>
                    <a:pt x="5015" y="56186"/>
                    <a:pt x="7710" y="60174"/>
                    <a:pt x="11473" y="63487"/>
                  </a:cubicBezTo>
                  <a:cubicBezTo>
                    <a:pt x="19391" y="70787"/>
                    <a:pt x="29162" y="75224"/>
                    <a:pt x="40113" y="75111"/>
                  </a:cubicBezTo>
                  <a:cubicBezTo>
                    <a:pt x="44437" y="75111"/>
                    <a:pt x="48705" y="74381"/>
                    <a:pt x="52917" y="73651"/>
                  </a:cubicBezTo>
                  <a:cubicBezTo>
                    <a:pt x="59262" y="71967"/>
                    <a:pt x="64822" y="68934"/>
                    <a:pt x="69595" y="64441"/>
                  </a:cubicBezTo>
                  <a:cubicBezTo>
                    <a:pt x="73245" y="61241"/>
                    <a:pt x="75829" y="57422"/>
                    <a:pt x="77401" y="52929"/>
                  </a:cubicBezTo>
                  <a:cubicBezTo>
                    <a:pt x="79760" y="48661"/>
                    <a:pt x="80827" y="44113"/>
                    <a:pt x="80658" y="39115"/>
                  </a:cubicBezTo>
                  <a:cubicBezTo>
                    <a:pt x="80658" y="32600"/>
                    <a:pt x="78917" y="26592"/>
                    <a:pt x="75492" y="2103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66C5F810-8180-D560-5D72-A5B56E3D5D81}"/>
                </a:ext>
              </a:extLst>
            </p:cNvPr>
            <p:cNvSpPr/>
            <p:nvPr/>
          </p:nvSpPr>
          <p:spPr>
            <a:xfrm>
              <a:off x="14839964" y="3746619"/>
              <a:ext cx="62565" cy="61885"/>
            </a:xfrm>
            <a:custGeom>
              <a:avLst/>
              <a:gdLst>
                <a:gd name="connsiteX0" fmla="*/ 31272 w 62565"/>
                <a:gd name="connsiteY0" fmla="*/ 0 h 61885"/>
                <a:gd name="connsiteX1" fmla="*/ 31272 w 62565"/>
                <a:gd name="connsiteY1" fmla="*/ 61885 h 61885"/>
                <a:gd name="connsiteX2" fmla="*/ 31272 w 62565"/>
                <a:gd name="connsiteY2" fmla="*/ 0 h 6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565" h="61885">
                  <a:moveTo>
                    <a:pt x="31272" y="0"/>
                  </a:moveTo>
                  <a:cubicBezTo>
                    <a:pt x="-10396" y="0"/>
                    <a:pt x="-10452" y="61885"/>
                    <a:pt x="31272" y="61885"/>
                  </a:cubicBezTo>
                  <a:cubicBezTo>
                    <a:pt x="72997" y="61885"/>
                    <a:pt x="72997" y="0"/>
                    <a:pt x="3127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2FAEDD0-61DB-1538-E847-DE85A63CAA17}"/>
                </a:ext>
              </a:extLst>
            </p:cNvPr>
            <p:cNvSpPr/>
            <p:nvPr/>
          </p:nvSpPr>
          <p:spPr>
            <a:xfrm>
              <a:off x="14944353" y="3737230"/>
              <a:ext cx="67931" cy="64478"/>
            </a:xfrm>
            <a:custGeom>
              <a:avLst/>
              <a:gdLst>
                <a:gd name="connsiteX0" fmla="*/ 66658 w 67931"/>
                <a:gd name="connsiteY0" fmla="*/ 25001 h 64478"/>
                <a:gd name="connsiteX1" fmla="*/ 65985 w 67931"/>
                <a:gd name="connsiteY1" fmla="*/ 23428 h 64478"/>
                <a:gd name="connsiteX2" fmla="*/ 57336 w 67931"/>
                <a:gd name="connsiteY2" fmla="*/ 9333 h 64478"/>
                <a:gd name="connsiteX3" fmla="*/ 42511 w 67931"/>
                <a:gd name="connsiteY3" fmla="*/ 1134 h 64478"/>
                <a:gd name="connsiteX4" fmla="*/ 13253 w 67931"/>
                <a:gd name="connsiteY4" fmla="*/ 6862 h 64478"/>
                <a:gd name="connsiteX5" fmla="*/ 0 w 67931"/>
                <a:gd name="connsiteY5" fmla="*/ 31908 h 64478"/>
                <a:gd name="connsiteX6" fmla="*/ 16622 w 67931"/>
                <a:gd name="connsiteY6" fmla="*/ 59425 h 64478"/>
                <a:gd name="connsiteX7" fmla="*/ 18420 w 67931"/>
                <a:gd name="connsiteY7" fmla="*/ 60211 h 64478"/>
                <a:gd name="connsiteX8" fmla="*/ 34986 w 67931"/>
                <a:gd name="connsiteY8" fmla="*/ 64479 h 64478"/>
                <a:gd name="connsiteX9" fmla="*/ 54865 w 67931"/>
                <a:gd name="connsiteY9" fmla="*/ 57796 h 64478"/>
                <a:gd name="connsiteX10" fmla="*/ 64974 w 67931"/>
                <a:gd name="connsiteY10" fmla="*/ 45329 h 64478"/>
                <a:gd name="connsiteX11" fmla="*/ 66602 w 67931"/>
                <a:gd name="connsiteY11" fmla="*/ 25057 h 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931" h="64478">
                  <a:moveTo>
                    <a:pt x="66658" y="25001"/>
                  </a:moveTo>
                  <a:cubicBezTo>
                    <a:pt x="66434" y="24495"/>
                    <a:pt x="66209" y="23934"/>
                    <a:pt x="65985" y="23428"/>
                  </a:cubicBezTo>
                  <a:cubicBezTo>
                    <a:pt x="64356" y="17981"/>
                    <a:pt x="61492" y="13264"/>
                    <a:pt x="57336" y="9333"/>
                  </a:cubicBezTo>
                  <a:cubicBezTo>
                    <a:pt x="53068" y="5346"/>
                    <a:pt x="48183" y="2594"/>
                    <a:pt x="42511" y="1134"/>
                  </a:cubicBezTo>
                  <a:cubicBezTo>
                    <a:pt x="32178" y="-1562"/>
                    <a:pt x="21733" y="628"/>
                    <a:pt x="13253" y="6862"/>
                  </a:cubicBezTo>
                  <a:cubicBezTo>
                    <a:pt x="5166" y="12814"/>
                    <a:pt x="0" y="21575"/>
                    <a:pt x="0" y="31908"/>
                  </a:cubicBezTo>
                  <a:cubicBezTo>
                    <a:pt x="0" y="42241"/>
                    <a:pt x="6458" y="54932"/>
                    <a:pt x="16622" y="59425"/>
                  </a:cubicBezTo>
                  <a:cubicBezTo>
                    <a:pt x="17240" y="59706"/>
                    <a:pt x="17802" y="59930"/>
                    <a:pt x="18420" y="60211"/>
                  </a:cubicBezTo>
                  <a:cubicBezTo>
                    <a:pt x="23698" y="62570"/>
                    <a:pt x="29146" y="64479"/>
                    <a:pt x="34986" y="64479"/>
                  </a:cubicBezTo>
                  <a:cubicBezTo>
                    <a:pt x="42230" y="64479"/>
                    <a:pt x="49081" y="62008"/>
                    <a:pt x="54865" y="57796"/>
                  </a:cubicBezTo>
                  <a:cubicBezTo>
                    <a:pt x="59470" y="54427"/>
                    <a:pt x="62671" y="50496"/>
                    <a:pt x="64974" y="45329"/>
                  </a:cubicBezTo>
                  <a:cubicBezTo>
                    <a:pt x="67557" y="39545"/>
                    <a:pt x="69242" y="31122"/>
                    <a:pt x="66602" y="2505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D8B98C96-C1FA-92D3-38BC-1268DEB89C7A}"/>
                </a:ext>
              </a:extLst>
            </p:cNvPr>
            <p:cNvSpPr/>
            <p:nvPr/>
          </p:nvSpPr>
          <p:spPr>
            <a:xfrm>
              <a:off x="15010906" y="3782784"/>
              <a:ext cx="63239" cy="62502"/>
            </a:xfrm>
            <a:custGeom>
              <a:avLst/>
              <a:gdLst>
                <a:gd name="connsiteX0" fmla="*/ 31609 w 63239"/>
                <a:gd name="connsiteY0" fmla="*/ 0 h 62502"/>
                <a:gd name="connsiteX1" fmla="*/ 31609 w 63239"/>
                <a:gd name="connsiteY1" fmla="*/ 62503 h 62502"/>
                <a:gd name="connsiteX2" fmla="*/ 31609 w 63239"/>
                <a:gd name="connsiteY2" fmla="*/ 0 h 6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9" h="62502">
                  <a:moveTo>
                    <a:pt x="31609" y="0"/>
                  </a:moveTo>
                  <a:cubicBezTo>
                    <a:pt x="-10508" y="0"/>
                    <a:pt x="-10564" y="62503"/>
                    <a:pt x="31609" y="62503"/>
                  </a:cubicBezTo>
                  <a:cubicBezTo>
                    <a:pt x="73783" y="62503"/>
                    <a:pt x="73783" y="0"/>
                    <a:pt x="31609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178677E5-B357-A7F2-295B-8E1CFF9C26B6}"/>
                </a:ext>
              </a:extLst>
            </p:cNvPr>
            <p:cNvSpPr/>
            <p:nvPr/>
          </p:nvSpPr>
          <p:spPr>
            <a:xfrm>
              <a:off x="13958789" y="4513500"/>
              <a:ext cx="33504" cy="33132"/>
            </a:xfrm>
            <a:custGeom>
              <a:avLst/>
              <a:gdLst>
                <a:gd name="connsiteX0" fmla="*/ 16742 w 33504"/>
                <a:gd name="connsiteY0" fmla="*/ 0 h 33132"/>
                <a:gd name="connsiteX1" fmla="*/ 16742 w 33504"/>
                <a:gd name="connsiteY1" fmla="*/ 33133 h 33132"/>
                <a:gd name="connsiteX2" fmla="*/ 16742 w 33504"/>
                <a:gd name="connsiteY2" fmla="*/ 0 h 3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04" h="33132">
                  <a:moveTo>
                    <a:pt x="16742" y="0"/>
                  </a:moveTo>
                  <a:cubicBezTo>
                    <a:pt x="-5552" y="0"/>
                    <a:pt x="-5609" y="33133"/>
                    <a:pt x="16742" y="33133"/>
                  </a:cubicBezTo>
                  <a:cubicBezTo>
                    <a:pt x="39092" y="33133"/>
                    <a:pt x="39092" y="0"/>
                    <a:pt x="1674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CCF6347-1B96-5AD4-2290-A493D4C7A7C2}"/>
                </a:ext>
              </a:extLst>
            </p:cNvPr>
            <p:cNvSpPr/>
            <p:nvPr/>
          </p:nvSpPr>
          <p:spPr>
            <a:xfrm>
              <a:off x="14000465" y="4435561"/>
              <a:ext cx="75418" cy="70968"/>
            </a:xfrm>
            <a:custGeom>
              <a:avLst/>
              <a:gdLst>
                <a:gd name="connsiteX0" fmla="*/ 56887 w 75418"/>
                <a:gd name="connsiteY0" fmla="*/ 4823 h 70968"/>
                <a:gd name="connsiteX1" fmla="*/ 19093 w 75418"/>
                <a:gd name="connsiteY1" fmla="*/ 4823 h 70968"/>
                <a:gd name="connsiteX2" fmla="*/ 18251 w 75418"/>
                <a:gd name="connsiteY2" fmla="*/ 5272 h 70968"/>
                <a:gd name="connsiteX3" fmla="*/ 0 w 75418"/>
                <a:gd name="connsiteY3" fmla="*/ 35484 h 70968"/>
                <a:gd name="connsiteX4" fmla="*/ 18251 w 75418"/>
                <a:gd name="connsiteY4" fmla="*/ 65697 h 70968"/>
                <a:gd name="connsiteX5" fmla="*/ 19093 w 75418"/>
                <a:gd name="connsiteY5" fmla="*/ 66146 h 70968"/>
                <a:gd name="connsiteX6" fmla="*/ 56887 w 75418"/>
                <a:gd name="connsiteY6" fmla="*/ 66146 h 70968"/>
                <a:gd name="connsiteX7" fmla="*/ 75419 w 75418"/>
                <a:gd name="connsiteY7" fmla="*/ 35428 h 70968"/>
                <a:gd name="connsiteX8" fmla="*/ 56887 w 75418"/>
                <a:gd name="connsiteY8" fmla="*/ 4710 h 7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418" h="70968">
                  <a:moveTo>
                    <a:pt x="56887" y="4823"/>
                  </a:moveTo>
                  <a:cubicBezTo>
                    <a:pt x="45375" y="-1579"/>
                    <a:pt x="30606" y="-1635"/>
                    <a:pt x="19093" y="4823"/>
                  </a:cubicBezTo>
                  <a:cubicBezTo>
                    <a:pt x="18813" y="4991"/>
                    <a:pt x="18532" y="5159"/>
                    <a:pt x="18251" y="5272"/>
                  </a:cubicBezTo>
                  <a:cubicBezTo>
                    <a:pt x="7357" y="11393"/>
                    <a:pt x="0" y="22849"/>
                    <a:pt x="0" y="35484"/>
                  </a:cubicBezTo>
                  <a:cubicBezTo>
                    <a:pt x="0" y="48120"/>
                    <a:pt x="7357" y="59576"/>
                    <a:pt x="18251" y="65697"/>
                  </a:cubicBezTo>
                  <a:cubicBezTo>
                    <a:pt x="18532" y="65865"/>
                    <a:pt x="18813" y="66034"/>
                    <a:pt x="19093" y="66146"/>
                  </a:cubicBezTo>
                  <a:cubicBezTo>
                    <a:pt x="30606" y="72604"/>
                    <a:pt x="45319" y="72548"/>
                    <a:pt x="56887" y="66146"/>
                  </a:cubicBezTo>
                  <a:cubicBezTo>
                    <a:pt x="68006" y="59969"/>
                    <a:pt x="75419" y="48288"/>
                    <a:pt x="75419" y="35428"/>
                  </a:cubicBezTo>
                  <a:cubicBezTo>
                    <a:pt x="75419" y="22568"/>
                    <a:pt x="67950" y="10944"/>
                    <a:pt x="56887" y="471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9A506509-7C3C-CEE3-8E16-7B453F7C3E08}"/>
                </a:ext>
              </a:extLst>
            </p:cNvPr>
            <p:cNvSpPr/>
            <p:nvPr/>
          </p:nvSpPr>
          <p:spPr>
            <a:xfrm>
              <a:off x="14121291" y="4427692"/>
              <a:ext cx="67885" cy="64356"/>
            </a:xfrm>
            <a:custGeom>
              <a:avLst/>
              <a:gdLst>
                <a:gd name="connsiteX0" fmla="*/ 57922 w 67885"/>
                <a:gd name="connsiteY0" fmla="*/ 9435 h 64356"/>
                <a:gd name="connsiteX1" fmla="*/ 33943 w 67885"/>
                <a:gd name="connsiteY1" fmla="*/ 0 h 64356"/>
                <a:gd name="connsiteX2" fmla="*/ 9964 w 67885"/>
                <a:gd name="connsiteY2" fmla="*/ 9435 h 64356"/>
                <a:gd name="connsiteX3" fmla="*/ 24 w 67885"/>
                <a:gd name="connsiteY3" fmla="*/ 32178 h 64356"/>
                <a:gd name="connsiteX4" fmla="*/ 9964 w 67885"/>
                <a:gd name="connsiteY4" fmla="*/ 54922 h 64356"/>
                <a:gd name="connsiteX5" fmla="*/ 33943 w 67885"/>
                <a:gd name="connsiteY5" fmla="*/ 64356 h 64356"/>
                <a:gd name="connsiteX6" fmla="*/ 57922 w 67885"/>
                <a:gd name="connsiteY6" fmla="*/ 54922 h 64356"/>
                <a:gd name="connsiteX7" fmla="*/ 67861 w 67885"/>
                <a:gd name="connsiteY7" fmla="*/ 32178 h 64356"/>
                <a:gd name="connsiteX8" fmla="*/ 57922 w 67885"/>
                <a:gd name="connsiteY8" fmla="*/ 9435 h 6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885" h="64356">
                  <a:moveTo>
                    <a:pt x="57922" y="9435"/>
                  </a:moveTo>
                  <a:cubicBezTo>
                    <a:pt x="51183" y="3538"/>
                    <a:pt x="43040" y="0"/>
                    <a:pt x="33943" y="0"/>
                  </a:cubicBezTo>
                  <a:cubicBezTo>
                    <a:pt x="25350" y="0"/>
                    <a:pt x="16197" y="3482"/>
                    <a:pt x="9964" y="9435"/>
                  </a:cubicBezTo>
                  <a:cubicBezTo>
                    <a:pt x="4179" y="14938"/>
                    <a:pt x="-369" y="24091"/>
                    <a:pt x="24" y="32178"/>
                  </a:cubicBezTo>
                  <a:cubicBezTo>
                    <a:pt x="417" y="40602"/>
                    <a:pt x="3393" y="49250"/>
                    <a:pt x="9964" y="54922"/>
                  </a:cubicBezTo>
                  <a:cubicBezTo>
                    <a:pt x="16702" y="60818"/>
                    <a:pt x="24845" y="64356"/>
                    <a:pt x="33943" y="64356"/>
                  </a:cubicBezTo>
                  <a:cubicBezTo>
                    <a:pt x="42535" y="64356"/>
                    <a:pt x="51688" y="60874"/>
                    <a:pt x="57922" y="54922"/>
                  </a:cubicBezTo>
                  <a:cubicBezTo>
                    <a:pt x="63706" y="49418"/>
                    <a:pt x="68254" y="40265"/>
                    <a:pt x="67861" y="32178"/>
                  </a:cubicBezTo>
                  <a:cubicBezTo>
                    <a:pt x="67468" y="23754"/>
                    <a:pt x="64492" y="15106"/>
                    <a:pt x="57922" y="94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B4DB1AA1-F782-5F13-AA85-F68E71F4FA0D}"/>
                </a:ext>
              </a:extLst>
            </p:cNvPr>
            <p:cNvSpPr/>
            <p:nvPr/>
          </p:nvSpPr>
          <p:spPr>
            <a:xfrm>
              <a:off x="14185183" y="4477421"/>
              <a:ext cx="67539" cy="64269"/>
            </a:xfrm>
            <a:custGeom>
              <a:avLst/>
              <a:gdLst>
                <a:gd name="connsiteX0" fmla="*/ 50917 w 67539"/>
                <a:gd name="connsiteY0" fmla="*/ 4743 h 64269"/>
                <a:gd name="connsiteX1" fmla="*/ 50018 w 67539"/>
                <a:gd name="connsiteY1" fmla="*/ 4350 h 64269"/>
                <a:gd name="connsiteX2" fmla="*/ 42100 w 67539"/>
                <a:gd name="connsiteY2" fmla="*/ 1149 h 64269"/>
                <a:gd name="connsiteX3" fmla="*/ 28847 w 67539"/>
                <a:gd name="connsiteY3" fmla="*/ 587 h 64269"/>
                <a:gd name="connsiteX4" fmla="*/ 9754 w 67539"/>
                <a:gd name="connsiteY4" fmla="*/ 9292 h 64269"/>
                <a:gd name="connsiteX5" fmla="*/ 1218 w 67539"/>
                <a:gd name="connsiteY5" fmla="*/ 23219 h 64269"/>
                <a:gd name="connsiteX6" fmla="*/ 600 w 67539"/>
                <a:gd name="connsiteY6" fmla="*/ 35798 h 64269"/>
                <a:gd name="connsiteX7" fmla="*/ 4531 w 67539"/>
                <a:gd name="connsiteY7" fmla="*/ 47535 h 64269"/>
                <a:gd name="connsiteX8" fmla="*/ 4924 w 67539"/>
                <a:gd name="connsiteY8" fmla="*/ 48433 h 64269"/>
                <a:gd name="connsiteX9" fmla="*/ 16998 w 67539"/>
                <a:gd name="connsiteY9" fmla="*/ 59889 h 64269"/>
                <a:gd name="connsiteX10" fmla="*/ 33958 w 67539"/>
                <a:gd name="connsiteY10" fmla="*/ 64269 h 64269"/>
                <a:gd name="connsiteX11" fmla="*/ 57712 w 67539"/>
                <a:gd name="connsiteY11" fmla="*/ 54947 h 64269"/>
                <a:gd name="connsiteX12" fmla="*/ 67539 w 67539"/>
                <a:gd name="connsiteY12" fmla="*/ 32372 h 64269"/>
                <a:gd name="connsiteX13" fmla="*/ 50917 w 67539"/>
                <a:gd name="connsiteY13" fmla="*/ 4799 h 6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539" h="64269">
                  <a:moveTo>
                    <a:pt x="50917" y="4743"/>
                  </a:moveTo>
                  <a:cubicBezTo>
                    <a:pt x="50636" y="4631"/>
                    <a:pt x="50355" y="4462"/>
                    <a:pt x="50018" y="4350"/>
                  </a:cubicBezTo>
                  <a:lnTo>
                    <a:pt x="42100" y="1149"/>
                  </a:lnTo>
                  <a:cubicBezTo>
                    <a:pt x="37664" y="-143"/>
                    <a:pt x="33284" y="-367"/>
                    <a:pt x="28847" y="587"/>
                  </a:cubicBezTo>
                  <a:cubicBezTo>
                    <a:pt x="21940" y="1486"/>
                    <a:pt x="14696" y="4125"/>
                    <a:pt x="9754" y="9292"/>
                  </a:cubicBezTo>
                  <a:cubicBezTo>
                    <a:pt x="5879" y="13279"/>
                    <a:pt x="3015" y="17940"/>
                    <a:pt x="1218" y="23219"/>
                  </a:cubicBezTo>
                  <a:cubicBezTo>
                    <a:pt x="-186" y="27430"/>
                    <a:pt x="-354" y="31642"/>
                    <a:pt x="600" y="35798"/>
                  </a:cubicBezTo>
                  <a:cubicBezTo>
                    <a:pt x="825" y="40010"/>
                    <a:pt x="2117" y="43941"/>
                    <a:pt x="4531" y="47535"/>
                  </a:cubicBezTo>
                  <a:cubicBezTo>
                    <a:pt x="4644" y="47815"/>
                    <a:pt x="4812" y="48096"/>
                    <a:pt x="4924" y="48433"/>
                  </a:cubicBezTo>
                  <a:cubicBezTo>
                    <a:pt x="7957" y="53263"/>
                    <a:pt x="12000" y="57081"/>
                    <a:pt x="16998" y="59889"/>
                  </a:cubicBezTo>
                  <a:cubicBezTo>
                    <a:pt x="22277" y="62809"/>
                    <a:pt x="27949" y="64213"/>
                    <a:pt x="33958" y="64269"/>
                  </a:cubicBezTo>
                  <a:cubicBezTo>
                    <a:pt x="42774" y="63876"/>
                    <a:pt x="51198" y="61125"/>
                    <a:pt x="57712" y="54947"/>
                  </a:cubicBezTo>
                  <a:cubicBezTo>
                    <a:pt x="63721" y="49219"/>
                    <a:pt x="67539" y="40683"/>
                    <a:pt x="67539" y="32372"/>
                  </a:cubicBezTo>
                  <a:cubicBezTo>
                    <a:pt x="67539" y="21534"/>
                    <a:pt x="61025" y="9516"/>
                    <a:pt x="50917" y="479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33654888-5BE5-197D-22E8-AC1C1625688F}"/>
                </a:ext>
              </a:extLst>
            </p:cNvPr>
            <p:cNvSpPr/>
            <p:nvPr/>
          </p:nvSpPr>
          <p:spPr>
            <a:xfrm>
              <a:off x="14249328" y="4533099"/>
              <a:ext cx="64517" cy="61323"/>
            </a:xfrm>
            <a:custGeom>
              <a:avLst/>
              <a:gdLst>
                <a:gd name="connsiteX0" fmla="*/ 55059 w 64517"/>
                <a:gd name="connsiteY0" fmla="*/ 8985 h 61323"/>
                <a:gd name="connsiteX1" fmla="*/ 32259 w 64517"/>
                <a:gd name="connsiteY1" fmla="*/ 0 h 61323"/>
                <a:gd name="connsiteX2" fmla="*/ 9459 w 64517"/>
                <a:gd name="connsiteY2" fmla="*/ 8985 h 61323"/>
                <a:gd name="connsiteX3" fmla="*/ 25 w 64517"/>
                <a:gd name="connsiteY3" fmla="*/ 30662 h 61323"/>
                <a:gd name="connsiteX4" fmla="*/ 9459 w 64517"/>
                <a:gd name="connsiteY4" fmla="*/ 52338 h 61323"/>
                <a:gd name="connsiteX5" fmla="*/ 32259 w 64517"/>
                <a:gd name="connsiteY5" fmla="*/ 61323 h 61323"/>
                <a:gd name="connsiteX6" fmla="*/ 55059 w 64517"/>
                <a:gd name="connsiteY6" fmla="*/ 52338 h 61323"/>
                <a:gd name="connsiteX7" fmla="*/ 64493 w 64517"/>
                <a:gd name="connsiteY7" fmla="*/ 30662 h 61323"/>
                <a:gd name="connsiteX8" fmla="*/ 55059 w 64517"/>
                <a:gd name="connsiteY8" fmla="*/ 8985 h 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517" h="61323">
                  <a:moveTo>
                    <a:pt x="55059" y="8985"/>
                  </a:moveTo>
                  <a:cubicBezTo>
                    <a:pt x="48657" y="3425"/>
                    <a:pt x="40851" y="0"/>
                    <a:pt x="32259" y="0"/>
                  </a:cubicBezTo>
                  <a:cubicBezTo>
                    <a:pt x="24116" y="0"/>
                    <a:pt x="15356" y="3313"/>
                    <a:pt x="9459" y="8985"/>
                  </a:cubicBezTo>
                  <a:cubicBezTo>
                    <a:pt x="3956" y="14208"/>
                    <a:pt x="-368" y="22912"/>
                    <a:pt x="25" y="30662"/>
                  </a:cubicBezTo>
                  <a:cubicBezTo>
                    <a:pt x="418" y="38692"/>
                    <a:pt x="3226" y="46891"/>
                    <a:pt x="9459" y="52338"/>
                  </a:cubicBezTo>
                  <a:cubicBezTo>
                    <a:pt x="15861" y="57898"/>
                    <a:pt x="23667" y="61323"/>
                    <a:pt x="32259" y="61323"/>
                  </a:cubicBezTo>
                  <a:cubicBezTo>
                    <a:pt x="40402" y="61323"/>
                    <a:pt x="49162" y="58010"/>
                    <a:pt x="55059" y="52338"/>
                  </a:cubicBezTo>
                  <a:cubicBezTo>
                    <a:pt x="60562" y="47116"/>
                    <a:pt x="64886" y="38411"/>
                    <a:pt x="64493" y="30662"/>
                  </a:cubicBezTo>
                  <a:cubicBezTo>
                    <a:pt x="64100" y="22631"/>
                    <a:pt x="61292" y="14432"/>
                    <a:pt x="55059" y="898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226E30FB-60F6-1506-E2D0-256C4AA7A3A2}"/>
                </a:ext>
              </a:extLst>
            </p:cNvPr>
            <p:cNvSpPr/>
            <p:nvPr/>
          </p:nvSpPr>
          <p:spPr>
            <a:xfrm>
              <a:off x="14326438" y="4603715"/>
              <a:ext cx="68717" cy="64672"/>
            </a:xfrm>
            <a:custGeom>
              <a:avLst/>
              <a:gdLst>
                <a:gd name="connsiteX0" fmla="*/ 65947 w 68717"/>
                <a:gd name="connsiteY0" fmla="*/ 19628 h 64672"/>
                <a:gd name="connsiteX1" fmla="*/ 52301 w 68717"/>
                <a:gd name="connsiteY1" fmla="*/ 4522 h 64672"/>
                <a:gd name="connsiteX2" fmla="*/ 26637 w 68717"/>
                <a:gd name="connsiteY2" fmla="*/ 1321 h 64672"/>
                <a:gd name="connsiteX3" fmla="*/ 24672 w 68717"/>
                <a:gd name="connsiteY3" fmla="*/ 1995 h 64672"/>
                <a:gd name="connsiteX4" fmla="*/ 9846 w 68717"/>
                <a:gd name="connsiteY4" fmla="*/ 10194 h 64672"/>
                <a:gd name="connsiteX5" fmla="*/ 4624 w 68717"/>
                <a:gd name="connsiteY5" fmla="*/ 16652 h 64672"/>
                <a:gd name="connsiteX6" fmla="*/ 19 w 68717"/>
                <a:gd name="connsiteY6" fmla="*/ 32769 h 64672"/>
                <a:gd name="connsiteX7" fmla="*/ 2883 w 68717"/>
                <a:gd name="connsiteY7" fmla="*/ 45067 h 64672"/>
                <a:gd name="connsiteX8" fmla="*/ 20629 w 68717"/>
                <a:gd name="connsiteY8" fmla="*/ 61914 h 64672"/>
                <a:gd name="connsiteX9" fmla="*/ 50504 w 68717"/>
                <a:gd name="connsiteY9" fmla="*/ 60286 h 64672"/>
                <a:gd name="connsiteX10" fmla="*/ 52245 w 68717"/>
                <a:gd name="connsiteY10" fmla="*/ 59106 h 64672"/>
                <a:gd name="connsiteX11" fmla="*/ 67520 w 68717"/>
                <a:gd name="connsiteY11" fmla="*/ 40181 h 64672"/>
                <a:gd name="connsiteX12" fmla="*/ 68699 w 68717"/>
                <a:gd name="connsiteY12" fmla="*/ 31758 h 64672"/>
                <a:gd name="connsiteX13" fmla="*/ 65835 w 68717"/>
                <a:gd name="connsiteY13" fmla="*/ 19572 h 6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717" h="64672">
                  <a:moveTo>
                    <a:pt x="65947" y="19628"/>
                  </a:moveTo>
                  <a:cubicBezTo>
                    <a:pt x="63196" y="13451"/>
                    <a:pt x="58535" y="7610"/>
                    <a:pt x="52301" y="4522"/>
                  </a:cubicBezTo>
                  <a:cubicBezTo>
                    <a:pt x="44720" y="703"/>
                    <a:pt x="34893" y="-1599"/>
                    <a:pt x="26637" y="1321"/>
                  </a:cubicBezTo>
                  <a:cubicBezTo>
                    <a:pt x="25963" y="1545"/>
                    <a:pt x="25346" y="1770"/>
                    <a:pt x="24672" y="1995"/>
                  </a:cubicBezTo>
                  <a:cubicBezTo>
                    <a:pt x="19056" y="3455"/>
                    <a:pt x="14114" y="6206"/>
                    <a:pt x="9846" y="10194"/>
                  </a:cubicBezTo>
                  <a:cubicBezTo>
                    <a:pt x="8106" y="12328"/>
                    <a:pt x="6365" y="14518"/>
                    <a:pt x="4624" y="16652"/>
                  </a:cubicBezTo>
                  <a:cubicBezTo>
                    <a:pt x="1591" y="21593"/>
                    <a:pt x="75" y="26928"/>
                    <a:pt x="19" y="32769"/>
                  </a:cubicBezTo>
                  <a:cubicBezTo>
                    <a:pt x="-150" y="37205"/>
                    <a:pt x="805" y="41305"/>
                    <a:pt x="2883" y="45067"/>
                  </a:cubicBezTo>
                  <a:cubicBezTo>
                    <a:pt x="6477" y="53210"/>
                    <a:pt x="12373" y="58601"/>
                    <a:pt x="20629" y="61914"/>
                  </a:cubicBezTo>
                  <a:cubicBezTo>
                    <a:pt x="29782" y="65621"/>
                    <a:pt x="41856" y="66070"/>
                    <a:pt x="50504" y="60286"/>
                  </a:cubicBezTo>
                  <a:cubicBezTo>
                    <a:pt x="51066" y="59893"/>
                    <a:pt x="51683" y="59499"/>
                    <a:pt x="52245" y="59106"/>
                  </a:cubicBezTo>
                  <a:cubicBezTo>
                    <a:pt x="58984" y="54614"/>
                    <a:pt x="65554" y="48493"/>
                    <a:pt x="67520" y="40181"/>
                  </a:cubicBezTo>
                  <a:cubicBezTo>
                    <a:pt x="67913" y="37374"/>
                    <a:pt x="68306" y="34566"/>
                    <a:pt x="68699" y="31758"/>
                  </a:cubicBezTo>
                  <a:cubicBezTo>
                    <a:pt x="68867" y="27378"/>
                    <a:pt x="67913" y="23334"/>
                    <a:pt x="65835" y="1957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0A983758-660C-21D5-BACB-FE038D92A1EE}"/>
                </a:ext>
              </a:extLst>
            </p:cNvPr>
            <p:cNvSpPr/>
            <p:nvPr/>
          </p:nvSpPr>
          <p:spPr>
            <a:xfrm>
              <a:off x="14428420" y="4627948"/>
              <a:ext cx="65852" cy="62559"/>
            </a:xfrm>
            <a:custGeom>
              <a:avLst/>
              <a:gdLst>
                <a:gd name="connsiteX0" fmla="*/ 56175 w 65852"/>
                <a:gd name="connsiteY0" fmla="*/ 9154 h 62559"/>
                <a:gd name="connsiteX1" fmla="*/ 32926 w 65852"/>
                <a:gd name="connsiteY1" fmla="*/ 0 h 62559"/>
                <a:gd name="connsiteX2" fmla="*/ 9677 w 65852"/>
                <a:gd name="connsiteY2" fmla="*/ 9154 h 62559"/>
                <a:gd name="connsiteX3" fmla="*/ 18 w 65852"/>
                <a:gd name="connsiteY3" fmla="*/ 31280 h 62559"/>
                <a:gd name="connsiteX4" fmla="*/ 9677 w 65852"/>
                <a:gd name="connsiteY4" fmla="*/ 53405 h 62559"/>
                <a:gd name="connsiteX5" fmla="*/ 32926 w 65852"/>
                <a:gd name="connsiteY5" fmla="*/ 62559 h 62559"/>
                <a:gd name="connsiteX6" fmla="*/ 56175 w 65852"/>
                <a:gd name="connsiteY6" fmla="*/ 53405 h 62559"/>
                <a:gd name="connsiteX7" fmla="*/ 65834 w 65852"/>
                <a:gd name="connsiteY7" fmla="*/ 31280 h 62559"/>
                <a:gd name="connsiteX8" fmla="*/ 56175 w 65852"/>
                <a:gd name="connsiteY8" fmla="*/ 9154 h 6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52" h="62559">
                  <a:moveTo>
                    <a:pt x="56175" y="9154"/>
                  </a:moveTo>
                  <a:cubicBezTo>
                    <a:pt x="49661" y="3482"/>
                    <a:pt x="41687" y="0"/>
                    <a:pt x="32926" y="0"/>
                  </a:cubicBezTo>
                  <a:cubicBezTo>
                    <a:pt x="24615" y="0"/>
                    <a:pt x="15686" y="3369"/>
                    <a:pt x="9677" y="9154"/>
                  </a:cubicBezTo>
                  <a:cubicBezTo>
                    <a:pt x="4062" y="14489"/>
                    <a:pt x="-319" y="23361"/>
                    <a:pt x="18" y="31280"/>
                  </a:cubicBezTo>
                  <a:cubicBezTo>
                    <a:pt x="411" y="39478"/>
                    <a:pt x="3331" y="47846"/>
                    <a:pt x="9677" y="53405"/>
                  </a:cubicBezTo>
                  <a:cubicBezTo>
                    <a:pt x="16191" y="59133"/>
                    <a:pt x="24166" y="62559"/>
                    <a:pt x="32926" y="62559"/>
                  </a:cubicBezTo>
                  <a:cubicBezTo>
                    <a:pt x="41237" y="62559"/>
                    <a:pt x="50166" y="59190"/>
                    <a:pt x="56175" y="53405"/>
                  </a:cubicBezTo>
                  <a:cubicBezTo>
                    <a:pt x="61791" y="48070"/>
                    <a:pt x="66171" y="39198"/>
                    <a:pt x="65834" y="31280"/>
                  </a:cubicBezTo>
                  <a:cubicBezTo>
                    <a:pt x="65441" y="23081"/>
                    <a:pt x="62521" y="14713"/>
                    <a:pt x="56175" y="915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D5CA0307-A7CF-5BA2-69F5-4B09606B62B6}"/>
                </a:ext>
              </a:extLst>
            </p:cNvPr>
            <p:cNvSpPr/>
            <p:nvPr/>
          </p:nvSpPr>
          <p:spPr>
            <a:xfrm>
              <a:off x="14533276" y="4624859"/>
              <a:ext cx="63829" cy="63120"/>
            </a:xfrm>
            <a:custGeom>
              <a:avLst/>
              <a:gdLst>
                <a:gd name="connsiteX0" fmla="*/ 31904 w 63829"/>
                <a:gd name="connsiteY0" fmla="*/ 0 h 63120"/>
                <a:gd name="connsiteX1" fmla="*/ 31904 w 63829"/>
                <a:gd name="connsiteY1" fmla="*/ 63120 h 63120"/>
                <a:gd name="connsiteX2" fmla="*/ 31904 w 63829"/>
                <a:gd name="connsiteY2" fmla="*/ 0 h 6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29" h="63120">
                  <a:moveTo>
                    <a:pt x="31904" y="0"/>
                  </a:moveTo>
                  <a:cubicBezTo>
                    <a:pt x="-10607" y="0"/>
                    <a:pt x="-10663" y="63120"/>
                    <a:pt x="31904" y="63120"/>
                  </a:cubicBezTo>
                  <a:cubicBezTo>
                    <a:pt x="74471" y="63120"/>
                    <a:pt x="74471" y="0"/>
                    <a:pt x="319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9B9E40A-A779-5641-D0DB-ABC403C642A9}"/>
                </a:ext>
              </a:extLst>
            </p:cNvPr>
            <p:cNvSpPr/>
            <p:nvPr/>
          </p:nvSpPr>
          <p:spPr>
            <a:xfrm>
              <a:off x="14614916" y="4576160"/>
              <a:ext cx="55980" cy="51507"/>
            </a:xfrm>
            <a:custGeom>
              <a:avLst/>
              <a:gdLst>
                <a:gd name="connsiteX0" fmla="*/ 34612 w 55980"/>
                <a:gd name="connsiteY0" fmla="*/ 11 h 51507"/>
                <a:gd name="connsiteX1" fmla="*/ 23774 w 55980"/>
                <a:gd name="connsiteY1" fmla="*/ 1022 h 51507"/>
                <a:gd name="connsiteX2" fmla="*/ 12879 w 55980"/>
                <a:gd name="connsiteY2" fmla="*/ 5458 h 51507"/>
                <a:gd name="connsiteX3" fmla="*/ 19 w 55980"/>
                <a:gd name="connsiteY3" fmla="*/ 26798 h 51507"/>
                <a:gd name="connsiteX4" fmla="*/ 7657 w 55980"/>
                <a:gd name="connsiteY4" fmla="*/ 44263 h 51507"/>
                <a:gd name="connsiteX5" fmla="*/ 26020 w 55980"/>
                <a:gd name="connsiteY5" fmla="*/ 51507 h 51507"/>
                <a:gd name="connsiteX6" fmla="*/ 39161 w 55980"/>
                <a:gd name="connsiteY6" fmla="*/ 48138 h 51507"/>
                <a:gd name="connsiteX7" fmla="*/ 48483 w 55980"/>
                <a:gd name="connsiteY7" fmla="*/ 39265 h 51507"/>
                <a:gd name="connsiteX8" fmla="*/ 52807 w 55980"/>
                <a:gd name="connsiteY8" fmla="*/ 32526 h 51507"/>
                <a:gd name="connsiteX9" fmla="*/ 55222 w 55980"/>
                <a:gd name="connsiteY9" fmla="*/ 25675 h 51507"/>
                <a:gd name="connsiteX10" fmla="*/ 34668 w 55980"/>
                <a:gd name="connsiteY10" fmla="*/ 11 h 5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980" h="51507">
                  <a:moveTo>
                    <a:pt x="34612" y="11"/>
                  </a:moveTo>
                  <a:cubicBezTo>
                    <a:pt x="31018" y="124"/>
                    <a:pt x="27256" y="124"/>
                    <a:pt x="23774" y="1022"/>
                  </a:cubicBezTo>
                  <a:cubicBezTo>
                    <a:pt x="20067" y="1920"/>
                    <a:pt x="16417" y="3942"/>
                    <a:pt x="12879" y="5458"/>
                  </a:cubicBezTo>
                  <a:cubicBezTo>
                    <a:pt x="5298" y="8659"/>
                    <a:pt x="-374" y="18712"/>
                    <a:pt x="19" y="26798"/>
                  </a:cubicBezTo>
                  <a:cubicBezTo>
                    <a:pt x="356" y="33425"/>
                    <a:pt x="2715" y="39602"/>
                    <a:pt x="7657" y="44263"/>
                  </a:cubicBezTo>
                  <a:cubicBezTo>
                    <a:pt x="12430" y="48812"/>
                    <a:pt x="19450" y="51507"/>
                    <a:pt x="26020" y="51507"/>
                  </a:cubicBezTo>
                  <a:cubicBezTo>
                    <a:pt x="30681" y="51507"/>
                    <a:pt x="35061" y="50384"/>
                    <a:pt x="39161" y="48138"/>
                  </a:cubicBezTo>
                  <a:cubicBezTo>
                    <a:pt x="43036" y="46004"/>
                    <a:pt x="46124" y="43027"/>
                    <a:pt x="48483" y="39265"/>
                  </a:cubicBezTo>
                  <a:cubicBezTo>
                    <a:pt x="50280" y="37019"/>
                    <a:pt x="51628" y="35222"/>
                    <a:pt x="52807" y="32526"/>
                  </a:cubicBezTo>
                  <a:cubicBezTo>
                    <a:pt x="53818" y="30224"/>
                    <a:pt x="54548" y="28090"/>
                    <a:pt x="55222" y="25675"/>
                  </a:cubicBezTo>
                  <a:cubicBezTo>
                    <a:pt x="59040" y="12815"/>
                    <a:pt x="47865" y="-438"/>
                    <a:pt x="34668" y="1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B86EFF0B-D884-3FA7-35BB-B7EF241BFC2A}"/>
                </a:ext>
              </a:extLst>
            </p:cNvPr>
            <p:cNvSpPr/>
            <p:nvPr/>
          </p:nvSpPr>
          <p:spPr>
            <a:xfrm>
              <a:off x="14659749" y="4504210"/>
              <a:ext cx="59693" cy="59690"/>
            </a:xfrm>
            <a:custGeom>
              <a:avLst/>
              <a:gdLst>
                <a:gd name="connsiteX0" fmla="*/ 56045 w 59693"/>
                <a:gd name="connsiteY0" fmla="*/ 13613 h 59690"/>
                <a:gd name="connsiteX1" fmla="*/ 42174 w 59693"/>
                <a:gd name="connsiteY1" fmla="*/ 2382 h 59690"/>
                <a:gd name="connsiteX2" fmla="*/ 23305 w 59693"/>
                <a:gd name="connsiteY2" fmla="*/ 978 h 59690"/>
                <a:gd name="connsiteX3" fmla="*/ 6009 w 59693"/>
                <a:gd name="connsiteY3" fmla="*/ 13613 h 59690"/>
                <a:gd name="connsiteX4" fmla="*/ 4043 w 59693"/>
                <a:gd name="connsiteY4" fmla="*/ 17488 h 59690"/>
                <a:gd name="connsiteX5" fmla="*/ 0 w 59693"/>
                <a:gd name="connsiteY5" fmla="*/ 31696 h 59690"/>
                <a:gd name="connsiteX6" fmla="*/ 1067 w 59693"/>
                <a:gd name="connsiteY6" fmla="*/ 39165 h 59690"/>
                <a:gd name="connsiteX7" fmla="*/ 18195 w 59693"/>
                <a:gd name="connsiteY7" fmla="*/ 57416 h 59690"/>
                <a:gd name="connsiteX8" fmla="*/ 40995 w 59693"/>
                <a:gd name="connsiteY8" fmla="*/ 57416 h 59690"/>
                <a:gd name="connsiteX9" fmla="*/ 58123 w 59693"/>
                <a:gd name="connsiteY9" fmla="*/ 39165 h 59690"/>
                <a:gd name="connsiteX10" fmla="*/ 58909 w 59693"/>
                <a:gd name="connsiteY10" fmla="*/ 34785 h 59690"/>
                <a:gd name="connsiteX11" fmla="*/ 55989 w 59693"/>
                <a:gd name="connsiteY11" fmla="*/ 13613 h 5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693" h="59690">
                  <a:moveTo>
                    <a:pt x="56045" y="13613"/>
                  </a:moveTo>
                  <a:cubicBezTo>
                    <a:pt x="52563" y="8447"/>
                    <a:pt x="48014" y="4684"/>
                    <a:pt x="42174" y="2382"/>
                  </a:cubicBezTo>
                  <a:cubicBezTo>
                    <a:pt x="36390" y="80"/>
                    <a:pt x="29426" y="-875"/>
                    <a:pt x="23305" y="978"/>
                  </a:cubicBezTo>
                  <a:cubicBezTo>
                    <a:pt x="16566" y="3056"/>
                    <a:pt x="9322" y="7099"/>
                    <a:pt x="6009" y="13613"/>
                  </a:cubicBezTo>
                  <a:cubicBezTo>
                    <a:pt x="5335" y="14905"/>
                    <a:pt x="4717" y="16197"/>
                    <a:pt x="4043" y="17488"/>
                  </a:cubicBezTo>
                  <a:cubicBezTo>
                    <a:pt x="1348" y="21868"/>
                    <a:pt x="0" y="26586"/>
                    <a:pt x="0" y="31696"/>
                  </a:cubicBezTo>
                  <a:cubicBezTo>
                    <a:pt x="337" y="34167"/>
                    <a:pt x="730" y="36694"/>
                    <a:pt x="1067" y="39165"/>
                  </a:cubicBezTo>
                  <a:cubicBezTo>
                    <a:pt x="3145" y="47813"/>
                    <a:pt x="10333" y="54215"/>
                    <a:pt x="18195" y="57416"/>
                  </a:cubicBezTo>
                  <a:cubicBezTo>
                    <a:pt x="25832" y="60448"/>
                    <a:pt x="33357" y="60448"/>
                    <a:pt x="40995" y="57416"/>
                  </a:cubicBezTo>
                  <a:cubicBezTo>
                    <a:pt x="48520" y="54383"/>
                    <a:pt x="56606" y="47757"/>
                    <a:pt x="58123" y="39165"/>
                  </a:cubicBezTo>
                  <a:cubicBezTo>
                    <a:pt x="58403" y="37705"/>
                    <a:pt x="58628" y="36245"/>
                    <a:pt x="58909" y="34785"/>
                  </a:cubicBezTo>
                  <a:cubicBezTo>
                    <a:pt x="60200" y="27596"/>
                    <a:pt x="60313" y="20015"/>
                    <a:pt x="55989" y="136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DB4F5682-4AF3-C142-9F1A-346DC9B08111}"/>
                </a:ext>
              </a:extLst>
            </p:cNvPr>
            <p:cNvSpPr/>
            <p:nvPr/>
          </p:nvSpPr>
          <p:spPr>
            <a:xfrm>
              <a:off x="14692987" y="4425165"/>
              <a:ext cx="64503" cy="63794"/>
            </a:xfrm>
            <a:custGeom>
              <a:avLst/>
              <a:gdLst>
                <a:gd name="connsiteX0" fmla="*/ 32241 w 64503"/>
                <a:gd name="connsiteY0" fmla="*/ 0 h 63794"/>
                <a:gd name="connsiteX1" fmla="*/ 32241 w 64503"/>
                <a:gd name="connsiteY1" fmla="*/ 63794 h 63794"/>
                <a:gd name="connsiteX2" fmla="*/ 32241 w 64503"/>
                <a:gd name="connsiteY2" fmla="*/ 0 h 6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503" h="63794">
                  <a:moveTo>
                    <a:pt x="32241" y="0"/>
                  </a:moveTo>
                  <a:cubicBezTo>
                    <a:pt x="-10719" y="0"/>
                    <a:pt x="-10775" y="63794"/>
                    <a:pt x="32241" y="63794"/>
                  </a:cubicBezTo>
                  <a:cubicBezTo>
                    <a:pt x="75258" y="63794"/>
                    <a:pt x="75258" y="0"/>
                    <a:pt x="32241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F9819DDE-917A-7BA7-FA1E-24E42CCFC9F4}"/>
                </a:ext>
              </a:extLst>
            </p:cNvPr>
            <p:cNvSpPr/>
            <p:nvPr/>
          </p:nvSpPr>
          <p:spPr>
            <a:xfrm>
              <a:off x="14721501" y="4353789"/>
              <a:ext cx="57994" cy="54921"/>
            </a:xfrm>
            <a:custGeom>
              <a:avLst/>
              <a:gdLst>
                <a:gd name="connsiteX0" fmla="*/ 49495 w 57994"/>
                <a:gd name="connsiteY0" fmla="*/ 8031 h 54921"/>
                <a:gd name="connsiteX1" fmla="*/ 28997 w 57994"/>
                <a:gd name="connsiteY1" fmla="*/ 0 h 54921"/>
                <a:gd name="connsiteX2" fmla="*/ 8500 w 57994"/>
                <a:gd name="connsiteY2" fmla="*/ 8031 h 54921"/>
                <a:gd name="connsiteX3" fmla="*/ 20 w 57994"/>
                <a:gd name="connsiteY3" fmla="*/ 27461 h 54921"/>
                <a:gd name="connsiteX4" fmla="*/ 8500 w 57994"/>
                <a:gd name="connsiteY4" fmla="*/ 46891 h 54921"/>
                <a:gd name="connsiteX5" fmla="*/ 28997 w 57994"/>
                <a:gd name="connsiteY5" fmla="*/ 54922 h 54921"/>
                <a:gd name="connsiteX6" fmla="*/ 49495 w 57994"/>
                <a:gd name="connsiteY6" fmla="*/ 46891 h 54921"/>
                <a:gd name="connsiteX7" fmla="*/ 57975 w 57994"/>
                <a:gd name="connsiteY7" fmla="*/ 27461 h 54921"/>
                <a:gd name="connsiteX8" fmla="*/ 49495 w 57994"/>
                <a:gd name="connsiteY8" fmla="*/ 8031 h 5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994" h="54921">
                  <a:moveTo>
                    <a:pt x="49495" y="8031"/>
                  </a:moveTo>
                  <a:cubicBezTo>
                    <a:pt x="43767" y="3033"/>
                    <a:pt x="36747" y="0"/>
                    <a:pt x="28997" y="0"/>
                  </a:cubicBezTo>
                  <a:cubicBezTo>
                    <a:pt x="21697" y="0"/>
                    <a:pt x="13835" y="2976"/>
                    <a:pt x="8500" y="8031"/>
                  </a:cubicBezTo>
                  <a:cubicBezTo>
                    <a:pt x="3558" y="12748"/>
                    <a:pt x="-317" y="20554"/>
                    <a:pt x="20" y="27461"/>
                  </a:cubicBezTo>
                  <a:cubicBezTo>
                    <a:pt x="357" y="34649"/>
                    <a:pt x="2941" y="42006"/>
                    <a:pt x="8500" y="46891"/>
                  </a:cubicBezTo>
                  <a:cubicBezTo>
                    <a:pt x="14228" y="51889"/>
                    <a:pt x="21248" y="54922"/>
                    <a:pt x="28997" y="54922"/>
                  </a:cubicBezTo>
                  <a:cubicBezTo>
                    <a:pt x="36298" y="54922"/>
                    <a:pt x="44160" y="51945"/>
                    <a:pt x="49495" y="46891"/>
                  </a:cubicBezTo>
                  <a:cubicBezTo>
                    <a:pt x="54437" y="42174"/>
                    <a:pt x="58311" y="34368"/>
                    <a:pt x="57975" y="27461"/>
                  </a:cubicBezTo>
                  <a:cubicBezTo>
                    <a:pt x="57638" y="20273"/>
                    <a:pt x="55054" y="12916"/>
                    <a:pt x="49495" y="80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8B9EAA30-0CD7-FFB2-EAF3-794467583F91}"/>
                </a:ext>
              </a:extLst>
            </p:cNvPr>
            <p:cNvSpPr/>
            <p:nvPr/>
          </p:nvSpPr>
          <p:spPr>
            <a:xfrm>
              <a:off x="14765156" y="4254223"/>
              <a:ext cx="63364" cy="57504"/>
            </a:xfrm>
            <a:custGeom>
              <a:avLst/>
              <a:gdLst>
                <a:gd name="connsiteX0" fmla="*/ 59302 w 63364"/>
                <a:gd name="connsiteY0" fmla="*/ 14488 h 57504"/>
                <a:gd name="connsiteX1" fmla="*/ 41556 w 63364"/>
                <a:gd name="connsiteY1" fmla="*/ 1516 h 57504"/>
                <a:gd name="connsiteX2" fmla="*/ 38355 w 63364"/>
                <a:gd name="connsiteY2" fmla="*/ 1011 h 57504"/>
                <a:gd name="connsiteX3" fmla="*/ 22238 w 63364"/>
                <a:gd name="connsiteY3" fmla="*/ 1011 h 57504"/>
                <a:gd name="connsiteX4" fmla="*/ 8873 w 63364"/>
                <a:gd name="connsiteY4" fmla="*/ 8424 h 57504"/>
                <a:gd name="connsiteX5" fmla="*/ 0 w 63364"/>
                <a:gd name="connsiteY5" fmla="*/ 28752 h 57504"/>
                <a:gd name="connsiteX6" fmla="*/ 8873 w 63364"/>
                <a:gd name="connsiteY6" fmla="*/ 49081 h 57504"/>
                <a:gd name="connsiteX7" fmla="*/ 22238 w 63364"/>
                <a:gd name="connsiteY7" fmla="*/ 56494 h 57504"/>
                <a:gd name="connsiteX8" fmla="*/ 38355 w 63364"/>
                <a:gd name="connsiteY8" fmla="*/ 56494 h 57504"/>
                <a:gd name="connsiteX9" fmla="*/ 41556 w 63364"/>
                <a:gd name="connsiteY9" fmla="*/ 55989 h 57504"/>
                <a:gd name="connsiteX10" fmla="*/ 48632 w 63364"/>
                <a:gd name="connsiteY10" fmla="*/ 53125 h 57504"/>
                <a:gd name="connsiteX11" fmla="*/ 56943 w 63364"/>
                <a:gd name="connsiteY11" fmla="*/ 45880 h 57504"/>
                <a:gd name="connsiteX12" fmla="*/ 63345 w 63364"/>
                <a:gd name="connsiteY12" fmla="*/ 28809 h 57504"/>
                <a:gd name="connsiteX13" fmla="*/ 59302 w 63364"/>
                <a:gd name="connsiteY13" fmla="*/ 14545 h 5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364" h="57504">
                  <a:moveTo>
                    <a:pt x="59302" y="14488"/>
                  </a:moveTo>
                  <a:cubicBezTo>
                    <a:pt x="56157" y="8817"/>
                    <a:pt x="48014" y="2583"/>
                    <a:pt x="41556" y="1516"/>
                  </a:cubicBezTo>
                  <a:lnTo>
                    <a:pt x="38355" y="1011"/>
                  </a:lnTo>
                  <a:cubicBezTo>
                    <a:pt x="32964" y="-337"/>
                    <a:pt x="27629" y="-337"/>
                    <a:pt x="22238" y="1011"/>
                  </a:cubicBezTo>
                  <a:cubicBezTo>
                    <a:pt x="17184" y="2359"/>
                    <a:pt x="12691" y="4829"/>
                    <a:pt x="8873" y="8424"/>
                  </a:cubicBezTo>
                  <a:cubicBezTo>
                    <a:pt x="3538" y="13983"/>
                    <a:pt x="0" y="20834"/>
                    <a:pt x="0" y="28752"/>
                  </a:cubicBezTo>
                  <a:cubicBezTo>
                    <a:pt x="0" y="36221"/>
                    <a:pt x="3482" y="43971"/>
                    <a:pt x="8873" y="49081"/>
                  </a:cubicBezTo>
                  <a:cubicBezTo>
                    <a:pt x="12691" y="52675"/>
                    <a:pt x="17128" y="55146"/>
                    <a:pt x="22238" y="56494"/>
                  </a:cubicBezTo>
                  <a:cubicBezTo>
                    <a:pt x="27629" y="57842"/>
                    <a:pt x="32964" y="57842"/>
                    <a:pt x="38355" y="56494"/>
                  </a:cubicBezTo>
                  <a:lnTo>
                    <a:pt x="41556" y="55989"/>
                  </a:lnTo>
                  <a:cubicBezTo>
                    <a:pt x="43915" y="55034"/>
                    <a:pt x="46273" y="54079"/>
                    <a:pt x="48632" y="53125"/>
                  </a:cubicBezTo>
                  <a:cubicBezTo>
                    <a:pt x="52058" y="51384"/>
                    <a:pt x="54865" y="48969"/>
                    <a:pt x="56943" y="45880"/>
                  </a:cubicBezTo>
                  <a:cubicBezTo>
                    <a:pt x="60762" y="41163"/>
                    <a:pt x="63626" y="35042"/>
                    <a:pt x="63345" y="28809"/>
                  </a:cubicBezTo>
                  <a:cubicBezTo>
                    <a:pt x="63120" y="23754"/>
                    <a:pt x="61717" y="18981"/>
                    <a:pt x="59302" y="145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B4BAAA4-355F-F904-D840-B278D6C93F1D}"/>
                </a:ext>
              </a:extLst>
            </p:cNvPr>
            <p:cNvSpPr/>
            <p:nvPr/>
          </p:nvSpPr>
          <p:spPr>
            <a:xfrm>
              <a:off x="14798829" y="4179983"/>
              <a:ext cx="54984" cy="54416"/>
            </a:xfrm>
            <a:custGeom>
              <a:avLst/>
              <a:gdLst>
                <a:gd name="connsiteX0" fmla="*/ 27482 w 54984"/>
                <a:gd name="connsiteY0" fmla="*/ 0 h 54416"/>
                <a:gd name="connsiteX1" fmla="*/ 27482 w 54984"/>
                <a:gd name="connsiteY1" fmla="*/ 54416 h 54416"/>
                <a:gd name="connsiteX2" fmla="*/ 27482 w 54984"/>
                <a:gd name="connsiteY2" fmla="*/ 0 h 5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984" h="54416">
                  <a:moveTo>
                    <a:pt x="27482" y="0"/>
                  </a:moveTo>
                  <a:cubicBezTo>
                    <a:pt x="-9133" y="0"/>
                    <a:pt x="-9189" y="54416"/>
                    <a:pt x="27482" y="54416"/>
                  </a:cubicBezTo>
                  <a:cubicBezTo>
                    <a:pt x="64152" y="54416"/>
                    <a:pt x="64152" y="0"/>
                    <a:pt x="2748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A15C192A-FAAC-95E6-1B21-B90E3D79DC2D}"/>
                </a:ext>
              </a:extLst>
            </p:cNvPr>
            <p:cNvSpPr/>
            <p:nvPr/>
          </p:nvSpPr>
          <p:spPr>
            <a:xfrm>
              <a:off x="14838616" y="4090363"/>
              <a:ext cx="72359" cy="68894"/>
            </a:xfrm>
            <a:custGeom>
              <a:avLst/>
              <a:gdLst>
                <a:gd name="connsiteX0" fmla="*/ 62047 w 72359"/>
                <a:gd name="connsiteY0" fmla="*/ 10045 h 68894"/>
                <a:gd name="connsiteX1" fmla="*/ 27398 w 72359"/>
                <a:gd name="connsiteY1" fmla="*/ 1341 h 68894"/>
                <a:gd name="connsiteX2" fmla="*/ 26556 w 72359"/>
                <a:gd name="connsiteY2" fmla="*/ 1622 h 68894"/>
                <a:gd name="connsiteX3" fmla="*/ 4991 w 72359"/>
                <a:gd name="connsiteY3" fmla="*/ 17402 h 68894"/>
                <a:gd name="connsiteX4" fmla="*/ 1341 w 72359"/>
                <a:gd name="connsiteY4" fmla="*/ 43852 h 68894"/>
                <a:gd name="connsiteX5" fmla="*/ 26106 w 72359"/>
                <a:gd name="connsiteY5" fmla="*/ 67662 h 68894"/>
                <a:gd name="connsiteX6" fmla="*/ 26556 w 72359"/>
                <a:gd name="connsiteY6" fmla="*/ 67775 h 68894"/>
                <a:gd name="connsiteX7" fmla="*/ 54353 w 72359"/>
                <a:gd name="connsiteY7" fmla="*/ 64293 h 68894"/>
                <a:gd name="connsiteX8" fmla="*/ 70920 w 72359"/>
                <a:gd name="connsiteY8" fmla="*/ 43796 h 68894"/>
                <a:gd name="connsiteX9" fmla="*/ 71144 w 72359"/>
                <a:gd name="connsiteY9" fmla="*/ 42953 h 68894"/>
                <a:gd name="connsiteX10" fmla="*/ 61991 w 72359"/>
                <a:gd name="connsiteY10" fmla="*/ 10045 h 6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59" h="68894">
                  <a:moveTo>
                    <a:pt x="62047" y="10045"/>
                  </a:moveTo>
                  <a:cubicBezTo>
                    <a:pt x="53230" y="1622"/>
                    <a:pt x="39247" y="-2253"/>
                    <a:pt x="27398" y="1341"/>
                  </a:cubicBezTo>
                  <a:cubicBezTo>
                    <a:pt x="27117" y="1453"/>
                    <a:pt x="26836" y="1509"/>
                    <a:pt x="26556" y="1622"/>
                  </a:cubicBezTo>
                  <a:cubicBezTo>
                    <a:pt x="18244" y="4149"/>
                    <a:pt x="9372" y="9540"/>
                    <a:pt x="4991" y="17402"/>
                  </a:cubicBezTo>
                  <a:cubicBezTo>
                    <a:pt x="555" y="25376"/>
                    <a:pt x="-1579" y="34867"/>
                    <a:pt x="1341" y="43852"/>
                  </a:cubicBezTo>
                  <a:cubicBezTo>
                    <a:pt x="5047" y="55252"/>
                    <a:pt x="14201" y="64798"/>
                    <a:pt x="26106" y="67662"/>
                  </a:cubicBezTo>
                  <a:cubicBezTo>
                    <a:pt x="26275" y="67662"/>
                    <a:pt x="26443" y="67719"/>
                    <a:pt x="26556" y="67775"/>
                  </a:cubicBezTo>
                  <a:cubicBezTo>
                    <a:pt x="35316" y="69909"/>
                    <a:pt x="46491" y="69123"/>
                    <a:pt x="54353" y="64293"/>
                  </a:cubicBezTo>
                  <a:cubicBezTo>
                    <a:pt x="62047" y="59576"/>
                    <a:pt x="68449" y="52725"/>
                    <a:pt x="70920" y="43796"/>
                  </a:cubicBezTo>
                  <a:cubicBezTo>
                    <a:pt x="70976" y="43515"/>
                    <a:pt x="71088" y="43234"/>
                    <a:pt x="71144" y="42953"/>
                  </a:cubicBezTo>
                  <a:cubicBezTo>
                    <a:pt x="74458" y="31104"/>
                    <a:pt x="70864" y="18525"/>
                    <a:pt x="61991" y="100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95BE795A-17BD-8791-4128-09A447B1B815}"/>
                </a:ext>
              </a:extLst>
            </p:cNvPr>
            <p:cNvSpPr/>
            <p:nvPr/>
          </p:nvSpPr>
          <p:spPr>
            <a:xfrm>
              <a:off x="14902663" y="4067669"/>
              <a:ext cx="60712" cy="60031"/>
            </a:xfrm>
            <a:custGeom>
              <a:avLst/>
              <a:gdLst>
                <a:gd name="connsiteX0" fmla="*/ 30346 w 60712"/>
                <a:gd name="connsiteY0" fmla="*/ 0 h 60031"/>
                <a:gd name="connsiteX1" fmla="*/ 30346 w 60712"/>
                <a:gd name="connsiteY1" fmla="*/ 60032 h 60031"/>
                <a:gd name="connsiteX2" fmla="*/ 30346 w 60712"/>
                <a:gd name="connsiteY2" fmla="*/ 0 h 6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2" h="60031">
                  <a:moveTo>
                    <a:pt x="30346" y="0"/>
                  </a:moveTo>
                  <a:cubicBezTo>
                    <a:pt x="-10087" y="0"/>
                    <a:pt x="-10143" y="60032"/>
                    <a:pt x="30346" y="60032"/>
                  </a:cubicBezTo>
                  <a:cubicBezTo>
                    <a:pt x="70835" y="60032"/>
                    <a:pt x="70835" y="0"/>
                    <a:pt x="30346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90D2EB2A-BB46-E651-E9FD-6351B887EEF9}"/>
                </a:ext>
              </a:extLst>
            </p:cNvPr>
            <p:cNvSpPr/>
            <p:nvPr/>
          </p:nvSpPr>
          <p:spPr>
            <a:xfrm>
              <a:off x="14988113" y="4077328"/>
              <a:ext cx="69536" cy="68792"/>
            </a:xfrm>
            <a:custGeom>
              <a:avLst/>
              <a:gdLst>
                <a:gd name="connsiteX0" fmla="*/ 34747 w 69536"/>
                <a:gd name="connsiteY0" fmla="*/ 0 h 68792"/>
                <a:gd name="connsiteX1" fmla="*/ 34747 w 69536"/>
                <a:gd name="connsiteY1" fmla="*/ 68792 h 68792"/>
                <a:gd name="connsiteX2" fmla="*/ 34747 w 69536"/>
                <a:gd name="connsiteY2" fmla="*/ 0 h 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536" h="68792">
                  <a:moveTo>
                    <a:pt x="34747" y="0"/>
                  </a:moveTo>
                  <a:cubicBezTo>
                    <a:pt x="-11526" y="0"/>
                    <a:pt x="-11638" y="68792"/>
                    <a:pt x="34747" y="68792"/>
                  </a:cubicBezTo>
                  <a:cubicBezTo>
                    <a:pt x="81133" y="68792"/>
                    <a:pt x="81133" y="0"/>
                    <a:pt x="3474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7" name="Group 458">
            <a:extLst>
              <a:ext uri="{FF2B5EF4-FFF2-40B4-BE49-F238E27FC236}">
                <a16:creationId xmlns:a16="http://schemas.microsoft.com/office/drawing/2014/main" id="{EB709A55-0E14-B52B-E310-9E3CBE328196}"/>
              </a:ext>
            </a:extLst>
          </p:cNvPr>
          <p:cNvGrpSpPr/>
          <p:nvPr/>
        </p:nvGrpSpPr>
        <p:grpSpPr>
          <a:xfrm>
            <a:off x="9096789" y="4735439"/>
            <a:ext cx="1690601" cy="354131"/>
            <a:chOff x="9096789" y="4738457"/>
            <a:chExt cx="1690601" cy="354131"/>
          </a:xfrm>
        </p:grpSpPr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0E7CF556-28D0-066C-50E4-ADA1167F6511}"/>
                </a:ext>
              </a:extLst>
            </p:cNvPr>
            <p:cNvSpPr/>
            <p:nvPr/>
          </p:nvSpPr>
          <p:spPr>
            <a:xfrm>
              <a:off x="9096789" y="4738457"/>
              <a:ext cx="948249" cy="354131"/>
            </a:xfrm>
            <a:custGeom>
              <a:avLst/>
              <a:gdLst>
                <a:gd name="connsiteX0" fmla="*/ 705896 w 948249"/>
                <a:gd name="connsiteY0" fmla="*/ 0 h 354131"/>
                <a:gd name="connsiteX1" fmla="*/ 407758 w 948249"/>
                <a:gd name="connsiteY1" fmla="*/ 60818 h 354131"/>
                <a:gd name="connsiteX2" fmla="*/ 409162 w 948249"/>
                <a:gd name="connsiteY2" fmla="*/ 74689 h 354131"/>
                <a:gd name="connsiteX3" fmla="*/ 280956 w 948249"/>
                <a:gd name="connsiteY3" fmla="*/ 132474 h 354131"/>
                <a:gd name="connsiteX4" fmla="*/ 285561 w 948249"/>
                <a:gd name="connsiteY4" fmla="*/ 153365 h 354131"/>
                <a:gd name="connsiteX5" fmla="*/ 172797 w 948249"/>
                <a:gd name="connsiteY5" fmla="*/ 210420 h 354131"/>
                <a:gd name="connsiteX6" fmla="*/ 58 w 948249"/>
                <a:gd name="connsiteY6" fmla="*/ 318860 h 354131"/>
                <a:gd name="connsiteX7" fmla="*/ 54418 w 948249"/>
                <a:gd name="connsiteY7" fmla="*/ 346433 h 354131"/>
                <a:gd name="connsiteX8" fmla="*/ 411521 w 948249"/>
                <a:gd name="connsiteY8" fmla="*/ 325599 h 354131"/>
                <a:gd name="connsiteX9" fmla="*/ 438308 w 948249"/>
                <a:gd name="connsiteY9" fmla="*/ 353789 h 354131"/>
                <a:gd name="connsiteX10" fmla="*/ 560899 w 948249"/>
                <a:gd name="connsiteY10" fmla="*/ 324195 h 354131"/>
                <a:gd name="connsiteX11" fmla="*/ 585046 w 948249"/>
                <a:gd name="connsiteY11" fmla="*/ 348118 h 354131"/>
                <a:gd name="connsiteX12" fmla="*/ 947709 w 948249"/>
                <a:gd name="connsiteY12" fmla="*/ 163642 h 354131"/>
                <a:gd name="connsiteX13" fmla="*/ 746947 w 948249"/>
                <a:gd name="connsiteY13" fmla="*/ 17409 h 354131"/>
                <a:gd name="connsiteX14" fmla="*/ 705840 w 948249"/>
                <a:gd name="connsiteY14" fmla="*/ 0 h 3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8249" h="354131">
                  <a:moveTo>
                    <a:pt x="705896" y="0"/>
                  </a:moveTo>
                  <a:cubicBezTo>
                    <a:pt x="572355" y="20329"/>
                    <a:pt x="411577" y="21564"/>
                    <a:pt x="407758" y="60818"/>
                  </a:cubicBezTo>
                  <a:cubicBezTo>
                    <a:pt x="407309" y="65535"/>
                    <a:pt x="409612" y="69916"/>
                    <a:pt x="409162" y="74689"/>
                  </a:cubicBezTo>
                  <a:cubicBezTo>
                    <a:pt x="406130" y="105800"/>
                    <a:pt x="314706" y="108439"/>
                    <a:pt x="280956" y="132474"/>
                  </a:cubicBezTo>
                  <a:cubicBezTo>
                    <a:pt x="281124" y="140224"/>
                    <a:pt x="282079" y="146401"/>
                    <a:pt x="285561" y="153365"/>
                  </a:cubicBezTo>
                  <a:cubicBezTo>
                    <a:pt x="259504" y="185880"/>
                    <a:pt x="210254" y="195595"/>
                    <a:pt x="172797" y="210420"/>
                  </a:cubicBezTo>
                  <a:cubicBezTo>
                    <a:pt x="153816" y="217946"/>
                    <a:pt x="2473" y="294431"/>
                    <a:pt x="58" y="318860"/>
                  </a:cubicBezTo>
                  <a:cubicBezTo>
                    <a:pt x="-1683" y="336774"/>
                    <a:pt x="36111" y="344692"/>
                    <a:pt x="54418" y="346433"/>
                  </a:cubicBezTo>
                  <a:cubicBezTo>
                    <a:pt x="85642" y="349465"/>
                    <a:pt x="281237" y="344355"/>
                    <a:pt x="411521" y="325599"/>
                  </a:cubicBezTo>
                  <a:cubicBezTo>
                    <a:pt x="410903" y="344804"/>
                    <a:pt x="422415" y="352273"/>
                    <a:pt x="438308" y="353789"/>
                  </a:cubicBezTo>
                  <a:cubicBezTo>
                    <a:pt x="473069" y="357159"/>
                    <a:pt x="531585" y="334808"/>
                    <a:pt x="560899" y="324195"/>
                  </a:cubicBezTo>
                  <a:cubicBezTo>
                    <a:pt x="559888" y="340705"/>
                    <a:pt x="571119" y="346770"/>
                    <a:pt x="585046" y="348118"/>
                  </a:cubicBezTo>
                  <a:cubicBezTo>
                    <a:pt x="665295" y="355923"/>
                    <a:pt x="938106" y="262254"/>
                    <a:pt x="947709" y="163642"/>
                  </a:cubicBezTo>
                  <a:cubicBezTo>
                    <a:pt x="959951" y="37962"/>
                    <a:pt x="760481" y="21452"/>
                    <a:pt x="746947" y="17409"/>
                  </a:cubicBezTo>
                  <a:cubicBezTo>
                    <a:pt x="732796" y="13141"/>
                    <a:pt x="719318" y="5953"/>
                    <a:pt x="705840" y="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00C8423C-C0FC-603A-8645-F9F98455B414}"/>
                </a:ext>
              </a:extLst>
            </p:cNvPr>
            <p:cNvSpPr/>
            <p:nvPr/>
          </p:nvSpPr>
          <p:spPr>
            <a:xfrm>
              <a:off x="9446376" y="4954866"/>
              <a:ext cx="220685" cy="81714"/>
            </a:xfrm>
            <a:custGeom>
              <a:avLst/>
              <a:gdLst>
                <a:gd name="connsiteX0" fmla="*/ 18187 w 220685"/>
                <a:gd name="connsiteY0" fmla="*/ 11028 h 81714"/>
                <a:gd name="connsiteX1" fmla="*/ 14368 w 220685"/>
                <a:gd name="connsiteY1" fmla="*/ 25179 h 81714"/>
                <a:gd name="connsiteX2" fmla="*/ 20602 w 220685"/>
                <a:gd name="connsiteY2" fmla="*/ 32367 h 81714"/>
                <a:gd name="connsiteX3" fmla="*/ 36719 w 220685"/>
                <a:gd name="connsiteY3" fmla="*/ 32143 h 81714"/>
                <a:gd name="connsiteX4" fmla="*/ 54015 w 220685"/>
                <a:gd name="connsiteY4" fmla="*/ 27482 h 81714"/>
                <a:gd name="connsiteX5" fmla="*/ 54521 w 220685"/>
                <a:gd name="connsiteY5" fmla="*/ 27313 h 81714"/>
                <a:gd name="connsiteX6" fmla="*/ 61709 w 220685"/>
                <a:gd name="connsiteY6" fmla="*/ 29897 h 81714"/>
                <a:gd name="connsiteX7" fmla="*/ 68111 w 220685"/>
                <a:gd name="connsiteY7" fmla="*/ 41409 h 81714"/>
                <a:gd name="connsiteX8" fmla="*/ 74625 w 220685"/>
                <a:gd name="connsiteY8" fmla="*/ 48485 h 81714"/>
                <a:gd name="connsiteX9" fmla="*/ 93999 w 220685"/>
                <a:gd name="connsiteY9" fmla="*/ 52921 h 81714"/>
                <a:gd name="connsiteX10" fmla="*/ 136847 w 220685"/>
                <a:gd name="connsiteY10" fmla="*/ 37365 h 81714"/>
                <a:gd name="connsiteX11" fmla="*/ 147797 w 220685"/>
                <a:gd name="connsiteY11" fmla="*/ 39780 h 81714"/>
                <a:gd name="connsiteX12" fmla="*/ 147797 w 220685"/>
                <a:gd name="connsiteY12" fmla="*/ 39780 h 81714"/>
                <a:gd name="connsiteX13" fmla="*/ 147797 w 220685"/>
                <a:gd name="connsiteY13" fmla="*/ 39892 h 81714"/>
                <a:gd name="connsiteX14" fmla="*/ 159871 w 220685"/>
                <a:gd name="connsiteY14" fmla="*/ 57413 h 81714"/>
                <a:gd name="connsiteX15" fmla="*/ 174191 w 220685"/>
                <a:gd name="connsiteY15" fmla="*/ 65275 h 81714"/>
                <a:gd name="connsiteX16" fmla="*/ 192105 w 220685"/>
                <a:gd name="connsiteY16" fmla="*/ 60895 h 81714"/>
                <a:gd name="connsiteX17" fmla="*/ 210806 w 220685"/>
                <a:gd name="connsiteY17" fmla="*/ 51798 h 81714"/>
                <a:gd name="connsiteX18" fmla="*/ 211367 w 220685"/>
                <a:gd name="connsiteY18" fmla="*/ 51573 h 81714"/>
                <a:gd name="connsiteX19" fmla="*/ 220296 w 220685"/>
                <a:gd name="connsiteY19" fmla="*/ 55953 h 81714"/>
                <a:gd name="connsiteX20" fmla="*/ 219342 w 220685"/>
                <a:gd name="connsiteY20" fmla="*/ 62411 h 81714"/>
                <a:gd name="connsiteX21" fmla="*/ 209907 w 220685"/>
                <a:gd name="connsiteY21" fmla="*/ 70779 h 81714"/>
                <a:gd name="connsiteX22" fmla="*/ 198900 w 220685"/>
                <a:gd name="connsiteY22" fmla="*/ 76507 h 81714"/>
                <a:gd name="connsiteX23" fmla="*/ 172675 w 220685"/>
                <a:gd name="connsiteY23" fmla="*/ 81561 h 81714"/>
                <a:gd name="connsiteX24" fmla="*/ 158636 w 220685"/>
                <a:gd name="connsiteY24" fmla="*/ 77124 h 81714"/>
                <a:gd name="connsiteX25" fmla="*/ 147910 w 220685"/>
                <a:gd name="connsiteY25" fmla="*/ 68252 h 81714"/>
                <a:gd name="connsiteX26" fmla="*/ 134207 w 220685"/>
                <a:gd name="connsiteY26" fmla="*/ 48260 h 81714"/>
                <a:gd name="connsiteX27" fmla="*/ 145270 w 220685"/>
                <a:gd name="connsiteY27" fmla="*/ 50787 h 81714"/>
                <a:gd name="connsiteX28" fmla="*/ 121291 w 220685"/>
                <a:gd name="connsiteY28" fmla="*/ 62692 h 81714"/>
                <a:gd name="connsiteX29" fmla="*/ 94224 w 220685"/>
                <a:gd name="connsiteY29" fmla="*/ 68252 h 81714"/>
                <a:gd name="connsiteX30" fmla="*/ 79847 w 220685"/>
                <a:gd name="connsiteY30" fmla="*/ 66679 h 81714"/>
                <a:gd name="connsiteX31" fmla="*/ 65808 w 220685"/>
                <a:gd name="connsiteY31" fmla="*/ 60165 h 81714"/>
                <a:gd name="connsiteX32" fmla="*/ 56093 w 220685"/>
                <a:gd name="connsiteY32" fmla="*/ 48260 h 81714"/>
                <a:gd name="connsiteX33" fmla="*/ 50870 w 220685"/>
                <a:gd name="connsiteY33" fmla="*/ 37422 h 81714"/>
                <a:gd name="connsiteX34" fmla="*/ 58564 w 220685"/>
                <a:gd name="connsiteY34" fmla="*/ 39780 h 81714"/>
                <a:gd name="connsiteX35" fmla="*/ 39077 w 220685"/>
                <a:gd name="connsiteY35" fmla="*/ 45452 h 81714"/>
                <a:gd name="connsiteX36" fmla="*/ 17232 w 220685"/>
                <a:gd name="connsiteY36" fmla="*/ 45845 h 81714"/>
                <a:gd name="connsiteX37" fmla="*/ 5439 w 220685"/>
                <a:gd name="connsiteY37" fmla="*/ 39162 h 81714"/>
                <a:gd name="connsiteX38" fmla="*/ 161 w 220685"/>
                <a:gd name="connsiteY38" fmla="*/ 26359 h 81714"/>
                <a:gd name="connsiteX39" fmla="*/ 5327 w 220685"/>
                <a:gd name="connsiteY39" fmla="*/ 3952 h 81714"/>
                <a:gd name="connsiteX40" fmla="*/ 5439 w 220685"/>
                <a:gd name="connsiteY40" fmla="*/ 3783 h 81714"/>
                <a:gd name="connsiteX41" fmla="*/ 15379 w 220685"/>
                <a:gd name="connsiteY41" fmla="*/ 919 h 81714"/>
                <a:gd name="connsiteX42" fmla="*/ 18243 w 220685"/>
                <a:gd name="connsiteY42" fmla="*/ 10859 h 81714"/>
                <a:gd name="connsiteX43" fmla="*/ 18243 w 220685"/>
                <a:gd name="connsiteY43" fmla="*/ 10915 h 8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0685" h="81714">
                  <a:moveTo>
                    <a:pt x="18187" y="11028"/>
                  </a:moveTo>
                  <a:cubicBezTo>
                    <a:pt x="15379" y="15913"/>
                    <a:pt x="14087" y="20518"/>
                    <a:pt x="14368" y="25179"/>
                  </a:cubicBezTo>
                  <a:cubicBezTo>
                    <a:pt x="14874" y="29503"/>
                    <a:pt x="16053" y="31020"/>
                    <a:pt x="20602" y="32367"/>
                  </a:cubicBezTo>
                  <a:cubicBezTo>
                    <a:pt x="25038" y="33491"/>
                    <a:pt x="30991" y="33154"/>
                    <a:pt x="36719" y="32143"/>
                  </a:cubicBezTo>
                  <a:cubicBezTo>
                    <a:pt x="42503" y="31132"/>
                    <a:pt x="48399" y="29503"/>
                    <a:pt x="54015" y="27482"/>
                  </a:cubicBezTo>
                  <a:lnTo>
                    <a:pt x="54521" y="27313"/>
                  </a:lnTo>
                  <a:cubicBezTo>
                    <a:pt x="57272" y="26302"/>
                    <a:pt x="60305" y="27426"/>
                    <a:pt x="61709" y="29897"/>
                  </a:cubicBezTo>
                  <a:cubicBezTo>
                    <a:pt x="64741" y="34951"/>
                    <a:pt x="66089" y="38320"/>
                    <a:pt x="68111" y="41409"/>
                  </a:cubicBezTo>
                  <a:cubicBezTo>
                    <a:pt x="69964" y="44441"/>
                    <a:pt x="72098" y="46800"/>
                    <a:pt x="74625" y="48485"/>
                  </a:cubicBezTo>
                  <a:cubicBezTo>
                    <a:pt x="79510" y="52022"/>
                    <a:pt x="86586" y="53202"/>
                    <a:pt x="93999" y="52921"/>
                  </a:cubicBezTo>
                  <a:cubicBezTo>
                    <a:pt x="108488" y="52247"/>
                    <a:pt x="123706" y="45733"/>
                    <a:pt x="136847" y="37365"/>
                  </a:cubicBezTo>
                  <a:cubicBezTo>
                    <a:pt x="140553" y="35007"/>
                    <a:pt x="145439" y="36074"/>
                    <a:pt x="147797" y="39780"/>
                  </a:cubicBezTo>
                  <a:lnTo>
                    <a:pt x="147797" y="39780"/>
                  </a:lnTo>
                  <a:cubicBezTo>
                    <a:pt x="147797" y="39780"/>
                    <a:pt x="147797" y="39892"/>
                    <a:pt x="147797" y="39892"/>
                  </a:cubicBezTo>
                  <a:cubicBezTo>
                    <a:pt x="151785" y="46407"/>
                    <a:pt x="155603" y="52640"/>
                    <a:pt x="159871" y="57413"/>
                  </a:cubicBezTo>
                  <a:cubicBezTo>
                    <a:pt x="164195" y="62187"/>
                    <a:pt x="168744" y="64826"/>
                    <a:pt x="174191" y="65275"/>
                  </a:cubicBezTo>
                  <a:cubicBezTo>
                    <a:pt x="179414" y="65837"/>
                    <a:pt x="185872" y="63647"/>
                    <a:pt x="192105" y="60895"/>
                  </a:cubicBezTo>
                  <a:cubicBezTo>
                    <a:pt x="198451" y="58256"/>
                    <a:pt x="204235" y="54100"/>
                    <a:pt x="210806" y="51798"/>
                  </a:cubicBezTo>
                  <a:lnTo>
                    <a:pt x="211367" y="51573"/>
                  </a:lnTo>
                  <a:cubicBezTo>
                    <a:pt x="215017" y="50338"/>
                    <a:pt x="219061" y="52247"/>
                    <a:pt x="220296" y="55953"/>
                  </a:cubicBezTo>
                  <a:cubicBezTo>
                    <a:pt x="221082" y="58200"/>
                    <a:pt x="220633" y="60614"/>
                    <a:pt x="219342" y="62411"/>
                  </a:cubicBezTo>
                  <a:cubicBezTo>
                    <a:pt x="216702" y="66062"/>
                    <a:pt x="213389" y="68589"/>
                    <a:pt x="209907" y="70779"/>
                  </a:cubicBezTo>
                  <a:cubicBezTo>
                    <a:pt x="206369" y="72913"/>
                    <a:pt x="202775" y="74878"/>
                    <a:pt x="198900" y="76507"/>
                  </a:cubicBezTo>
                  <a:cubicBezTo>
                    <a:pt x="191263" y="79652"/>
                    <a:pt x="182727" y="82403"/>
                    <a:pt x="172675" y="81561"/>
                  </a:cubicBezTo>
                  <a:cubicBezTo>
                    <a:pt x="167846" y="81112"/>
                    <a:pt x="162904" y="79595"/>
                    <a:pt x="158636" y="77124"/>
                  </a:cubicBezTo>
                  <a:cubicBezTo>
                    <a:pt x="154368" y="74710"/>
                    <a:pt x="150830" y="71509"/>
                    <a:pt x="147910" y="68252"/>
                  </a:cubicBezTo>
                  <a:cubicBezTo>
                    <a:pt x="142069" y="61625"/>
                    <a:pt x="138138" y="54662"/>
                    <a:pt x="134207" y="48260"/>
                  </a:cubicBezTo>
                  <a:lnTo>
                    <a:pt x="145270" y="50787"/>
                  </a:lnTo>
                  <a:cubicBezTo>
                    <a:pt x="137689" y="55560"/>
                    <a:pt x="129771" y="59547"/>
                    <a:pt x="121291" y="62692"/>
                  </a:cubicBezTo>
                  <a:cubicBezTo>
                    <a:pt x="112812" y="65781"/>
                    <a:pt x="103826" y="68083"/>
                    <a:pt x="94224" y="68252"/>
                  </a:cubicBezTo>
                  <a:cubicBezTo>
                    <a:pt x="89450" y="68252"/>
                    <a:pt x="84733" y="67915"/>
                    <a:pt x="79847" y="66679"/>
                  </a:cubicBezTo>
                  <a:cubicBezTo>
                    <a:pt x="75018" y="65556"/>
                    <a:pt x="70020" y="63422"/>
                    <a:pt x="65808" y="60165"/>
                  </a:cubicBezTo>
                  <a:cubicBezTo>
                    <a:pt x="61540" y="56908"/>
                    <a:pt x="58283" y="52528"/>
                    <a:pt x="56093" y="48260"/>
                  </a:cubicBezTo>
                  <a:cubicBezTo>
                    <a:pt x="53847" y="44160"/>
                    <a:pt x="52387" y="39443"/>
                    <a:pt x="50870" y="37422"/>
                  </a:cubicBezTo>
                  <a:lnTo>
                    <a:pt x="58564" y="39780"/>
                  </a:lnTo>
                  <a:cubicBezTo>
                    <a:pt x="52218" y="42195"/>
                    <a:pt x="45816" y="44160"/>
                    <a:pt x="39077" y="45452"/>
                  </a:cubicBezTo>
                  <a:cubicBezTo>
                    <a:pt x="32339" y="46687"/>
                    <a:pt x="25263" y="47586"/>
                    <a:pt x="17232" y="45845"/>
                  </a:cubicBezTo>
                  <a:cubicBezTo>
                    <a:pt x="13245" y="44890"/>
                    <a:pt x="8809" y="42981"/>
                    <a:pt x="5439" y="39162"/>
                  </a:cubicBezTo>
                  <a:cubicBezTo>
                    <a:pt x="2070" y="35400"/>
                    <a:pt x="497" y="30514"/>
                    <a:pt x="161" y="26359"/>
                  </a:cubicBezTo>
                  <a:cubicBezTo>
                    <a:pt x="-682" y="18272"/>
                    <a:pt x="1901" y="10129"/>
                    <a:pt x="5327" y="3952"/>
                  </a:cubicBezTo>
                  <a:lnTo>
                    <a:pt x="5439" y="3783"/>
                  </a:lnTo>
                  <a:cubicBezTo>
                    <a:pt x="7405" y="246"/>
                    <a:pt x="11841" y="-1046"/>
                    <a:pt x="15379" y="919"/>
                  </a:cubicBezTo>
                  <a:cubicBezTo>
                    <a:pt x="18917" y="2885"/>
                    <a:pt x="20209" y="7321"/>
                    <a:pt x="18243" y="10859"/>
                  </a:cubicBezTo>
                  <a:cubicBezTo>
                    <a:pt x="18243" y="10859"/>
                    <a:pt x="18243" y="10915"/>
                    <a:pt x="18243" y="10915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B32926D-7AB0-0012-B73D-E3EAA20CDEA2}"/>
                </a:ext>
              </a:extLst>
            </p:cNvPr>
            <p:cNvSpPr/>
            <p:nvPr/>
          </p:nvSpPr>
          <p:spPr>
            <a:xfrm>
              <a:off x="9564972" y="4916714"/>
              <a:ext cx="116543" cy="69446"/>
            </a:xfrm>
            <a:custGeom>
              <a:avLst/>
              <a:gdLst>
                <a:gd name="connsiteX0" fmla="*/ 20104 w 116543"/>
                <a:gd name="connsiteY0" fmla="*/ 12565 h 69446"/>
                <a:gd name="connsiteX1" fmla="*/ 16566 w 116543"/>
                <a:gd name="connsiteY1" fmla="*/ 24245 h 69446"/>
                <a:gd name="connsiteX2" fmla="*/ 20048 w 116543"/>
                <a:gd name="connsiteY2" fmla="*/ 32894 h 69446"/>
                <a:gd name="connsiteX3" fmla="*/ 30662 w 116543"/>
                <a:gd name="connsiteY3" fmla="*/ 35982 h 69446"/>
                <a:gd name="connsiteX4" fmla="*/ 37625 w 116543"/>
                <a:gd name="connsiteY4" fmla="*/ 35140 h 69446"/>
                <a:gd name="connsiteX5" fmla="*/ 41444 w 116543"/>
                <a:gd name="connsiteY5" fmla="*/ 34241 h 69446"/>
                <a:gd name="connsiteX6" fmla="*/ 45600 w 116543"/>
                <a:gd name="connsiteY6" fmla="*/ 33680 h 69446"/>
                <a:gd name="connsiteX7" fmla="*/ 45600 w 116543"/>
                <a:gd name="connsiteY7" fmla="*/ 33680 h 69446"/>
                <a:gd name="connsiteX8" fmla="*/ 46049 w 116543"/>
                <a:gd name="connsiteY8" fmla="*/ 33624 h 69446"/>
                <a:gd name="connsiteX9" fmla="*/ 52619 w 116543"/>
                <a:gd name="connsiteY9" fmla="*/ 35701 h 69446"/>
                <a:gd name="connsiteX10" fmla="*/ 64918 w 116543"/>
                <a:gd name="connsiteY10" fmla="*/ 47270 h 69446"/>
                <a:gd name="connsiteX11" fmla="*/ 77160 w 116543"/>
                <a:gd name="connsiteY11" fmla="*/ 53054 h 69446"/>
                <a:gd name="connsiteX12" fmla="*/ 89571 w 116543"/>
                <a:gd name="connsiteY12" fmla="*/ 50527 h 69446"/>
                <a:gd name="connsiteX13" fmla="*/ 104003 w 116543"/>
                <a:gd name="connsiteY13" fmla="*/ 41598 h 69446"/>
                <a:gd name="connsiteX14" fmla="*/ 115403 w 116543"/>
                <a:gd name="connsiteY14" fmla="*/ 44574 h 69446"/>
                <a:gd name="connsiteX15" fmla="*/ 112820 w 116543"/>
                <a:gd name="connsiteY15" fmla="*/ 55750 h 69446"/>
                <a:gd name="connsiteX16" fmla="*/ 112707 w 116543"/>
                <a:gd name="connsiteY16" fmla="*/ 55750 h 69446"/>
                <a:gd name="connsiteX17" fmla="*/ 96759 w 116543"/>
                <a:gd name="connsiteY17" fmla="*/ 65465 h 69446"/>
                <a:gd name="connsiteX18" fmla="*/ 74577 w 116543"/>
                <a:gd name="connsiteY18" fmla="*/ 68946 h 69446"/>
                <a:gd name="connsiteX19" fmla="*/ 55315 w 116543"/>
                <a:gd name="connsiteY19" fmla="*/ 58950 h 69446"/>
                <a:gd name="connsiteX20" fmla="*/ 42286 w 116543"/>
                <a:gd name="connsiteY20" fmla="*/ 45473 h 69446"/>
                <a:gd name="connsiteX21" fmla="*/ 49306 w 116543"/>
                <a:gd name="connsiteY21" fmla="*/ 47494 h 69446"/>
                <a:gd name="connsiteX22" fmla="*/ 49306 w 116543"/>
                <a:gd name="connsiteY22" fmla="*/ 47494 h 69446"/>
                <a:gd name="connsiteX23" fmla="*/ 45319 w 116543"/>
                <a:gd name="connsiteY23" fmla="*/ 49179 h 69446"/>
                <a:gd name="connsiteX24" fmla="*/ 40939 w 116543"/>
                <a:gd name="connsiteY24" fmla="*/ 50302 h 69446"/>
                <a:gd name="connsiteX25" fmla="*/ 31167 w 116543"/>
                <a:gd name="connsiteY25" fmla="*/ 51706 h 69446"/>
                <a:gd name="connsiteX26" fmla="*/ 9996 w 116543"/>
                <a:gd name="connsiteY26" fmla="*/ 45529 h 69446"/>
                <a:gd name="connsiteX27" fmla="*/ 2415 w 116543"/>
                <a:gd name="connsiteY27" fmla="*/ 35870 h 69446"/>
                <a:gd name="connsiteX28" fmla="*/ 0 w 116543"/>
                <a:gd name="connsiteY28" fmla="*/ 24470 h 69446"/>
                <a:gd name="connsiteX29" fmla="*/ 5784 w 116543"/>
                <a:gd name="connsiteY29" fmla="*/ 4085 h 69446"/>
                <a:gd name="connsiteX30" fmla="*/ 17184 w 116543"/>
                <a:gd name="connsiteY30" fmla="*/ 1165 h 69446"/>
                <a:gd name="connsiteX31" fmla="*/ 20104 w 116543"/>
                <a:gd name="connsiteY31" fmla="*/ 12565 h 69446"/>
                <a:gd name="connsiteX32" fmla="*/ 20048 w 116543"/>
                <a:gd name="connsiteY32" fmla="*/ 12677 h 6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6543" h="69446">
                  <a:moveTo>
                    <a:pt x="20104" y="12565"/>
                  </a:moveTo>
                  <a:cubicBezTo>
                    <a:pt x="17914" y="16159"/>
                    <a:pt x="16566" y="20427"/>
                    <a:pt x="16566" y="24245"/>
                  </a:cubicBezTo>
                  <a:cubicBezTo>
                    <a:pt x="16566" y="28120"/>
                    <a:pt x="17689" y="30928"/>
                    <a:pt x="20048" y="32894"/>
                  </a:cubicBezTo>
                  <a:cubicBezTo>
                    <a:pt x="22407" y="34915"/>
                    <a:pt x="26338" y="36038"/>
                    <a:pt x="30662" y="35982"/>
                  </a:cubicBezTo>
                  <a:cubicBezTo>
                    <a:pt x="32796" y="35982"/>
                    <a:pt x="35154" y="35645"/>
                    <a:pt x="37625" y="35140"/>
                  </a:cubicBezTo>
                  <a:lnTo>
                    <a:pt x="41444" y="34241"/>
                  </a:lnTo>
                  <a:cubicBezTo>
                    <a:pt x="42792" y="33961"/>
                    <a:pt x="44027" y="33343"/>
                    <a:pt x="45600" y="33680"/>
                  </a:cubicBezTo>
                  <a:lnTo>
                    <a:pt x="45600" y="33680"/>
                  </a:lnTo>
                  <a:cubicBezTo>
                    <a:pt x="45600" y="33680"/>
                    <a:pt x="46049" y="33624"/>
                    <a:pt x="46049" y="33624"/>
                  </a:cubicBezTo>
                  <a:cubicBezTo>
                    <a:pt x="48520" y="33174"/>
                    <a:pt x="50934" y="34073"/>
                    <a:pt x="52619" y="35701"/>
                  </a:cubicBezTo>
                  <a:cubicBezTo>
                    <a:pt x="56775" y="39913"/>
                    <a:pt x="60818" y="44013"/>
                    <a:pt x="64918" y="47270"/>
                  </a:cubicBezTo>
                  <a:cubicBezTo>
                    <a:pt x="69073" y="50471"/>
                    <a:pt x="73229" y="52492"/>
                    <a:pt x="77160" y="53054"/>
                  </a:cubicBezTo>
                  <a:cubicBezTo>
                    <a:pt x="81091" y="53616"/>
                    <a:pt x="85246" y="52717"/>
                    <a:pt x="89571" y="50527"/>
                  </a:cubicBezTo>
                  <a:cubicBezTo>
                    <a:pt x="93951" y="48393"/>
                    <a:pt x="98387" y="44855"/>
                    <a:pt x="104003" y="41598"/>
                  </a:cubicBezTo>
                  <a:cubicBezTo>
                    <a:pt x="107990" y="39295"/>
                    <a:pt x="113100" y="40643"/>
                    <a:pt x="115403" y="44574"/>
                  </a:cubicBezTo>
                  <a:cubicBezTo>
                    <a:pt x="117649" y="48393"/>
                    <a:pt x="116470" y="53335"/>
                    <a:pt x="112820" y="55750"/>
                  </a:cubicBezTo>
                  <a:lnTo>
                    <a:pt x="112707" y="55750"/>
                  </a:lnTo>
                  <a:cubicBezTo>
                    <a:pt x="108215" y="58726"/>
                    <a:pt x="103104" y="62432"/>
                    <a:pt x="96759" y="65465"/>
                  </a:cubicBezTo>
                  <a:cubicBezTo>
                    <a:pt x="90469" y="68497"/>
                    <a:pt x="82439" y="70406"/>
                    <a:pt x="74577" y="68946"/>
                  </a:cubicBezTo>
                  <a:cubicBezTo>
                    <a:pt x="66658" y="67599"/>
                    <a:pt x="60257" y="63275"/>
                    <a:pt x="55315" y="58950"/>
                  </a:cubicBezTo>
                  <a:cubicBezTo>
                    <a:pt x="50261" y="54570"/>
                    <a:pt x="46217" y="49909"/>
                    <a:pt x="42286" y="45473"/>
                  </a:cubicBezTo>
                  <a:lnTo>
                    <a:pt x="49306" y="47494"/>
                  </a:lnTo>
                  <a:lnTo>
                    <a:pt x="49306" y="47494"/>
                  </a:lnTo>
                  <a:cubicBezTo>
                    <a:pt x="48183" y="48617"/>
                    <a:pt x="46723" y="48730"/>
                    <a:pt x="45319" y="49179"/>
                  </a:cubicBezTo>
                  <a:lnTo>
                    <a:pt x="40939" y="50302"/>
                  </a:lnTo>
                  <a:cubicBezTo>
                    <a:pt x="37906" y="50976"/>
                    <a:pt x="34649" y="51594"/>
                    <a:pt x="31167" y="51706"/>
                  </a:cubicBezTo>
                  <a:cubicBezTo>
                    <a:pt x="24316" y="51931"/>
                    <a:pt x="16566" y="50583"/>
                    <a:pt x="9996" y="45529"/>
                  </a:cubicBezTo>
                  <a:cubicBezTo>
                    <a:pt x="6795" y="43058"/>
                    <a:pt x="4099" y="39632"/>
                    <a:pt x="2415" y="35870"/>
                  </a:cubicBezTo>
                  <a:cubicBezTo>
                    <a:pt x="786" y="32107"/>
                    <a:pt x="56" y="28176"/>
                    <a:pt x="0" y="24470"/>
                  </a:cubicBezTo>
                  <a:cubicBezTo>
                    <a:pt x="0" y="16945"/>
                    <a:pt x="2246" y="10094"/>
                    <a:pt x="5784" y="4085"/>
                  </a:cubicBezTo>
                  <a:cubicBezTo>
                    <a:pt x="8143" y="154"/>
                    <a:pt x="13253" y="-1194"/>
                    <a:pt x="17184" y="1165"/>
                  </a:cubicBezTo>
                  <a:cubicBezTo>
                    <a:pt x="21115" y="3523"/>
                    <a:pt x="22463" y="8634"/>
                    <a:pt x="20104" y="12565"/>
                  </a:cubicBezTo>
                  <a:cubicBezTo>
                    <a:pt x="20104" y="12565"/>
                    <a:pt x="20048" y="12677"/>
                    <a:pt x="20048" y="1267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95A8122F-6286-03FF-BDCE-C358A8CEB6FC}"/>
                </a:ext>
              </a:extLst>
            </p:cNvPr>
            <p:cNvGrpSpPr/>
            <p:nvPr/>
          </p:nvGrpSpPr>
          <p:grpSpPr>
            <a:xfrm rot="10800000">
              <a:off x="9839141" y="4738457"/>
              <a:ext cx="948249" cy="354131"/>
              <a:chOff x="9249189" y="4888113"/>
              <a:chExt cx="948249" cy="354131"/>
            </a:xfrm>
            <a:noFill/>
          </p:grpSpPr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AB3B811B-15C8-C916-17F2-E2BEDC244698}"/>
                  </a:ext>
                </a:extLst>
              </p:cNvPr>
              <p:cNvSpPr/>
              <p:nvPr/>
            </p:nvSpPr>
            <p:spPr>
              <a:xfrm>
                <a:off x="9249189" y="4888113"/>
                <a:ext cx="948249" cy="354131"/>
              </a:xfrm>
              <a:custGeom>
                <a:avLst/>
                <a:gdLst>
                  <a:gd name="connsiteX0" fmla="*/ 705896 w 948249"/>
                  <a:gd name="connsiteY0" fmla="*/ 0 h 354131"/>
                  <a:gd name="connsiteX1" fmla="*/ 407758 w 948249"/>
                  <a:gd name="connsiteY1" fmla="*/ 60818 h 354131"/>
                  <a:gd name="connsiteX2" fmla="*/ 409162 w 948249"/>
                  <a:gd name="connsiteY2" fmla="*/ 74689 h 354131"/>
                  <a:gd name="connsiteX3" fmla="*/ 280956 w 948249"/>
                  <a:gd name="connsiteY3" fmla="*/ 132474 h 354131"/>
                  <a:gd name="connsiteX4" fmla="*/ 285561 w 948249"/>
                  <a:gd name="connsiteY4" fmla="*/ 153365 h 354131"/>
                  <a:gd name="connsiteX5" fmla="*/ 172797 w 948249"/>
                  <a:gd name="connsiteY5" fmla="*/ 210420 h 354131"/>
                  <a:gd name="connsiteX6" fmla="*/ 58 w 948249"/>
                  <a:gd name="connsiteY6" fmla="*/ 318860 h 354131"/>
                  <a:gd name="connsiteX7" fmla="*/ 54418 w 948249"/>
                  <a:gd name="connsiteY7" fmla="*/ 346433 h 354131"/>
                  <a:gd name="connsiteX8" fmla="*/ 411521 w 948249"/>
                  <a:gd name="connsiteY8" fmla="*/ 325599 h 354131"/>
                  <a:gd name="connsiteX9" fmla="*/ 438308 w 948249"/>
                  <a:gd name="connsiteY9" fmla="*/ 353789 h 354131"/>
                  <a:gd name="connsiteX10" fmla="*/ 560899 w 948249"/>
                  <a:gd name="connsiteY10" fmla="*/ 324195 h 354131"/>
                  <a:gd name="connsiteX11" fmla="*/ 585046 w 948249"/>
                  <a:gd name="connsiteY11" fmla="*/ 348118 h 354131"/>
                  <a:gd name="connsiteX12" fmla="*/ 947709 w 948249"/>
                  <a:gd name="connsiteY12" fmla="*/ 163642 h 354131"/>
                  <a:gd name="connsiteX13" fmla="*/ 746947 w 948249"/>
                  <a:gd name="connsiteY13" fmla="*/ 17409 h 354131"/>
                  <a:gd name="connsiteX14" fmla="*/ 705840 w 948249"/>
                  <a:gd name="connsiteY14" fmla="*/ 0 h 35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8249" h="354131">
                    <a:moveTo>
                      <a:pt x="705896" y="0"/>
                    </a:moveTo>
                    <a:cubicBezTo>
                      <a:pt x="572355" y="20329"/>
                      <a:pt x="411577" y="21564"/>
                      <a:pt x="407758" y="60818"/>
                    </a:cubicBezTo>
                    <a:cubicBezTo>
                      <a:pt x="407309" y="65535"/>
                      <a:pt x="409612" y="69916"/>
                      <a:pt x="409162" y="74689"/>
                    </a:cubicBezTo>
                    <a:cubicBezTo>
                      <a:pt x="406130" y="105800"/>
                      <a:pt x="314706" y="108439"/>
                      <a:pt x="280956" y="132474"/>
                    </a:cubicBezTo>
                    <a:cubicBezTo>
                      <a:pt x="281124" y="140224"/>
                      <a:pt x="282079" y="146401"/>
                      <a:pt x="285561" y="153365"/>
                    </a:cubicBezTo>
                    <a:cubicBezTo>
                      <a:pt x="259504" y="185880"/>
                      <a:pt x="210254" y="195595"/>
                      <a:pt x="172797" y="210420"/>
                    </a:cubicBezTo>
                    <a:cubicBezTo>
                      <a:pt x="153816" y="217946"/>
                      <a:pt x="2473" y="294431"/>
                      <a:pt x="58" y="318860"/>
                    </a:cubicBezTo>
                    <a:cubicBezTo>
                      <a:pt x="-1683" y="336774"/>
                      <a:pt x="36111" y="344692"/>
                      <a:pt x="54418" y="346433"/>
                    </a:cubicBezTo>
                    <a:cubicBezTo>
                      <a:pt x="85642" y="349465"/>
                      <a:pt x="281237" y="344355"/>
                      <a:pt x="411521" y="325599"/>
                    </a:cubicBezTo>
                    <a:cubicBezTo>
                      <a:pt x="410903" y="344804"/>
                      <a:pt x="422415" y="352273"/>
                      <a:pt x="438308" y="353789"/>
                    </a:cubicBezTo>
                    <a:cubicBezTo>
                      <a:pt x="473069" y="357159"/>
                      <a:pt x="531585" y="334808"/>
                      <a:pt x="560899" y="324195"/>
                    </a:cubicBezTo>
                    <a:cubicBezTo>
                      <a:pt x="559888" y="340705"/>
                      <a:pt x="571119" y="346770"/>
                      <a:pt x="585046" y="348118"/>
                    </a:cubicBezTo>
                    <a:cubicBezTo>
                      <a:pt x="665295" y="355923"/>
                      <a:pt x="938106" y="262254"/>
                      <a:pt x="947709" y="163642"/>
                    </a:cubicBezTo>
                    <a:cubicBezTo>
                      <a:pt x="959951" y="37962"/>
                      <a:pt x="760481" y="21452"/>
                      <a:pt x="746947" y="17409"/>
                    </a:cubicBezTo>
                    <a:cubicBezTo>
                      <a:pt x="732796" y="13141"/>
                      <a:pt x="719318" y="5953"/>
                      <a:pt x="70584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B51083B5-3AAC-74DC-46C1-ADDF9C685884}"/>
                  </a:ext>
                </a:extLst>
              </p:cNvPr>
              <p:cNvSpPr/>
              <p:nvPr/>
            </p:nvSpPr>
            <p:spPr>
              <a:xfrm>
                <a:off x="9598776" y="5104522"/>
                <a:ext cx="220685" cy="81714"/>
              </a:xfrm>
              <a:custGeom>
                <a:avLst/>
                <a:gdLst>
                  <a:gd name="connsiteX0" fmla="*/ 18187 w 220685"/>
                  <a:gd name="connsiteY0" fmla="*/ 11028 h 81714"/>
                  <a:gd name="connsiteX1" fmla="*/ 14368 w 220685"/>
                  <a:gd name="connsiteY1" fmla="*/ 25179 h 81714"/>
                  <a:gd name="connsiteX2" fmla="*/ 20602 w 220685"/>
                  <a:gd name="connsiteY2" fmla="*/ 32367 h 81714"/>
                  <a:gd name="connsiteX3" fmla="*/ 36719 w 220685"/>
                  <a:gd name="connsiteY3" fmla="*/ 32143 h 81714"/>
                  <a:gd name="connsiteX4" fmla="*/ 54015 w 220685"/>
                  <a:gd name="connsiteY4" fmla="*/ 27482 h 81714"/>
                  <a:gd name="connsiteX5" fmla="*/ 54521 w 220685"/>
                  <a:gd name="connsiteY5" fmla="*/ 27313 h 81714"/>
                  <a:gd name="connsiteX6" fmla="*/ 61709 w 220685"/>
                  <a:gd name="connsiteY6" fmla="*/ 29897 h 81714"/>
                  <a:gd name="connsiteX7" fmla="*/ 68111 w 220685"/>
                  <a:gd name="connsiteY7" fmla="*/ 41409 h 81714"/>
                  <a:gd name="connsiteX8" fmla="*/ 74625 w 220685"/>
                  <a:gd name="connsiteY8" fmla="*/ 48485 h 81714"/>
                  <a:gd name="connsiteX9" fmla="*/ 93999 w 220685"/>
                  <a:gd name="connsiteY9" fmla="*/ 52921 h 81714"/>
                  <a:gd name="connsiteX10" fmla="*/ 136847 w 220685"/>
                  <a:gd name="connsiteY10" fmla="*/ 37365 h 81714"/>
                  <a:gd name="connsiteX11" fmla="*/ 147797 w 220685"/>
                  <a:gd name="connsiteY11" fmla="*/ 39780 h 81714"/>
                  <a:gd name="connsiteX12" fmla="*/ 147797 w 220685"/>
                  <a:gd name="connsiteY12" fmla="*/ 39780 h 81714"/>
                  <a:gd name="connsiteX13" fmla="*/ 147797 w 220685"/>
                  <a:gd name="connsiteY13" fmla="*/ 39892 h 81714"/>
                  <a:gd name="connsiteX14" fmla="*/ 159871 w 220685"/>
                  <a:gd name="connsiteY14" fmla="*/ 57413 h 81714"/>
                  <a:gd name="connsiteX15" fmla="*/ 174191 w 220685"/>
                  <a:gd name="connsiteY15" fmla="*/ 65275 h 81714"/>
                  <a:gd name="connsiteX16" fmla="*/ 192105 w 220685"/>
                  <a:gd name="connsiteY16" fmla="*/ 60895 h 81714"/>
                  <a:gd name="connsiteX17" fmla="*/ 210806 w 220685"/>
                  <a:gd name="connsiteY17" fmla="*/ 51798 h 81714"/>
                  <a:gd name="connsiteX18" fmla="*/ 211367 w 220685"/>
                  <a:gd name="connsiteY18" fmla="*/ 51573 h 81714"/>
                  <a:gd name="connsiteX19" fmla="*/ 220296 w 220685"/>
                  <a:gd name="connsiteY19" fmla="*/ 55953 h 81714"/>
                  <a:gd name="connsiteX20" fmla="*/ 219342 w 220685"/>
                  <a:gd name="connsiteY20" fmla="*/ 62411 h 81714"/>
                  <a:gd name="connsiteX21" fmla="*/ 209907 w 220685"/>
                  <a:gd name="connsiteY21" fmla="*/ 70779 h 81714"/>
                  <a:gd name="connsiteX22" fmla="*/ 198900 w 220685"/>
                  <a:gd name="connsiteY22" fmla="*/ 76507 h 81714"/>
                  <a:gd name="connsiteX23" fmla="*/ 172675 w 220685"/>
                  <a:gd name="connsiteY23" fmla="*/ 81561 h 81714"/>
                  <a:gd name="connsiteX24" fmla="*/ 158636 w 220685"/>
                  <a:gd name="connsiteY24" fmla="*/ 77124 h 81714"/>
                  <a:gd name="connsiteX25" fmla="*/ 147910 w 220685"/>
                  <a:gd name="connsiteY25" fmla="*/ 68252 h 81714"/>
                  <a:gd name="connsiteX26" fmla="*/ 134207 w 220685"/>
                  <a:gd name="connsiteY26" fmla="*/ 48260 h 81714"/>
                  <a:gd name="connsiteX27" fmla="*/ 145270 w 220685"/>
                  <a:gd name="connsiteY27" fmla="*/ 50787 h 81714"/>
                  <a:gd name="connsiteX28" fmla="*/ 121291 w 220685"/>
                  <a:gd name="connsiteY28" fmla="*/ 62692 h 81714"/>
                  <a:gd name="connsiteX29" fmla="*/ 94224 w 220685"/>
                  <a:gd name="connsiteY29" fmla="*/ 68252 h 81714"/>
                  <a:gd name="connsiteX30" fmla="*/ 79847 w 220685"/>
                  <a:gd name="connsiteY30" fmla="*/ 66679 h 81714"/>
                  <a:gd name="connsiteX31" fmla="*/ 65808 w 220685"/>
                  <a:gd name="connsiteY31" fmla="*/ 60165 h 81714"/>
                  <a:gd name="connsiteX32" fmla="*/ 56093 w 220685"/>
                  <a:gd name="connsiteY32" fmla="*/ 48260 h 81714"/>
                  <a:gd name="connsiteX33" fmla="*/ 50870 w 220685"/>
                  <a:gd name="connsiteY33" fmla="*/ 37422 h 81714"/>
                  <a:gd name="connsiteX34" fmla="*/ 58564 w 220685"/>
                  <a:gd name="connsiteY34" fmla="*/ 39780 h 81714"/>
                  <a:gd name="connsiteX35" fmla="*/ 39077 w 220685"/>
                  <a:gd name="connsiteY35" fmla="*/ 45452 h 81714"/>
                  <a:gd name="connsiteX36" fmla="*/ 17232 w 220685"/>
                  <a:gd name="connsiteY36" fmla="*/ 45845 h 81714"/>
                  <a:gd name="connsiteX37" fmla="*/ 5439 w 220685"/>
                  <a:gd name="connsiteY37" fmla="*/ 39162 h 81714"/>
                  <a:gd name="connsiteX38" fmla="*/ 161 w 220685"/>
                  <a:gd name="connsiteY38" fmla="*/ 26359 h 81714"/>
                  <a:gd name="connsiteX39" fmla="*/ 5327 w 220685"/>
                  <a:gd name="connsiteY39" fmla="*/ 3952 h 81714"/>
                  <a:gd name="connsiteX40" fmla="*/ 5439 w 220685"/>
                  <a:gd name="connsiteY40" fmla="*/ 3783 h 81714"/>
                  <a:gd name="connsiteX41" fmla="*/ 15379 w 220685"/>
                  <a:gd name="connsiteY41" fmla="*/ 919 h 81714"/>
                  <a:gd name="connsiteX42" fmla="*/ 18243 w 220685"/>
                  <a:gd name="connsiteY42" fmla="*/ 10859 h 81714"/>
                  <a:gd name="connsiteX43" fmla="*/ 18243 w 220685"/>
                  <a:gd name="connsiteY43" fmla="*/ 10915 h 81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20685" h="81714">
                    <a:moveTo>
                      <a:pt x="18187" y="11028"/>
                    </a:moveTo>
                    <a:cubicBezTo>
                      <a:pt x="15379" y="15913"/>
                      <a:pt x="14087" y="20518"/>
                      <a:pt x="14368" y="25179"/>
                    </a:cubicBezTo>
                    <a:cubicBezTo>
                      <a:pt x="14874" y="29503"/>
                      <a:pt x="16053" y="31020"/>
                      <a:pt x="20602" y="32367"/>
                    </a:cubicBezTo>
                    <a:cubicBezTo>
                      <a:pt x="25038" y="33491"/>
                      <a:pt x="30991" y="33154"/>
                      <a:pt x="36719" y="32143"/>
                    </a:cubicBezTo>
                    <a:cubicBezTo>
                      <a:pt x="42503" y="31132"/>
                      <a:pt x="48399" y="29503"/>
                      <a:pt x="54015" y="27482"/>
                    </a:cubicBezTo>
                    <a:lnTo>
                      <a:pt x="54521" y="27313"/>
                    </a:lnTo>
                    <a:cubicBezTo>
                      <a:pt x="57272" y="26302"/>
                      <a:pt x="60305" y="27426"/>
                      <a:pt x="61709" y="29897"/>
                    </a:cubicBezTo>
                    <a:cubicBezTo>
                      <a:pt x="64741" y="34951"/>
                      <a:pt x="66089" y="38320"/>
                      <a:pt x="68111" y="41409"/>
                    </a:cubicBezTo>
                    <a:cubicBezTo>
                      <a:pt x="69964" y="44441"/>
                      <a:pt x="72098" y="46800"/>
                      <a:pt x="74625" y="48485"/>
                    </a:cubicBezTo>
                    <a:cubicBezTo>
                      <a:pt x="79510" y="52022"/>
                      <a:pt x="86586" y="53202"/>
                      <a:pt x="93999" y="52921"/>
                    </a:cubicBezTo>
                    <a:cubicBezTo>
                      <a:pt x="108488" y="52247"/>
                      <a:pt x="123706" y="45733"/>
                      <a:pt x="136847" y="37365"/>
                    </a:cubicBezTo>
                    <a:cubicBezTo>
                      <a:pt x="140553" y="35007"/>
                      <a:pt x="145439" y="36074"/>
                      <a:pt x="147797" y="39780"/>
                    </a:cubicBezTo>
                    <a:lnTo>
                      <a:pt x="147797" y="39780"/>
                    </a:lnTo>
                    <a:cubicBezTo>
                      <a:pt x="147797" y="39780"/>
                      <a:pt x="147797" y="39892"/>
                      <a:pt x="147797" y="39892"/>
                    </a:cubicBezTo>
                    <a:cubicBezTo>
                      <a:pt x="151785" y="46407"/>
                      <a:pt x="155603" y="52640"/>
                      <a:pt x="159871" y="57413"/>
                    </a:cubicBezTo>
                    <a:cubicBezTo>
                      <a:pt x="164195" y="62187"/>
                      <a:pt x="168744" y="64826"/>
                      <a:pt x="174191" y="65275"/>
                    </a:cubicBezTo>
                    <a:cubicBezTo>
                      <a:pt x="179414" y="65837"/>
                      <a:pt x="185872" y="63647"/>
                      <a:pt x="192105" y="60895"/>
                    </a:cubicBezTo>
                    <a:cubicBezTo>
                      <a:pt x="198451" y="58256"/>
                      <a:pt x="204235" y="54100"/>
                      <a:pt x="210806" y="51798"/>
                    </a:cubicBezTo>
                    <a:lnTo>
                      <a:pt x="211367" y="51573"/>
                    </a:lnTo>
                    <a:cubicBezTo>
                      <a:pt x="215017" y="50338"/>
                      <a:pt x="219061" y="52247"/>
                      <a:pt x="220296" y="55953"/>
                    </a:cubicBezTo>
                    <a:cubicBezTo>
                      <a:pt x="221082" y="58200"/>
                      <a:pt x="220633" y="60614"/>
                      <a:pt x="219342" y="62411"/>
                    </a:cubicBezTo>
                    <a:cubicBezTo>
                      <a:pt x="216702" y="66062"/>
                      <a:pt x="213389" y="68589"/>
                      <a:pt x="209907" y="70779"/>
                    </a:cubicBezTo>
                    <a:cubicBezTo>
                      <a:pt x="206369" y="72913"/>
                      <a:pt x="202775" y="74878"/>
                      <a:pt x="198900" y="76507"/>
                    </a:cubicBezTo>
                    <a:cubicBezTo>
                      <a:pt x="191263" y="79652"/>
                      <a:pt x="182727" y="82403"/>
                      <a:pt x="172675" y="81561"/>
                    </a:cubicBezTo>
                    <a:cubicBezTo>
                      <a:pt x="167846" y="81112"/>
                      <a:pt x="162904" y="79595"/>
                      <a:pt x="158636" y="77124"/>
                    </a:cubicBezTo>
                    <a:cubicBezTo>
                      <a:pt x="154368" y="74710"/>
                      <a:pt x="150830" y="71509"/>
                      <a:pt x="147910" y="68252"/>
                    </a:cubicBezTo>
                    <a:cubicBezTo>
                      <a:pt x="142069" y="61625"/>
                      <a:pt x="138138" y="54662"/>
                      <a:pt x="134207" y="48260"/>
                    </a:cubicBezTo>
                    <a:lnTo>
                      <a:pt x="145270" y="50787"/>
                    </a:lnTo>
                    <a:cubicBezTo>
                      <a:pt x="137689" y="55560"/>
                      <a:pt x="129771" y="59547"/>
                      <a:pt x="121291" y="62692"/>
                    </a:cubicBezTo>
                    <a:cubicBezTo>
                      <a:pt x="112812" y="65781"/>
                      <a:pt x="103826" y="68083"/>
                      <a:pt x="94224" y="68252"/>
                    </a:cubicBezTo>
                    <a:cubicBezTo>
                      <a:pt x="89450" y="68252"/>
                      <a:pt x="84733" y="67915"/>
                      <a:pt x="79847" y="66679"/>
                    </a:cubicBezTo>
                    <a:cubicBezTo>
                      <a:pt x="75018" y="65556"/>
                      <a:pt x="70020" y="63422"/>
                      <a:pt x="65808" y="60165"/>
                    </a:cubicBezTo>
                    <a:cubicBezTo>
                      <a:pt x="61540" y="56908"/>
                      <a:pt x="58283" y="52528"/>
                      <a:pt x="56093" y="48260"/>
                    </a:cubicBezTo>
                    <a:cubicBezTo>
                      <a:pt x="53847" y="44160"/>
                      <a:pt x="52387" y="39443"/>
                      <a:pt x="50870" y="37422"/>
                    </a:cubicBezTo>
                    <a:lnTo>
                      <a:pt x="58564" y="39780"/>
                    </a:lnTo>
                    <a:cubicBezTo>
                      <a:pt x="52218" y="42195"/>
                      <a:pt x="45816" y="44160"/>
                      <a:pt x="39077" y="45452"/>
                    </a:cubicBezTo>
                    <a:cubicBezTo>
                      <a:pt x="32339" y="46687"/>
                      <a:pt x="25263" y="47586"/>
                      <a:pt x="17232" y="45845"/>
                    </a:cubicBezTo>
                    <a:cubicBezTo>
                      <a:pt x="13245" y="44890"/>
                      <a:pt x="8809" y="42981"/>
                      <a:pt x="5439" y="39162"/>
                    </a:cubicBezTo>
                    <a:cubicBezTo>
                      <a:pt x="2070" y="35400"/>
                      <a:pt x="497" y="30514"/>
                      <a:pt x="161" y="26359"/>
                    </a:cubicBezTo>
                    <a:cubicBezTo>
                      <a:pt x="-682" y="18272"/>
                      <a:pt x="1901" y="10129"/>
                      <a:pt x="5327" y="3952"/>
                    </a:cubicBezTo>
                    <a:lnTo>
                      <a:pt x="5439" y="3783"/>
                    </a:lnTo>
                    <a:cubicBezTo>
                      <a:pt x="7405" y="246"/>
                      <a:pt x="11841" y="-1046"/>
                      <a:pt x="15379" y="919"/>
                    </a:cubicBezTo>
                    <a:cubicBezTo>
                      <a:pt x="18917" y="2885"/>
                      <a:pt x="20209" y="7321"/>
                      <a:pt x="18243" y="10859"/>
                    </a:cubicBezTo>
                    <a:cubicBezTo>
                      <a:pt x="18243" y="10859"/>
                      <a:pt x="18243" y="10915"/>
                      <a:pt x="18243" y="109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087ABB8A-0CBA-A517-3056-2B7B36329108}"/>
                  </a:ext>
                </a:extLst>
              </p:cNvPr>
              <p:cNvSpPr/>
              <p:nvPr/>
            </p:nvSpPr>
            <p:spPr>
              <a:xfrm>
                <a:off x="9717372" y="5066370"/>
                <a:ext cx="116543" cy="69446"/>
              </a:xfrm>
              <a:custGeom>
                <a:avLst/>
                <a:gdLst>
                  <a:gd name="connsiteX0" fmla="*/ 20104 w 116543"/>
                  <a:gd name="connsiteY0" fmla="*/ 12565 h 69446"/>
                  <a:gd name="connsiteX1" fmla="*/ 16566 w 116543"/>
                  <a:gd name="connsiteY1" fmla="*/ 24245 h 69446"/>
                  <a:gd name="connsiteX2" fmla="*/ 20048 w 116543"/>
                  <a:gd name="connsiteY2" fmla="*/ 32894 h 69446"/>
                  <a:gd name="connsiteX3" fmla="*/ 30662 w 116543"/>
                  <a:gd name="connsiteY3" fmla="*/ 35982 h 69446"/>
                  <a:gd name="connsiteX4" fmla="*/ 37625 w 116543"/>
                  <a:gd name="connsiteY4" fmla="*/ 35140 h 69446"/>
                  <a:gd name="connsiteX5" fmla="*/ 41444 w 116543"/>
                  <a:gd name="connsiteY5" fmla="*/ 34241 h 69446"/>
                  <a:gd name="connsiteX6" fmla="*/ 45600 w 116543"/>
                  <a:gd name="connsiteY6" fmla="*/ 33680 h 69446"/>
                  <a:gd name="connsiteX7" fmla="*/ 45600 w 116543"/>
                  <a:gd name="connsiteY7" fmla="*/ 33680 h 69446"/>
                  <a:gd name="connsiteX8" fmla="*/ 46049 w 116543"/>
                  <a:gd name="connsiteY8" fmla="*/ 33624 h 69446"/>
                  <a:gd name="connsiteX9" fmla="*/ 52619 w 116543"/>
                  <a:gd name="connsiteY9" fmla="*/ 35701 h 69446"/>
                  <a:gd name="connsiteX10" fmla="*/ 64918 w 116543"/>
                  <a:gd name="connsiteY10" fmla="*/ 47270 h 69446"/>
                  <a:gd name="connsiteX11" fmla="*/ 77160 w 116543"/>
                  <a:gd name="connsiteY11" fmla="*/ 53054 h 69446"/>
                  <a:gd name="connsiteX12" fmla="*/ 89571 w 116543"/>
                  <a:gd name="connsiteY12" fmla="*/ 50527 h 69446"/>
                  <a:gd name="connsiteX13" fmla="*/ 104003 w 116543"/>
                  <a:gd name="connsiteY13" fmla="*/ 41598 h 69446"/>
                  <a:gd name="connsiteX14" fmla="*/ 115403 w 116543"/>
                  <a:gd name="connsiteY14" fmla="*/ 44574 h 69446"/>
                  <a:gd name="connsiteX15" fmla="*/ 112820 w 116543"/>
                  <a:gd name="connsiteY15" fmla="*/ 55750 h 69446"/>
                  <a:gd name="connsiteX16" fmla="*/ 112707 w 116543"/>
                  <a:gd name="connsiteY16" fmla="*/ 55750 h 69446"/>
                  <a:gd name="connsiteX17" fmla="*/ 96759 w 116543"/>
                  <a:gd name="connsiteY17" fmla="*/ 65465 h 69446"/>
                  <a:gd name="connsiteX18" fmla="*/ 74577 w 116543"/>
                  <a:gd name="connsiteY18" fmla="*/ 68946 h 69446"/>
                  <a:gd name="connsiteX19" fmla="*/ 55315 w 116543"/>
                  <a:gd name="connsiteY19" fmla="*/ 58950 h 69446"/>
                  <a:gd name="connsiteX20" fmla="*/ 42286 w 116543"/>
                  <a:gd name="connsiteY20" fmla="*/ 45473 h 69446"/>
                  <a:gd name="connsiteX21" fmla="*/ 49306 w 116543"/>
                  <a:gd name="connsiteY21" fmla="*/ 47494 h 69446"/>
                  <a:gd name="connsiteX22" fmla="*/ 49306 w 116543"/>
                  <a:gd name="connsiteY22" fmla="*/ 47494 h 69446"/>
                  <a:gd name="connsiteX23" fmla="*/ 45319 w 116543"/>
                  <a:gd name="connsiteY23" fmla="*/ 49179 h 69446"/>
                  <a:gd name="connsiteX24" fmla="*/ 40939 w 116543"/>
                  <a:gd name="connsiteY24" fmla="*/ 50302 h 69446"/>
                  <a:gd name="connsiteX25" fmla="*/ 31167 w 116543"/>
                  <a:gd name="connsiteY25" fmla="*/ 51706 h 69446"/>
                  <a:gd name="connsiteX26" fmla="*/ 9996 w 116543"/>
                  <a:gd name="connsiteY26" fmla="*/ 45529 h 69446"/>
                  <a:gd name="connsiteX27" fmla="*/ 2415 w 116543"/>
                  <a:gd name="connsiteY27" fmla="*/ 35870 h 69446"/>
                  <a:gd name="connsiteX28" fmla="*/ 0 w 116543"/>
                  <a:gd name="connsiteY28" fmla="*/ 24470 h 69446"/>
                  <a:gd name="connsiteX29" fmla="*/ 5784 w 116543"/>
                  <a:gd name="connsiteY29" fmla="*/ 4085 h 69446"/>
                  <a:gd name="connsiteX30" fmla="*/ 17184 w 116543"/>
                  <a:gd name="connsiteY30" fmla="*/ 1165 h 69446"/>
                  <a:gd name="connsiteX31" fmla="*/ 20104 w 116543"/>
                  <a:gd name="connsiteY31" fmla="*/ 12565 h 69446"/>
                  <a:gd name="connsiteX32" fmla="*/ 20048 w 116543"/>
                  <a:gd name="connsiteY32" fmla="*/ 12677 h 69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6543" h="69446">
                    <a:moveTo>
                      <a:pt x="20104" y="12565"/>
                    </a:moveTo>
                    <a:cubicBezTo>
                      <a:pt x="17914" y="16159"/>
                      <a:pt x="16566" y="20427"/>
                      <a:pt x="16566" y="24245"/>
                    </a:cubicBezTo>
                    <a:cubicBezTo>
                      <a:pt x="16566" y="28120"/>
                      <a:pt x="17689" y="30928"/>
                      <a:pt x="20048" y="32894"/>
                    </a:cubicBezTo>
                    <a:cubicBezTo>
                      <a:pt x="22407" y="34915"/>
                      <a:pt x="26338" y="36038"/>
                      <a:pt x="30662" y="35982"/>
                    </a:cubicBezTo>
                    <a:cubicBezTo>
                      <a:pt x="32796" y="35982"/>
                      <a:pt x="35154" y="35645"/>
                      <a:pt x="37625" y="35140"/>
                    </a:cubicBezTo>
                    <a:lnTo>
                      <a:pt x="41444" y="34241"/>
                    </a:lnTo>
                    <a:cubicBezTo>
                      <a:pt x="42792" y="33961"/>
                      <a:pt x="44027" y="33343"/>
                      <a:pt x="45600" y="33680"/>
                    </a:cubicBezTo>
                    <a:lnTo>
                      <a:pt x="45600" y="33680"/>
                    </a:lnTo>
                    <a:cubicBezTo>
                      <a:pt x="45600" y="33680"/>
                      <a:pt x="46049" y="33624"/>
                      <a:pt x="46049" y="33624"/>
                    </a:cubicBezTo>
                    <a:cubicBezTo>
                      <a:pt x="48520" y="33174"/>
                      <a:pt x="50934" y="34073"/>
                      <a:pt x="52619" y="35701"/>
                    </a:cubicBezTo>
                    <a:cubicBezTo>
                      <a:pt x="56775" y="39913"/>
                      <a:pt x="60818" y="44013"/>
                      <a:pt x="64918" y="47270"/>
                    </a:cubicBezTo>
                    <a:cubicBezTo>
                      <a:pt x="69073" y="50471"/>
                      <a:pt x="73229" y="52492"/>
                      <a:pt x="77160" y="53054"/>
                    </a:cubicBezTo>
                    <a:cubicBezTo>
                      <a:pt x="81091" y="53616"/>
                      <a:pt x="85246" y="52717"/>
                      <a:pt x="89571" y="50527"/>
                    </a:cubicBezTo>
                    <a:cubicBezTo>
                      <a:pt x="93951" y="48393"/>
                      <a:pt x="98387" y="44855"/>
                      <a:pt x="104003" y="41598"/>
                    </a:cubicBezTo>
                    <a:cubicBezTo>
                      <a:pt x="107990" y="39295"/>
                      <a:pt x="113100" y="40643"/>
                      <a:pt x="115403" y="44574"/>
                    </a:cubicBezTo>
                    <a:cubicBezTo>
                      <a:pt x="117649" y="48393"/>
                      <a:pt x="116470" y="53335"/>
                      <a:pt x="112820" y="55750"/>
                    </a:cubicBezTo>
                    <a:lnTo>
                      <a:pt x="112707" y="55750"/>
                    </a:lnTo>
                    <a:cubicBezTo>
                      <a:pt x="108215" y="58726"/>
                      <a:pt x="103104" y="62432"/>
                      <a:pt x="96759" y="65465"/>
                    </a:cubicBezTo>
                    <a:cubicBezTo>
                      <a:pt x="90469" y="68497"/>
                      <a:pt x="82439" y="70406"/>
                      <a:pt x="74577" y="68946"/>
                    </a:cubicBezTo>
                    <a:cubicBezTo>
                      <a:pt x="66658" y="67599"/>
                      <a:pt x="60257" y="63275"/>
                      <a:pt x="55315" y="58950"/>
                    </a:cubicBezTo>
                    <a:cubicBezTo>
                      <a:pt x="50261" y="54570"/>
                      <a:pt x="46217" y="49909"/>
                      <a:pt x="42286" y="45473"/>
                    </a:cubicBezTo>
                    <a:lnTo>
                      <a:pt x="49306" y="47494"/>
                    </a:lnTo>
                    <a:lnTo>
                      <a:pt x="49306" y="47494"/>
                    </a:lnTo>
                    <a:cubicBezTo>
                      <a:pt x="48183" y="48617"/>
                      <a:pt x="46723" y="48730"/>
                      <a:pt x="45319" y="49179"/>
                    </a:cubicBezTo>
                    <a:lnTo>
                      <a:pt x="40939" y="50302"/>
                    </a:lnTo>
                    <a:cubicBezTo>
                      <a:pt x="37906" y="50976"/>
                      <a:pt x="34649" y="51594"/>
                      <a:pt x="31167" y="51706"/>
                    </a:cubicBezTo>
                    <a:cubicBezTo>
                      <a:pt x="24316" y="51931"/>
                      <a:pt x="16566" y="50583"/>
                      <a:pt x="9996" y="45529"/>
                    </a:cubicBezTo>
                    <a:cubicBezTo>
                      <a:pt x="6795" y="43058"/>
                      <a:pt x="4099" y="39632"/>
                      <a:pt x="2415" y="35870"/>
                    </a:cubicBezTo>
                    <a:cubicBezTo>
                      <a:pt x="786" y="32107"/>
                      <a:pt x="56" y="28176"/>
                      <a:pt x="0" y="24470"/>
                    </a:cubicBezTo>
                    <a:cubicBezTo>
                      <a:pt x="0" y="16945"/>
                      <a:pt x="2246" y="10094"/>
                      <a:pt x="5784" y="4085"/>
                    </a:cubicBezTo>
                    <a:cubicBezTo>
                      <a:pt x="8143" y="154"/>
                      <a:pt x="13253" y="-1194"/>
                      <a:pt x="17184" y="1165"/>
                    </a:cubicBezTo>
                    <a:cubicBezTo>
                      <a:pt x="21115" y="3523"/>
                      <a:pt x="22463" y="8634"/>
                      <a:pt x="20104" y="12565"/>
                    </a:cubicBezTo>
                    <a:cubicBezTo>
                      <a:pt x="20104" y="12565"/>
                      <a:pt x="20048" y="12677"/>
                      <a:pt x="20048" y="1267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DE9A0A03-63A9-69E0-9FFD-264677938143}"/>
              </a:ext>
            </a:extLst>
          </p:cNvPr>
          <p:cNvGrpSpPr/>
          <p:nvPr/>
        </p:nvGrpSpPr>
        <p:grpSpPr>
          <a:xfrm>
            <a:off x="9594277" y="2512774"/>
            <a:ext cx="2235059" cy="2780233"/>
            <a:chOff x="13685808" y="2512774"/>
            <a:chExt cx="2235059" cy="2780233"/>
          </a:xfrm>
        </p:grpSpPr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0678CD5-9651-C20A-A740-9962154030F2}"/>
                </a:ext>
              </a:extLst>
            </p:cNvPr>
            <p:cNvSpPr/>
            <p:nvPr/>
          </p:nvSpPr>
          <p:spPr>
            <a:xfrm>
              <a:off x="13938904" y="4695561"/>
              <a:ext cx="335" cy="393"/>
            </a:xfrm>
            <a:custGeom>
              <a:avLst/>
              <a:gdLst>
                <a:gd name="connsiteX0" fmla="*/ 125 w 335"/>
                <a:gd name="connsiteY0" fmla="*/ 0 h 393"/>
                <a:gd name="connsiteX1" fmla="*/ 125 w 335"/>
                <a:gd name="connsiteY1" fmla="*/ 393 h 393"/>
                <a:gd name="connsiteX2" fmla="*/ 125 w 335"/>
                <a:gd name="connsiteY2" fmla="*/ 0 h 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" h="393">
                  <a:moveTo>
                    <a:pt x="125" y="0"/>
                  </a:moveTo>
                  <a:cubicBezTo>
                    <a:pt x="125" y="0"/>
                    <a:pt x="-156" y="393"/>
                    <a:pt x="125" y="393"/>
                  </a:cubicBezTo>
                  <a:cubicBezTo>
                    <a:pt x="406" y="393"/>
                    <a:pt x="406" y="0"/>
                    <a:pt x="125" y="0"/>
                  </a:cubicBezTo>
                  <a:close/>
                </a:path>
              </a:pathLst>
            </a:custGeom>
            <a:solidFill>
              <a:srgbClr val="550D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B524D3-51FB-C1DF-951E-50310D89217B}"/>
                </a:ext>
              </a:extLst>
            </p:cNvPr>
            <p:cNvSpPr/>
            <p:nvPr/>
          </p:nvSpPr>
          <p:spPr>
            <a:xfrm>
              <a:off x="13775219" y="2837099"/>
              <a:ext cx="1427063" cy="2210903"/>
            </a:xfrm>
            <a:custGeom>
              <a:avLst/>
              <a:gdLst>
                <a:gd name="connsiteX0" fmla="*/ 1182612 w 1427063"/>
                <a:gd name="connsiteY0" fmla="*/ 2122343 h 2210903"/>
                <a:gd name="connsiteX1" fmla="*/ 1366358 w 1427063"/>
                <a:gd name="connsiteY1" fmla="*/ 1805674 h 2210903"/>
                <a:gd name="connsiteX2" fmla="*/ 1420044 w 1427063"/>
                <a:gd name="connsiteY2" fmla="*/ 1710375 h 2210903"/>
                <a:gd name="connsiteX3" fmla="*/ 1391291 w 1427063"/>
                <a:gd name="connsiteY3" fmla="*/ 1544712 h 2210903"/>
                <a:gd name="connsiteX4" fmla="*/ 1397749 w 1427063"/>
                <a:gd name="connsiteY4" fmla="*/ 1514556 h 2210903"/>
                <a:gd name="connsiteX5" fmla="*/ 1427063 w 1427063"/>
                <a:gd name="connsiteY5" fmla="*/ 1497203 h 2210903"/>
                <a:gd name="connsiteX6" fmla="*/ 1311717 w 1427063"/>
                <a:gd name="connsiteY6" fmla="*/ 1225291 h 2210903"/>
                <a:gd name="connsiteX7" fmla="*/ 1333113 w 1427063"/>
                <a:gd name="connsiteY7" fmla="*/ 1160149 h 2210903"/>
                <a:gd name="connsiteX8" fmla="*/ 1205299 w 1427063"/>
                <a:gd name="connsiteY8" fmla="*/ 930803 h 2210903"/>
                <a:gd name="connsiteX9" fmla="*/ 1236915 w 1427063"/>
                <a:gd name="connsiteY9" fmla="*/ 880880 h 2210903"/>
                <a:gd name="connsiteX10" fmla="*/ 1052777 w 1427063"/>
                <a:gd name="connsiteY10" fmla="*/ 594198 h 2210903"/>
                <a:gd name="connsiteX11" fmla="*/ 1084786 w 1427063"/>
                <a:gd name="connsiteY11" fmla="*/ 551799 h 2210903"/>
                <a:gd name="connsiteX12" fmla="*/ 1084786 w 1427063"/>
                <a:gd name="connsiteY12" fmla="*/ 551462 h 2210903"/>
                <a:gd name="connsiteX13" fmla="*/ 1047048 w 1427063"/>
                <a:gd name="connsiteY13" fmla="*/ 473348 h 2210903"/>
                <a:gd name="connsiteX14" fmla="*/ 1079058 w 1427063"/>
                <a:gd name="connsiteY14" fmla="*/ 449032 h 2210903"/>
                <a:gd name="connsiteX15" fmla="*/ 975841 w 1427063"/>
                <a:gd name="connsiteY15" fmla="*/ 291006 h 2210903"/>
                <a:gd name="connsiteX16" fmla="*/ 981794 w 1427063"/>
                <a:gd name="connsiteY16" fmla="*/ 136069 h 2210903"/>
                <a:gd name="connsiteX17" fmla="*/ 941922 w 1427063"/>
                <a:gd name="connsiteY17" fmla="*/ 0 h 2210903"/>
                <a:gd name="connsiteX18" fmla="*/ 789681 w 1427063"/>
                <a:gd name="connsiteY18" fmla="*/ 158307 h 2210903"/>
                <a:gd name="connsiteX19" fmla="*/ 675626 w 1427063"/>
                <a:gd name="connsiteY19" fmla="*/ 141460 h 2210903"/>
                <a:gd name="connsiteX20" fmla="*/ 660632 w 1427063"/>
                <a:gd name="connsiteY20" fmla="*/ 141460 h 2210903"/>
                <a:gd name="connsiteX21" fmla="*/ 648951 w 1427063"/>
                <a:gd name="connsiteY21" fmla="*/ 141460 h 2210903"/>
                <a:gd name="connsiteX22" fmla="*/ 543095 w 1427063"/>
                <a:gd name="connsiteY22" fmla="*/ 163249 h 2210903"/>
                <a:gd name="connsiteX23" fmla="*/ 362045 w 1427063"/>
                <a:gd name="connsiteY23" fmla="*/ 27068 h 2210903"/>
                <a:gd name="connsiteX24" fmla="*/ 335258 w 1427063"/>
                <a:gd name="connsiteY24" fmla="*/ 201379 h 2210903"/>
                <a:gd name="connsiteX25" fmla="*/ 344580 w 1427063"/>
                <a:gd name="connsiteY25" fmla="*/ 314423 h 2210903"/>
                <a:gd name="connsiteX26" fmla="*/ 275731 w 1427063"/>
                <a:gd name="connsiteY26" fmla="*/ 403657 h 2210903"/>
                <a:gd name="connsiteX27" fmla="*/ 311952 w 1427063"/>
                <a:gd name="connsiteY27" fmla="*/ 443697 h 2210903"/>
                <a:gd name="connsiteX28" fmla="*/ 311952 w 1427063"/>
                <a:gd name="connsiteY28" fmla="*/ 443978 h 2210903"/>
                <a:gd name="connsiteX29" fmla="*/ 270228 w 1427063"/>
                <a:gd name="connsiteY29" fmla="*/ 551687 h 2210903"/>
                <a:gd name="connsiteX30" fmla="*/ 308358 w 1427063"/>
                <a:gd name="connsiteY30" fmla="*/ 594422 h 2210903"/>
                <a:gd name="connsiteX31" fmla="*/ 157745 w 1427063"/>
                <a:gd name="connsiteY31" fmla="*/ 871557 h 2210903"/>
                <a:gd name="connsiteX32" fmla="*/ 186104 w 1427063"/>
                <a:gd name="connsiteY32" fmla="*/ 932376 h 2210903"/>
                <a:gd name="connsiteX33" fmla="*/ 106193 w 1427063"/>
                <a:gd name="connsiteY33" fmla="*/ 1093041 h 2210903"/>
                <a:gd name="connsiteX34" fmla="*/ 134665 w 1427063"/>
                <a:gd name="connsiteY34" fmla="*/ 1133249 h 2210903"/>
                <a:gd name="connsiteX35" fmla="*/ 0 w 1427063"/>
                <a:gd name="connsiteY35" fmla="*/ 1570769 h 2210903"/>
                <a:gd name="connsiteX36" fmla="*/ 24035 w 1427063"/>
                <a:gd name="connsiteY36" fmla="*/ 1635013 h 2210903"/>
                <a:gd name="connsiteX37" fmla="*/ 19599 w 1427063"/>
                <a:gd name="connsiteY37" fmla="*/ 1723123 h 2210903"/>
                <a:gd name="connsiteX38" fmla="*/ 415562 w 1427063"/>
                <a:gd name="connsiteY38" fmla="*/ 2166034 h 2210903"/>
                <a:gd name="connsiteX39" fmla="*/ 712409 w 1427063"/>
                <a:gd name="connsiteY39" fmla="*/ 2210903 h 2210903"/>
                <a:gd name="connsiteX40" fmla="*/ 809167 w 1427063"/>
                <a:gd name="connsiteY40" fmla="*/ 2204389 h 2210903"/>
                <a:gd name="connsiteX41" fmla="*/ 875320 w 1427063"/>
                <a:gd name="connsiteY41" fmla="*/ 2205737 h 2210903"/>
                <a:gd name="connsiteX42" fmla="*/ 1182668 w 1427063"/>
                <a:gd name="connsiteY42" fmla="*/ 2122343 h 2210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27063" h="2210903">
                  <a:moveTo>
                    <a:pt x="1182612" y="2122343"/>
                  </a:moveTo>
                  <a:cubicBezTo>
                    <a:pt x="1280999" y="2067871"/>
                    <a:pt x="1347320" y="1853632"/>
                    <a:pt x="1366358" y="1805674"/>
                  </a:cubicBezTo>
                  <a:cubicBezTo>
                    <a:pt x="1395503" y="1732333"/>
                    <a:pt x="1420044" y="1791522"/>
                    <a:pt x="1420044" y="1710375"/>
                  </a:cubicBezTo>
                  <a:cubicBezTo>
                    <a:pt x="1420044" y="1653601"/>
                    <a:pt x="1391291" y="1579810"/>
                    <a:pt x="1391291" y="1544712"/>
                  </a:cubicBezTo>
                  <a:cubicBezTo>
                    <a:pt x="1391291" y="1534379"/>
                    <a:pt x="1393032" y="1524159"/>
                    <a:pt x="1397749" y="1514556"/>
                  </a:cubicBezTo>
                  <a:cubicBezTo>
                    <a:pt x="1409262" y="1511411"/>
                    <a:pt x="1427063" y="1511636"/>
                    <a:pt x="1427063" y="1497203"/>
                  </a:cubicBezTo>
                  <a:cubicBezTo>
                    <a:pt x="1427063" y="1391010"/>
                    <a:pt x="1311717" y="1279988"/>
                    <a:pt x="1311717" y="1225291"/>
                  </a:cubicBezTo>
                  <a:cubicBezTo>
                    <a:pt x="1311717" y="1200076"/>
                    <a:pt x="1333113" y="1184240"/>
                    <a:pt x="1333113" y="1160149"/>
                  </a:cubicBezTo>
                  <a:cubicBezTo>
                    <a:pt x="1333113" y="1136057"/>
                    <a:pt x="1205299" y="957422"/>
                    <a:pt x="1205299" y="930803"/>
                  </a:cubicBezTo>
                  <a:cubicBezTo>
                    <a:pt x="1205299" y="910081"/>
                    <a:pt x="1236915" y="901882"/>
                    <a:pt x="1236915" y="880880"/>
                  </a:cubicBezTo>
                  <a:cubicBezTo>
                    <a:pt x="1236915" y="848702"/>
                    <a:pt x="1052777" y="684049"/>
                    <a:pt x="1052777" y="594198"/>
                  </a:cubicBezTo>
                  <a:cubicBezTo>
                    <a:pt x="1052777" y="565782"/>
                    <a:pt x="1084786" y="572970"/>
                    <a:pt x="1084786" y="551799"/>
                  </a:cubicBezTo>
                  <a:cubicBezTo>
                    <a:pt x="1084786" y="551687"/>
                    <a:pt x="1084786" y="551575"/>
                    <a:pt x="1084786" y="551462"/>
                  </a:cubicBezTo>
                  <a:cubicBezTo>
                    <a:pt x="1084112" y="522991"/>
                    <a:pt x="1047048" y="486376"/>
                    <a:pt x="1047048" y="473348"/>
                  </a:cubicBezTo>
                  <a:cubicBezTo>
                    <a:pt x="1047048" y="460319"/>
                    <a:pt x="1070747" y="459140"/>
                    <a:pt x="1079058" y="449032"/>
                  </a:cubicBezTo>
                  <a:cubicBezTo>
                    <a:pt x="1066310" y="380071"/>
                    <a:pt x="1011782" y="323015"/>
                    <a:pt x="975841" y="291006"/>
                  </a:cubicBezTo>
                  <a:cubicBezTo>
                    <a:pt x="979828" y="239678"/>
                    <a:pt x="981794" y="187621"/>
                    <a:pt x="981794" y="136069"/>
                  </a:cubicBezTo>
                  <a:cubicBezTo>
                    <a:pt x="981794" y="84516"/>
                    <a:pt x="986904" y="0"/>
                    <a:pt x="941922" y="0"/>
                  </a:cubicBezTo>
                  <a:cubicBezTo>
                    <a:pt x="921537" y="0"/>
                    <a:pt x="828710" y="99735"/>
                    <a:pt x="789681" y="158307"/>
                  </a:cubicBezTo>
                  <a:cubicBezTo>
                    <a:pt x="765028" y="147862"/>
                    <a:pt x="731895" y="141460"/>
                    <a:pt x="675626" y="141460"/>
                  </a:cubicBezTo>
                  <a:cubicBezTo>
                    <a:pt x="668606" y="141460"/>
                    <a:pt x="666304" y="141460"/>
                    <a:pt x="660632" y="141460"/>
                  </a:cubicBezTo>
                  <a:cubicBezTo>
                    <a:pt x="656757" y="141460"/>
                    <a:pt x="652882" y="141460"/>
                    <a:pt x="648951" y="141460"/>
                  </a:cubicBezTo>
                  <a:cubicBezTo>
                    <a:pt x="611719" y="141460"/>
                    <a:pt x="579934" y="148535"/>
                    <a:pt x="543095" y="163249"/>
                  </a:cubicBezTo>
                  <a:cubicBezTo>
                    <a:pt x="495698" y="116470"/>
                    <a:pt x="375410" y="27068"/>
                    <a:pt x="362045" y="27068"/>
                  </a:cubicBezTo>
                  <a:cubicBezTo>
                    <a:pt x="336774" y="27068"/>
                    <a:pt x="335258" y="200930"/>
                    <a:pt x="335258" y="201379"/>
                  </a:cubicBezTo>
                  <a:cubicBezTo>
                    <a:pt x="335258" y="218395"/>
                    <a:pt x="338290" y="264275"/>
                    <a:pt x="344580" y="314423"/>
                  </a:cubicBezTo>
                  <a:cubicBezTo>
                    <a:pt x="312177" y="362943"/>
                    <a:pt x="275731" y="384620"/>
                    <a:pt x="275731" y="403657"/>
                  </a:cubicBezTo>
                  <a:cubicBezTo>
                    <a:pt x="275731" y="425109"/>
                    <a:pt x="311952" y="419044"/>
                    <a:pt x="311952" y="443697"/>
                  </a:cubicBezTo>
                  <a:cubicBezTo>
                    <a:pt x="311952" y="443809"/>
                    <a:pt x="311952" y="443865"/>
                    <a:pt x="311952" y="443978"/>
                  </a:cubicBezTo>
                  <a:cubicBezTo>
                    <a:pt x="311728" y="474303"/>
                    <a:pt x="281010" y="485646"/>
                    <a:pt x="270228" y="551687"/>
                  </a:cubicBezTo>
                  <a:cubicBezTo>
                    <a:pt x="282751" y="566737"/>
                    <a:pt x="308358" y="561571"/>
                    <a:pt x="308358" y="594422"/>
                  </a:cubicBezTo>
                  <a:cubicBezTo>
                    <a:pt x="308358" y="638281"/>
                    <a:pt x="157745" y="848589"/>
                    <a:pt x="157745" y="871557"/>
                  </a:cubicBezTo>
                  <a:cubicBezTo>
                    <a:pt x="157745" y="896379"/>
                    <a:pt x="186104" y="906487"/>
                    <a:pt x="186104" y="932376"/>
                  </a:cubicBezTo>
                  <a:cubicBezTo>
                    <a:pt x="186104" y="982468"/>
                    <a:pt x="106193" y="1066198"/>
                    <a:pt x="106193" y="1093041"/>
                  </a:cubicBezTo>
                  <a:cubicBezTo>
                    <a:pt x="106193" y="1110730"/>
                    <a:pt x="134665" y="1102026"/>
                    <a:pt x="134665" y="1133249"/>
                  </a:cubicBezTo>
                  <a:cubicBezTo>
                    <a:pt x="134665" y="1162563"/>
                    <a:pt x="0" y="1530392"/>
                    <a:pt x="0" y="1570769"/>
                  </a:cubicBezTo>
                  <a:cubicBezTo>
                    <a:pt x="0" y="1586324"/>
                    <a:pt x="24035" y="1569253"/>
                    <a:pt x="24035" y="1635013"/>
                  </a:cubicBezTo>
                  <a:cubicBezTo>
                    <a:pt x="24035" y="1664776"/>
                    <a:pt x="19599" y="1693753"/>
                    <a:pt x="19599" y="1723123"/>
                  </a:cubicBezTo>
                  <a:cubicBezTo>
                    <a:pt x="19599" y="1811963"/>
                    <a:pt x="94625" y="2133800"/>
                    <a:pt x="415562" y="2166034"/>
                  </a:cubicBezTo>
                  <a:cubicBezTo>
                    <a:pt x="704041" y="2208994"/>
                    <a:pt x="668999" y="2210903"/>
                    <a:pt x="712409" y="2210903"/>
                  </a:cubicBezTo>
                  <a:cubicBezTo>
                    <a:pt x="746384" y="2210903"/>
                    <a:pt x="765140" y="2204389"/>
                    <a:pt x="809167" y="2204389"/>
                  </a:cubicBezTo>
                  <a:cubicBezTo>
                    <a:pt x="831181" y="2204389"/>
                    <a:pt x="853251" y="2205737"/>
                    <a:pt x="875320" y="2205737"/>
                  </a:cubicBezTo>
                  <a:cubicBezTo>
                    <a:pt x="932039" y="2205737"/>
                    <a:pt x="988252" y="2205119"/>
                    <a:pt x="1182668" y="212234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B329F1E3-1CF9-8D25-EB45-2D764B535987}"/>
                </a:ext>
              </a:extLst>
            </p:cNvPr>
            <p:cNvSpPr/>
            <p:nvPr/>
          </p:nvSpPr>
          <p:spPr>
            <a:xfrm>
              <a:off x="14551427" y="3224749"/>
              <a:ext cx="149729" cy="79268"/>
            </a:xfrm>
            <a:custGeom>
              <a:avLst/>
              <a:gdLst>
                <a:gd name="connsiteX0" fmla="*/ 120171 w 149729"/>
                <a:gd name="connsiteY0" fmla="*/ 1912 h 79268"/>
                <a:gd name="connsiteX1" fmla="*/ 85466 w 149729"/>
                <a:gd name="connsiteY1" fmla="*/ 1294 h 79268"/>
                <a:gd name="connsiteX2" fmla="*/ 276 w 149729"/>
                <a:gd name="connsiteY2" fmla="*/ 54924 h 79268"/>
                <a:gd name="connsiteX3" fmla="*/ 63509 w 149729"/>
                <a:gd name="connsiteY3" fmla="*/ 78566 h 79268"/>
                <a:gd name="connsiteX4" fmla="*/ 149373 w 149729"/>
                <a:gd name="connsiteY4" fmla="*/ 25554 h 79268"/>
                <a:gd name="connsiteX5" fmla="*/ 141848 w 149729"/>
                <a:gd name="connsiteY5" fmla="*/ 9549 h 79268"/>
                <a:gd name="connsiteX6" fmla="*/ 120171 w 149729"/>
                <a:gd name="connsiteY6" fmla="*/ 1912 h 7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29" h="79268">
                  <a:moveTo>
                    <a:pt x="120171" y="1912"/>
                  </a:moveTo>
                  <a:cubicBezTo>
                    <a:pt x="108715" y="-1008"/>
                    <a:pt x="97091" y="-54"/>
                    <a:pt x="85466" y="1294"/>
                  </a:cubicBezTo>
                  <a:cubicBezTo>
                    <a:pt x="47055" y="5787"/>
                    <a:pt x="-4216" y="16737"/>
                    <a:pt x="276" y="54924"/>
                  </a:cubicBezTo>
                  <a:cubicBezTo>
                    <a:pt x="2859" y="77050"/>
                    <a:pt x="41102" y="81206"/>
                    <a:pt x="63509" y="78566"/>
                  </a:cubicBezTo>
                  <a:cubicBezTo>
                    <a:pt x="105851" y="73568"/>
                    <a:pt x="154371" y="68065"/>
                    <a:pt x="149373" y="25554"/>
                  </a:cubicBezTo>
                  <a:cubicBezTo>
                    <a:pt x="148699" y="19714"/>
                    <a:pt x="146341" y="14154"/>
                    <a:pt x="141848" y="9549"/>
                  </a:cubicBezTo>
                  <a:cubicBezTo>
                    <a:pt x="136289" y="3821"/>
                    <a:pt x="127528" y="2810"/>
                    <a:pt x="120171" y="191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FF6CA3A6-7FEC-CA34-F2C0-8EC50536F93A}"/>
                </a:ext>
              </a:extLst>
            </p:cNvPr>
            <p:cNvSpPr/>
            <p:nvPr/>
          </p:nvSpPr>
          <p:spPr>
            <a:xfrm>
              <a:off x="14592424" y="3223652"/>
              <a:ext cx="63006" cy="83706"/>
            </a:xfrm>
            <a:custGeom>
              <a:avLst/>
              <a:gdLst>
                <a:gd name="connsiteX0" fmla="*/ 62495 w 63006"/>
                <a:gd name="connsiteY0" fmla="*/ 30526 h 83706"/>
                <a:gd name="connsiteX1" fmla="*/ 29306 w 63006"/>
                <a:gd name="connsiteY1" fmla="*/ 201 h 83706"/>
                <a:gd name="connsiteX2" fmla="*/ 21500 w 63006"/>
                <a:gd name="connsiteY2" fmla="*/ 2672 h 83706"/>
                <a:gd name="connsiteX3" fmla="*/ 20658 w 63006"/>
                <a:gd name="connsiteY3" fmla="*/ 3177 h 83706"/>
                <a:gd name="connsiteX4" fmla="*/ 666 w 63006"/>
                <a:gd name="connsiteY4" fmla="*/ 57537 h 83706"/>
                <a:gd name="connsiteX5" fmla="*/ 27790 w 63006"/>
                <a:gd name="connsiteY5" fmla="*/ 83706 h 83706"/>
                <a:gd name="connsiteX6" fmla="*/ 31665 w 63006"/>
                <a:gd name="connsiteY6" fmla="*/ 83482 h 83706"/>
                <a:gd name="connsiteX7" fmla="*/ 58283 w 63006"/>
                <a:gd name="connsiteY7" fmla="*/ 63153 h 83706"/>
                <a:gd name="connsiteX8" fmla="*/ 62495 w 63006"/>
                <a:gd name="connsiteY8" fmla="*/ 30526 h 8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06" h="83706">
                  <a:moveTo>
                    <a:pt x="62495" y="30526"/>
                  </a:moveTo>
                  <a:cubicBezTo>
                    <a:pt x="59800" y="7333"/>
                    <a:pt x="43402" y="-1484"/>
                    <a:pt x="29306" y="201"/>
                  </a:cubicBezTo>
                  <a:cubicBezTo>
                    <a:pt x="26723" y="538"/>
                    <a:pt x="24252" y="1324"/>
                    <a:pt x="21500" y="2672"/>
                  </a:cubicBezTo>
                  <a:cubicBezTo>
                    <a:pt x="21220" y="2840"/>
                    <a:pt x="20939" y="3009"/>
                    <a:pt x="20658" y="3177"/>
                  </a:cubicBezTo>
                  <a:cubicBezTo>
                    <a:pt x="4429" y="14128"/>
                    <a:pt x="-2254" y="32435"/>
                    <a:pt x="666" y="57537"/>
                  </a:cubicBezTo>
                  <a:cubicBezTo>
                    <a:pt x="2576" y="73598"/>
                    <a:pt x="13245" y="83706"/>
                    <a:pt x="27790" y="83706"/>
                  </a:cubicBezTo>
                  <a:cubicBezTo>
                    <a:pt x="29026" y="83706"/>
                    <a:pt x="30317" y="83650"/>
                    <a:pt x="31665" y="83482"/>
                  </a:cubicBezTo>
                  <a:cubicBezTo>
                    <a:pt x="43570" y="82078"/>
                    <a:pt x="53005" y="74890"/>
                    <a:pt x="58283" y="63153"/>
                  </a:cubicBezTo>
                  <a:cubicBezTo>
                    <a:pt x="62383" y="53999"/>
                    <a:pt x="63899" y="42431"/>
                    <a:pt x="62495" y="30526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3A2ED1A-B0EC-9CB0-BA0D-0E4F1CED038D}"/>
                </a:ext>
              </a:extLst>
            </p:cNvPr>
            <p:cNvSpPr/>
            <p:nvPr/>
          </p:nvSpPr>
          <p:spPr>
            <a:xfrm>
              <a:off x="14213489" y="3247811"/>
              <a:ext cx="156570" cy="72504"/>
            </a:xfrm>
            <a:custGeom>
              <a:avLst/>
              <a:gdLst>
                <a:gd name="connsiteX0" fmla="*/ 73265 w 156570"/>
                <a:gd name="connsiteY0" fmla="*/ 70891 h 72504"/>
                <a:gd name="connsiteX1" fmla="*/ 261 w 156570"/>
                <a:gd name="connsiteY1" fmla="*/ 25797 h 72504"/>
                <a:gd name="connsiteX2" fmla="*/ 103646 w 156570"/>
                <a:gd name="connsiteY2" fmla="*/ 2604 h 72504"/>
                <a:gd name="connsiteX3" fmla="*/ 156209 w 156570"/>
                <a:gd name="connsiteY3" fmla="*/ 45958 h 72504"/>
                <a:gd name="connsiteX4" fmla="*/ 124761 w 156570"/>
                <a:gd name="connsiteY4" fmla="*/ 70161 h 72504"/>
                <a:gd name="connsiteX5" fmla="*/ 73265 w 156570"/>
                <a:gd name="connsiteY5" fmla="*/ 70835 h 7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70" h="72504">
                  <a:moveTo>
                    <a:pt x="73265" y="70891"/>
                  </a:moveTo>
                  <a:cubicBezTo>
                    <a:pt x="46478" y="66455"/>
                    <a:pt x="-4063" y="52584"/>
                    <a:pt x="261" y="25797"/>
                  </a:cubicBezTo>
                  <a:cubicBezTo>
                    <a:pt x="4922" y="-2955"/>
                    <a:pt x="73040" y="-2337"/>
                    <a:pt x="103646" y="2604"/>
                  </a:cubicBezTo>
                  <a:cubicBezTo>
                    <a:pt x="130489" y="6928"/>
                    <a:pt x="160196" y="21417"/>
                    <a:pt x="156209" y="45958"/>
                  </a:cubicBezTo>
                  <a:cubicBezTo>
                    <a:pt x="153682" y="61625"/>
                    <a:pt x="140316" y="67803"/>
                    <a:pt x="124761" y="70161"/>
                  </a:cubicBezTo>
                  <a:cubicBezTo>
                    <a:pt x="106959" y="72857"/>
                    <a:pt x="91123" y="73419"/>
                    <a:pt x="73265" y="7083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E19FC46-3CBC-DAD8-991B-C999AE469FE3}"/>
                </a:ext>
              </a:extLst>
            </p:cNvPr>
            <p:cNvSpPr/>
            <p:nvPr/>
          </p:nvSpPr>
          <p:spPr>
            <a:xfrm>
              <a:off x="14261514" y="3245847"/>
              <a:ext cx="60397" cy="76505"/>
            </a:xfrm>
            <a:custGeom>
              <a:avLst/>
              <a:gdLst>
                <a:gd name="connsiteX0" fmla="*/ 35011 w 60397"/>
                <a:gd name="connsiteY0" fmla="*/ 301 h 76505"/>
                <a:gd name="connsiteX1" fmla="*/ 18782 w 60397"/>
                <a:gd name="connsiteY1" fmla="*/ 3558 h 76505"/>
                <a:gd name="connsiteX2" fmla="*/ 16254 w 60397"/>
                <a:gd name="connsiteY2" fmla="*/ 5973 h 76505"/>
                <a:gd name="connsiteX3" fmla="*/ 587 w 60397"/>
                <a:gd name="connsiteY3" fmla="*/ 39948 h 76505"/>
                <a:gd name="connsiteX4" fmla="*/ 24453 w 60397"/>
                <a:gd name="connsiteY4" fmla="*/ 76113 h 76505"/>
                <a:gd name="connsiteX5" fmla="*/ 29058 w 60397"/>
                <a:gd name="connsiteY5" fmla="*/ 76506 h 76505"/>
                <a:gd name="connsiteX6" fmla="*/ 59664 w 60397"/>
                <a:gd name="connsiteY6" fmla="*/ 44496 h 76505"/>
                <a:gd name="connsiteX7" fmla="*/ 34955 w 60397"/>
                <a:gd name="connsiteY7" fmla="*/ 245 h 7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397" h="76505">
                  <a:moveTo>
                    <a:pt x="35011" y="301"/>
                  </a:moveTo>
                  <a:cubicBezTo>
                    <a:pt x="29339" y="-598"/>
                    <a:pt x="23780" y="525"/>
                    <a:pt x="18782" y="3558"/>
                  </a:cubicBezTo>
                  <a:cubicBezTo>
                    <a:pt x="17771" y="4176"/>
                    <a:pt x="16928" y="5018"/>
                    <a:pt x="16254" y="5973"/>
                  </a:cubicBezTo>
                  <a:cubicBezTo>
                    <a:pt x="10077" y="14958"/>
                    <a:pt x="2721" y="26975"/>
                    <a:pt x="587" y="39948"/>
                  </a:cubicBezTo>
                  <a:cubicBezTo>
                    <a:pt x="-2951" y="61680"/>
                    <a:pt x="10077" y="73810"/>
                    <a:pt x="24453" y="76113"/>
                  </a:cubicBezTo>
                  <a:cubicBezTo>
                    <a:pt x="26026" y="76337"/>
                    <a:pt x="27542" y="76506"/>
                    <a:pt x="29058" y="76506"/>
                  </a:cubicBezTo>
                  <a:cubicBezTo>
                    <a:pt x="44221" y="76506"/>
                    <a:pt x="56463" y="63983"/>
                    <a:pt x="59664" y="44496"/>
                  </a:cubicBezTo>
                  <a:cubicBezTo>
                    <a:pt x="63763" y="19057"/>
                    <a:pt x="50005" y="2716"/>
                    <a:pt x="34955" y="24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DDA3626-AF3E-6F1C-884A-1D9E831BC2AE}"/>
                </a:ext>
              </a:extLst>
            </p:cNvPr>
            <p:cNvSpPr/>
            <p:nvPr/>
          </p:nvSpPr>
          <p:spPr>
            <a:xfrm>
              <a:off x="14328141" y="3267344"/>
              <a:ext cx="286288" cy="286725"/>
            </a:xfrm>
            <a:custGeom>
              <a:avLst/>
              <a:gdLst>
                <a:gd name="connsiteX0" fmla="*/ 284436 w 286288"/>
                <a:gd name="connsiteY0" fmla="*/ 135650 h 286725"/>
                <a:gd name="connsiteX1" fmla="*/ 257368 w 286288"/>
                <a:gd name="connsiteY1" fmla="*/ 90051 h 286725"/>
                <a:gd name="connsiteX2" fmla="*/ 218563 w 286288"/>
                <a:gd name="connsiteY2" fmla="*/ 56132 h 286725"/>
                <a:gd name="connsiteX3" fmla="*/ 119334 w 286288"/>
                <a:gd name="connsiteY3" fmla="*/ 4917 h 286725"/>
                <a:gd name="connsiteX4" fmla="*/ 72162 w 286288"/>
                <a:gd name="connsiteY4" fmla="*/ 56188 h 286725"/>
                <a:gd name="connsiteX5" fmla="*/ 23586 w 286288"/>
                <a:gd name="connsiteY5" fmla="*/ 107179 h 286725"/>
                <a:gd name="connsiteX6" fmla="*/ 0 w 286288"/>
                <a:gd name="connsiteY6" fmla="*/ 171872 h 286725"/>
                <a:gd name="connsiteX7" fmla="*/ 169482 w 286288"/>
                <a:gd name="connsiteY7" fmla="*/ 285927 h 286725"/>
                <a:gd name="connsiteX8" fmla="*/ 241419 w 286288"/>
                <a:gd name="connsiteY8" fmla="*/ 264306 h 286725"/>
                <a:gd name="connsiteX9" fmla="*/ 286289 w 286288"/>
                <a:gd name="connsiteY9" fmla="*/ 154014 h 286725"/>
                <a:gd name="connsiteX10" fmla="*/ 284323 w 286288"/>
                <a:gd name="connsiteY10" fmla="*/ 135763 h 28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88" h="286725">
                  <a:moveTo>
                    <a:pt x="284436" y="135650"/>
                  </a:moveTo>
                  <a:cubicBezTo>
                    <a:pt x="280617" y="118017"/>
                    <a:pt x="271295" y="102125"/>
                    <a:pt x="257368" y="90051"/>
                  </a:cubicBezTo>
                  <a:cubicBezTo>
                    <a:pt x="244396" y="78763"/>
                    <a:pt x="229458" y="69497"/>
                    <a:pt x="218563" y="56132"/>
                  </a:cubicBezTo>
                  <a:cubicBezTo>
                    <a:pt x="192563" y="24179"/>
                    <a:pt x="166955" y="-13671"/>
                    <a:pt x="119334" y="4917"/>
                  </a:cubicBezTo>
                  <a:cubicBezTo>
                    <a:pt x="94232" y="14688"/>
                    <a:pt x="84236" y="34231"/>
                    <a:pt x="72162" y="56188"/>
                  </a:cubicBezTo>
                  <a:cubicBezTo>
                    <a:pt x="60088" y="78202"/>
                    <a:pt x="42399" y="90893"/>
                    <a:pt x="23586" y="107179"/>
                  </a:cubicBezTo>
                  <a:cubicBezTo>
                    <a:pt x="4268" y="123913"/>
                    <a:pt x="0" y="147331"/>
                    <a:pt x="0" y="171872"/>
                  </a:cubicBezTo>
                  <a:cubicBezTo>
                    <a:pt x="0" y="256950"/>
                    <a:pt x="100633" y="292665"/>
                    <a:pt x="169482" y="285927"/>
                  </a:cubicBezTo>
                  <a:cubicBezTo>
                    <a:pt x="194640" y="283456"/>
                    <a:pt x="220416" y="278402"/>
                    <a:pt x="241419" y="264306"/>
                  </a:cubicBezTo>
                  <a:cubicBezTo>
                    <a:pt x="278090" y="239597"/>
                    <a:pt x="286289" y="195345"/>
                    <a:pt x="286289" y="154014"/>
                  </a:cubicBezTo>
                  <a:cubicBezTo>
                    <a:pt x="286289" y="147780"/>
                    <a:pt x="285615" y="141715"/>
                    <a:pt x="284323" y="135763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EEDEE29-6A2A-3CF1-D019-9245AB56671C}"/>
                </a:ext>
              </a:extLst>
            </p:cNvPr>
            <p:cNvSpPr/>
            <p:nvPr/>
          </p:nvSpPr>
          <p:spPr>
            <a:xfrm>
              <a:off x="14429504" y="3328098"/>
              <a:ext cx="100764" cy="152953"/>
            </a:xfrm>
            <a:custGeom>
              <a:avLst/>
              <a:gdLst>
                <a:gd name="connsiteX0" fmla="*/ 98950 w 100764"/>
                <a:gd name="connsiteY0" fmla="*/ 132962 h 152953"/>
                <a:gd name="connsiteX1" fmla="*/ 98838 w 100764"/>
                <a:gd name="connsiteY1" fmla="*/ 132794 h 152953"/>
                <a:gd name="connsiteX2" fmla="*/ 87045 w 100764"/>
                <a:gd name="connsiteY2" fmla="*/ 120720 h 152953"/>
                <a:gd name="connsiteX3" fmla="*/ 75027 w 100764"/>
                <a:gd name="connsiteY3" fmla="*/ 110780 h 152953"/>
                <a:gd name="connsiteX4" fmla="*/ 63178 w 100764"/>
                <a:gd name="connsiteY4" fmla="*/ 100952 h 152953"/>
                <a:gd name="connsiteX5" fmla="*/ 55204 w 100764"/>
                <a:gd name="connsiteY5" fmla="*/ 94607 h 152953"/>
                <a:gd name="connsiteX6" fmla="*/ 53575 w 100764"/>
                <a:gd name="connsiteY6" fmla="*/ 72425 h 152953"/>
                <a:gd name="connsiteX7" fmla="*/ 51273 w 100764"/>
                <a:gd name="connsiteY7" fmla="*/ 53500 h 152953"/>
                <a:gd name="connsiteX8" fmla="*/ 60482 w 100764"/>
                <a:gd name="connsiteY8" fmla="*/ 46705 h 152953"/>
                <a:gd name="connsiteX9" fmla="*/ 69861 w 100764"/>
                <a:gd name="connsiteY9" fmla="*/ 35698 h 152953"/>
                <a:gd name="connsiteX10" fmla="*/ 82608 w 100764"/>
                <a:gd name="connsiteY10" fmla="*/ 10933 h 152953"/>
                <a:gd name="connsiteX11" fmla="*/ 82608 w 100764"/>
                <a:gd name="connsiteY11" fmla="*/ 10933 h 152953"/>
                <a:gd name="connsiteX12" fmla="*/ 77779 w 100764"/>
                <a:gd name="connsiteY12" fmla="*/ 488 h 152953"/>
                <a:gd name="connsiteX13" fmla="*/ 67390 w 100764"/>
                <a:gd name="connsiteY13" fmla="*/ 5317 h 152953"/>
                <a:gd name="connsiteX14" fmla="*/ 67390 w 100764"/>
                <a:gd name="connsiteY14" fmla="*/ 5317 h 152953"/>
                <a:gd name="connsiteX15" fmla="*/ 56439 w 100764"/>
                <a:gd name="connsiteY15" fmla="*/ 26095 h 152953"/>
                <a:gd name="connsiteX16" fmla="*/ 49083 w 100764"/>
                <a:gd name="connsiteY16" fmla="*/ 34519 h 152953"/>
                <a:gd name="connsiteX17" fmla="*/ 41614 w 100764"/>
                <a:gd name="connsiteY17" fmla="*/ 39461 h 152953"/>
                <a:gd name="connsiteX18" fmla="*/ 39704 w 100764"/>
                <a:gd name="connsiteY18" fmla="*/ 39685 h 152953"/>
                <a:gd name="connsiteX19" fmla="*/ 36672 w 100764"/>
                <a:gd name="connsiteY19" fmla="*/ 38169 h 152953"/>
                <a:gd name="connsiteX20" fmla="*/ 29034 w 100764"/>
                <a:gd name="connsiteY20" fmla="*/ 30981 h 152953"/>
                <a:gd name="connsiteX21" fmla="*/ 15613 w 100764"/>
                <a:gd name="connsiteY21" fmla="*/ 11101 h 152953"/>
                <a:gd name="connsiteX22" fmla="*/ 15613 w 100764"/>
                <a:gd name="connsiteY22" fmla="*/ 11101 h 152953"/>
                <a:gd name="connsiteX23" fmla="*/ 4269 w 100764"/>
                <a:gd name="connsiteY23" fmla="*/ 7844 h 152953"/>
                <a:gd name="connsiteX24" fmla="*/ 1068 w 100764"/>
                <a:gd name="connsiteY24" fmla="*/ 19188 h 152953"/>
                <a:gd name="connsiteX25" fmla="*/ 16287 w 100764"/>
                <a:gd name="connsiteY25" fmla="*/ 41875 h 152953"/>
                <a:gd name="connsiteX26" fmla="*/ 27350 w 100764"/>
                <a:gd name="connsiteY26" fmla="*/ 52208 h 152953"/>
                <a:gd name="connsiteX27" fmla="*/ 35886 w 100764"/>
                <a:gd name="connsiteY27" fmla="*/ 56139 h 152953"/>
                <a:gd name="connsiteX28" fmla="*/ 36166 w 100764"/>
                <a:gd name="connsiteY28" fmla="*/ 56139 h 152953"/>
                <a:gd name="connsiteX29" fmla="*/ 37907 w 100764"/>
                <a:gd name="connsiteY29" fmla="*/ 73660 h 152953"/>
                <a:gd name="connsiteX30" fmla="*/ 38188 w 100764"/>
                <a:gd name="connsiteY30" fmla="*/ 86127 h 152953"/>
                <a:gd name="connsiteX31" fmla="*/ 38469 w 100764"/>
                <a:gd name="connsiteY31" fmla="*/ 94831 h 152953"/>
                <a:gd name="connsiteX32" fmla="*/ 21846 w 100764"/>
                <a:gd name="connsiteY32" fmla="*/ 114992 h 152953"/>
                <a:gd name="connsiteX33" fmla="*/ 4494 w 100764"/>
                <a:gd name="connsiteY33" fmla="*/ 140262 h 152953"/>
                <a:gd name="connsiteX34" fmla="*/ 7302 w 100764"/>
                <a:gd name="connsiteY34" fmla="*/ 151718 h 152953"/>
                <a:gd name="connsiteX35" fmla="*/ 18870 w 100764"/>
                <a:gd name="connsiteY35" fmla="*/ 148967 h 152953"/>
                <a:gd name="connsiteX36" fmla="*/ 34987 w 100764"/>
                <a:gd name="connsiteY36" fmla="*/ 124763 h 152953"/>
                <a:gd name="connsiteX37" fmla="*/ 46780 w 100764"/>
                <a:gd name="connsiteY37" fmla="*/ 109039 h 152953"/>
                <a:gd name="connsiteX38" fmla="*/ 52452 w 100764"/>
                <a:gd name="connsiteY38" fmla="*/ 113981 h 152953"/>
                <a:gd name="connsiteX39" fmla="*/ 64413 w 100764"/>
                <a:gd name="connsiteY39" fmla="*/ 123865 h 152953"/>
                <a:gd name="connsiteX40" fmla="*/ 76206 w 100764"/>
                <a:gd name="connsiteY40" fmla="*/ 133580 h 152953"/>
                <a:gd name="connsiteX41" fmla="*/ 85978 w 100764"/>
                <a:gd name="connsiteY41" fmla="*/ 143463 h 152953"/>
                <a:gd name="connsiteX42" fmla="*/ 97602 w 100764"/>
                <a:gd name="connsiteY42" fmla="*/ 144755 h 152953"/>
                <a:gd name="connsiteX43" fmla="*/ 99006 w 100764"/>
                <a:gd name="connsiteY43" fmla="*/ 133074 h 15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0764" h="152953">
                  <a:moveTo>
                    <a:pt x="98950" y="132962"/>
                  </a:moveTo>
                  <a:lnTo>
                    <a:pt x="98838" y="132794"/>
                  </a:lnTo>
                  <a:cubicBezTo>
                    <a:pt x="95581" y="128694"/>
                    <a:pt x="91088" y="124089"/>
                    <a:pt x="87045" y="120720"/>
                  </a:cubicBezTo>
                  <a:lnTo>
                    <a:pt x="75027" y="110780"/>
                  </a:lnTo>
                  <a:lnTo>
                    <a:pt x="63178" y="100952"/>
                  </a:lnTo>
                  <a:cubicBezTo>
                    <a:pt x="60595" y="98706"/>
                    <a:pt x="57899" y="96684"/>
                    <a:pt x="55204" y="94607"/>
                  </a:cubicBezTo>
                  <a:cubicBezTo>
                    <a:pt x="54923" y="87250"/>
                    <a:pt x="54361" y="79837"/>
                    <a:pt x="53575" y="72425"/>
                  </a:cubicBezTo>
                  <a:cubicBezTo>
                    <a:pt x="53070" y="66191"/>
                    <a:pt x="52284" y="59789"/>
                    <a:pt x="51273" y="53500"/>
                  </a:cubicBezTo>
                  <a:cubicBezTo>
                    <a:pt x="54979" y="51590"/>
                    <a:pt x="57787" y="49119"/>
                    <a:pt x="60482" y="46705"/>
                  </a:cubicBezTo>
                  <a:cubicBezTo>
                    <a:pt x="64076" y="43223"/>
                    <a:pt x="67165" y="39517"/>
                    <a:pt x="69861" y="35698"/>
                  </a:cubicBezTo>
                  <a:cubicBezTo>
                    <a:pt x="75252" y="28004"/>
                    <a:pt x="79351" y="19693"/>
                    <a:pt x="82608" y="10933"/>
                  </a:cubicBezTo>
                  <a:lnTo>
                    <a:pt x="82608" y="10933"/>
                  </a:lnTo>
                  <a:cubicBezTo>
                    <a:pt x="84125" y="6665"/>
                    <a:pt x="81991" y="2060"/>
                    <a:pt x="77779" y="488"/>
                  </a:cubicBezTo>
                  <a:cubicBezTo>
                    <a:pt x="73567" y="-1029"/>
                    <a:pt x="68962" y="1105"/>
                    <a:pt x="67390" y="5317"/>
                  </a:cubicBezTo>
                  <a:lnTo>
                    <a:pt x="67390" y="5317"/>
                  </a:lnTo>
                  <a:cubicBezTo>
                    <a:pt x="64694" y="12730"/>
                    <a:pt x="60988" y="19806"/>
                    <a:pt x="56439" y="26095"/>
                  </a:cubicBezTo>
                  <a:cubicBezTo>
                    <a:pt x="54193" y="29240"/>
                    <a:pt x="51722" y="32104"/>
                    <a:pt x="49083" y="34519"/>
                  </a:cubicBezTo>
                  <a:cubicBezTo>
                    <a:pt x="46555" y="36877"/>
                    <a:pt x="43579" y="38899"/>
                    <a:pt x="41614" y="39461"/>
                  </a:cubicBezTo>
                  <a:cubicBezTo>
                    <a:pt x="40547" y="39854"/>
                    <a:pt x="40154" y="39629"/>
                    <a:pt x="39704" y="39685"/>
                  </a:cubicBezTo>
                  <a:cubicBezTo>
                    <a:pt x="38974" y="39404"/>
                    <a:pt x="37907" y="39123"/>
                    <a:pt x="36672" y="38169"/>
                  </a:cubicBezTo>
                  <a:cubicBezTo>
                    <a:pt x="34201" y="36540"/>
                    <a:pt x="31505" y="33901"/>
                    <a:pt x="29034" y="30981"/>
                  </a:cubicBezTo>
                  <a:cubicBezTo>
                    <a:pt x="24093" y="25140"/>
                    <a:pt x="19600" y="18177"/>
                    <a:pt x="15613" y="11101"/>
                  </a:cubicBezTo>
                  <a:lnTo>
                    <a:pt x="15613" y="11101"/>
                  </a:lnTo>
                  <a:cubicBezTo>
                    <a:pt x="13367" y="7002"/>
                    <a:pt x="8313" y="5598"/>
                    <a:pt x="4269" y="7844"/>
                  </a:cubicBezTo>
                  <a:cubicBezTo>
                    <a:pt x="226" y="10090"/>
                    <a:pt x="-1178" y="15144"/>
                    <a:pt x="1068" y="19188"/>
                  </a:cubicBezTo>
                  <a:cubicBezTo>
                    <a:pt x="5449" y="27050"/>
                    <a:pt x="10222" y="34631"/>
                    <a:pt x="16287" y="41875"/>
                  </a:cubicBezTo>
                  <a:cubicBezTo>
                    <a:pt x="19375" y="45469"/>
                    <a:pt x="22745" y="49007"/>
                    <a:pt x="27350" y="52208"/>
                  </a:cubicBezTo>
                  <a:cubicBezTo>
                    <a:pt x="29540" y="53780"/>
                    <a:pt x="32516" y="55241"/>
                    <a:pt x="35886" y="56139"/>
                  </a:cubicBezTo>
                  <a:cubicBezTo>
                    <a:pt x="35998" y="56139"/>
                    <a:pt x="36054" y="56139"/>
                    <a:pt x="36166" y="56139"/>
                  </a:cubicBezTo>
                  <a:cubicBezTo>
                    <a:pt x="36896" y="61923"/>
                    <a:pt x="37514" y="67708"/>
                    <a:pt x="37907" y="73660"/>
                  </a:cubicBezTo>
                  <a:cubicBezTo>
                    <a:pt x="38132" y="77816"/>
                    <a:pt x="38188" y="81971"/>
                    <a:pt x="38188" y="86127"/>
                  </a:cubicBezTo>
                  <a:lnTo>
                    <a:pt x="38469" y="94831"/>
                  </a:lnTo>
                  <a:cubicBezTo>
                    <a:pt x="32629" y="101233"/>
                    <a:pt x="27125" y="108028"/>
                    <a:pt x="21846" y="114992"/>
                  </a:cubicBezTo>
                  <a:cubicBezTo>
                    <a:pt x="15725" y="123134"/>
                    <a:pt x="9773" y="131446"/>
                    <a:pt x="4494" y="140262"/>
                  </a:cubicBezTo>
                  <a:cubicBezTo>
                    <a:pt x="2135" y="144193"/>
                    <a:pt x="3371" y="149304"/>
                    <a:pt x="7302" y="151718"/>
                  </a:cubicBezTo>
                  <a:cubicBezTo>
                    <a:pt x="11233" y="154133"/>
                    <a:pt x="16399" y="152898"/>
                    <a:pt x="18870" y="148967"/>
                  </a:cubicBezTo>
                  <a:cubicBezTo>
                    <a:pt x="23924" y="140768"/>
                    <a:pt x="29203" y="132625"/>
                    <a:pt x="34987" y="124763"/>
                  </a:cubicBezTo>
                  <a:cubicBezTo>
                    <a:pt x="38806" y="119484"/>
                    <a:pt x="42793" y="114262"/>
                    <a:pt x="46780" y="109039"/>
                  </a:cubicBezTo>
                  <a:cubicBezTo>
                    <a:pt x="48633" y="110724"/>
                    <a:pt x="50486" y="112408"/>
                    <a:pt x="52452" y="113981"/>
                  </a:cubicBezTo>
                  <a:lnTo>
                    <a:pt x="64413" y="123865"/>
                  </a:lnTo>
                  <a:lnTo>
                    <a:pt x="76206" y="133580"/>
                  </a:lnTo>
                  <a:cubicBezTo>
                    <a:pt x="80081" y="136781"/>
                    <a:pt x="82777" y="139588"/>
                    <a:pt x="85978" y="143463"/>
                  </a:cubicBezTo>
                  <a:cubicBezTo>
                    <a:pt x="88842" y="147001"/>
                    <a:pt x="94008" y="147563"/>
                    <a:pt x="97602" y="144755"/>
                  </a:cubicBezTo>
                  <a:cubicBezTo>
                    <a:pt x="101196" y="141891"/>
                    <a:pt x="101814" y="136668"/>
                    <a:pt x="99006" y="13307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F87B07F1-CCD5-EB30-D63B-A010B325DF0C}"/>
                </a:ext>
              </a:extLst>
            </p:cNvPr>
            <p:cNvSpPr/>
            <p:nvPr/>
          </p:nvSpPr>
          <p:spPr>
            <a:xfrm>
              <a:off x="14042920" y="4924008"/>
              <a:ext cx="269329" cy="150444"/>
            </a:xfrm>
            <a:custGeom>
              <a:avLst/>
              <a:gdLst>
                <a:gd name="connsiteX0" fmla="*/ 122254 w 269329"/>
                <a:gd name="connsiteY0" fmla="*/ 3931 h 150444"/>
                <a:gd name="connsiteX1" fmla="*/ 0 w 269329"/>
                <a:gd name="connsiteY1" fmla="*/ 98836 h 150444"/>
                <a:gd name="connsiteX2" fmla="*/ 51328 w 269329"/>
                <a:gd name="connsiteY2" fmla="*/ 136406 h 150444"/>
                <a:gd name="connsiteX3" fmla="*/ 84853 w 269329"/>
                <a:gd name="connsiteY3" fmla="*/ 130621 h 150444"/>
                <a:gd name="connsiteX4" fmla="*/ 116301 w 269329"/>
                <a:gd name="connsiteY4" fmla="*/ 150445 h 150444"/>
                <a:gd name="connsiteX5" fmla="*/ 150501 w 269329"/>
                <a:gd name="connsiteY5" fmla="*/ 132474 h 150444"/>
                <a:gd name="connsiteX6" fmla="*/ 199470 w 269329"/>
                <a:gd name="connsiteY6" fmla="*/ 143313 h 150444"/>
                <a:gd name="connsiteX7" fmla="*/ 269329 w 269329"/>
                <a:gd name="connsiteY7" fmla="*/ 64581 h 150444"/>
                <a:gd name="connsiteX8" fmla="*/ 265735 w 269329"/>
                <a:gd name="connsiteY8" fmla="*/ 42904 h 150444"/>
                <a:gd name="connsiteX9" fmla="*/ 182623 w 269329"/>
                <a:gd name="connsiteY9" fmla="*/ 0 h 150444"/>
                <a:gd name="connsiteX10" fmla="*/ 122142 w 269329"/>
                <a:gd name="connsiteY10" fmla="*/ 3931 h 15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9329" h="150444">
                  <a:moveTo>
                    <a:pt x="122254" y="3931"/>
                  </a:moveTo>
                  <a:cubicBezTo>
                    <a:pt x="59302" y="16791"/>
                    <a:pt x="0" y="45375"/>
                    <a:pt x="0" y="98836"/>
                  </a:cubicBezTo>
                  <a:cubicBezTo>
                    <a:pt x="0" y="126185"/>
                    <a:pt x="25439" y="136406"/>
                    <a:pt x="51328" y="136406"/>
                  </a:cubicBezTo>
                  <a:cubicBezTo>
                    <a:pt x="63233" y="136406"/>
                    <a:pt x="75194" y="134272"/>
                    <a:pt x="84853" y="130621"/>
                  </a:cubicBezTo>
                  <a:cubicBezTo>
                    <a:pt x="93333" y="138820"/>
                    <a:pt x="101364" y="150445"/>
                    <a:pt x="116301" y="150445"/>
                  </a:cubicBezTo>
                  <a:cubicBezTo>
                    <a:pt x="128881" y="150445"/>
                    <a:pt x="140786" y="141684"/>
                    <a:pt x="150501" y="132474"/>
                  </a:cubicBezTo>
                  <a:cubicBezTo>
                    <a:pt x="167404" y="135844"/>
                    <a:pt x="182735" y="143313"/>
                    <a:pt x="199470" y="143313"/>
                  </a:cubicBezTo>
                  <a:cubicBezTo>
                    <a:pt x="235804" y="143313"/>
                    <a:pt x="269329" y="104789"/>
                    <a:pt x="269329" y="64581"/>
                  </a:cubicBezTo>
                  <a:cubicBezTo>
                    <a:pt x="269329" y="56831"/>
                    <a:pt x="268038" y="49643"/>
                    <a:pt x="265735" y="42904"/>
                  </a:cubicBezTo>
                  <a:cubicBezTo>
                    <a:pt x="253549" y="12635"/>
                    <a:pt x="219911" y="0"/>
                    <a:pt x="182623" y="0"/>
                  </a:cubicBezTo>
                  <a:cubicBezTo>
                    <a:pt x="162462" y="0"/>
                    <a:pt x="141628" y="2864"/>
                    <a:pt x="122142" y="393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2975184-7A0E-224B-AE79-C37F6078275C}"/>
                </a:ext>
              </a:extLst>
            </p:cNvPr>
            <p:cNvSpPr/>
            <p:nvPr/>
          </p:nvSpPr>
          <p:spPr>
            <a:xfrm>
              <a:off x="14183472" y="5015113"/>
              <a:ext cx="17698" cy="47107"/>
            </a:xfrm>
            <a:custGeom>
              <a:avLst/>
              <a:gdLst>
                <a:gd name="connsiteX0" fmla="*/ 17698 w 17698"/>
                <a:gd name="connsiteY0" fmla="*/ 8910 h 47107"/>
                <a:gd name="connsiteX1" fmla="*/ 16575 w 17698"/>
                <a:gd name="connsiteY1" fmla="*/ 23174 h 47107"/>
                <a:gd name="connsiteX2" fmla="*/ 17305 w 17698"/>
                <a:gd name="connsiteY2" fmla="*/ 36820 h 47107"/>
                <a:gd name="connsiteX3" fmla="*/ 17305 w 17698"/>
                <a:gd name="connsiteY3" fmla="*/ 38337 h 47107"/>
                <a:gd name="connsiteX4" fmla="*/ 9331 w 17698"/>
                <a:gd name="connsiteY4" fmla="*/ 47097 h 47107"/>
                <a:gd name="connsiteX5" fmla="*/ 571 w 17698"/>
                <a:gd name="connsiteY5" fmla="*/ 39067 h 47107"/>
                <a:gd name="connsiteX6" fmla="*/ 571 w 17698"/>
                <a:gd name="connsiteY6" fmla="*/ 38954 h 47107"/>
                <a:gd name="connsiteX7" fmla="*/ 121 w 17698"/>
                <a:gd name="connsiteY7" fmla="*/ 22557 h 47107"/>
                <a:gd name="connsiteX8" fmla="*/ 1806 w 17698"/>
                <a:gd name="connsiteY8" fmla="*/ 6833 h 47107"/>
                <a:gd name="connsiteX9" fmla="*/ 10847 w 17698"/>
                <a:gd name="connsiteY9" fmla="*/ 94 h 47107"/>
                <a:gd name="connsiteX10" fmla="*/ 17642 w 17698"/>
                <a:gd name="connsiteY10" fmla="*/ 8910 h 4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98" h="47107">
                  <a:moveTo>
                    <a:pt x="17698" y="8910"/>
                  </a:moveTo>
                  <a:cubicBezTo>
                    <a:pt x="17137" y="13740"/>
                    <a:pt x="16688" y="18513"/>
                    <a:pt x="16575" y="23174"/>
                  </a:cubicBezTo>
                  <a:cubicBezTo>
                    <a:pt x="16351" y="27835"/>
                    <a:pt x="17137" y="32272"/>
                    <a:pt x="17305" y="36820"/>
                  </a:cubicBezTo>
                  <a:lnTo>
                    <a:pt x="17305" y="38337"/>
                  </a:lnTo>
                  <a:cubicBezTo>
                    <a:pt x="17586" y="42942"/>
                    <a:pt x="13992" y="46873"/>
                    <a:pt x="9331" y="47097"/>
                  </a:cubicBezTo>
                  <a:cubicBezTo>
                    <a:pt x="4726" y="47322"/>
                    <a:pt x="795" y="43728"/>
                    <a:pt x="571" y="39067"/>
                  </a:cubicBezTo>
                  <a:lnTo>
                    <a:pt x="571" y="38954"/>
                  </a:lnTo>
                  <a:cubicBezTo>
                    <a:pt x="402" y="33451"/>
                    <a:pt x="-272" y="27892"/>
                    <a:pt x="121" y="22557"/>
                  </a:cubicBezTo>
                  <a:cubicBezTo>
                    <a:pt x="402" y="17166"/>
                    <a:pt x="1020" y="11943"/>
                    <a:pt x="1806" y="6833"/>
                  </a:cubicBezTo>
                  <a:cubicBezTo>
                    <a:pt x="2424" y="2452"/>
                    <a:pt x="6523" y="-580"/>
                    <a:pt x="10847" y="94"/>
                  </a:cubicBezTo>
                  <a:cubicBezTo>
                    <a:pt x="15115" y="712"/>
                    <a:pt x="18148" y="4643"/>
                    <a:pt x="17642" y="891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90FB2582-6988-FC07-0C4C-E2FF12A9ACD7}"/>
                </a:ext>
              </a:extLst>
            </p:cNvPr>
            <p:cNvSpPr/>
            <p:nvPr/>
          </p:nvSpPr>
          <p:spPr>
            <a:xfrm>
              <a:off x="14121871" y="5009178"/>
              <a:ext cx="27419" cy="42704"/>
            </a:xfrm>
            <a:custGeom>
              <a:avLst/>
              <a:gdLst>
                <a:gd name="connsiteX0" fmla="*/ 26230 w 27419"/>
                <a:gd name="connsiteY0" fmla="*/ 11813 h 42704"/>
                <a:gd name="connsiteX1" fmla="*/ 16796 w 27419"/>
                <a:gd name="connsiteY1" fmla="*/ 35231 h 42704"/>
                <a:gd name="connsiteX2" fmla="*/ 7474 w 27419"/>
                <a:gd name="connsiteY2" fmla="*/ 42644 h 42704"/>
                <a:gd name="connsiteX3" fmla="*/ 61 w 27419"/>
                <a:gd name="connsiteY3" fmla="*/ 33321 h 42704"/>
                <a:gd name="connsiteX4" fmla="*/ 174 w 27419"/>
                <a:gd name="connsiteY4" fmla="*/ 32704 h 42704"/>
                <a:gd name="connsiteX5" fmla="*/ 174 w 27419"/>
                <a:gd name="connsiteY5" fmla="*/ 32479 h 42704"/>
                <a:gd name="connsiteX6" fmla="*/ 5396 w 27419"/>
                <a:gd name="connsiteY6" fmla="*/ 16811 h 42704"/>
                <a:gd name="connsiteX7" fmla="*/ 13314 w 27419"/>
                <a:gd name="connsiteY7" fmla="*/ 3390 h 42704"/>
                <a:gd name="connsiteX8" fmla="*/ 24040 w 27419"/>
                <a:gd name="connsiteY8" fmla="*/ 1312 h 42704"/>
                <a:gd name="connsiteX9" fmla="*/ 26287 w 27419"/>
                <a:gd name="connsiteY9" fmla="*/ 11757 h 4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419" h="42704">
                  <a:moveTo>
                    <a:pt x="26230" y="11813"/>
                  </a:moveTo>
                  <a:cubicBezTo>
                    <a:pt x="21345" y="19731"/>
                    <a:pt x="17751" y="27200"/>
                    <a:pt x="16796" y="35231"/>
                  </a:cubicBezTo>
                  <a:cubicBezTo>
                    <a:pt x="16291" y="39836"/>
                    <a:pt x="12079" y="43205"/>
                    <a:pt x="7474" y="42644"/>
                  </a:cubicBezTo>
                  <a:cubicBezTo>
                    <a:pt x="2869" y="42138"/>
                    <a:pt x="-500" y="37926"/>
                    <a:pt x="61" y="33321"/>
                  </a:cubicBezTo>
                  <a:cubicBezTo>
                    <a:pt x="61" y="33097"/>
                    <a:pt x="61" y="32928"/>
                    <a:pt x="174" y="32704"/>
                  </a:cubicBezTo>
                  <a:lnTo>
                    <a:pt x="174" y="32479"/>
                  </a:lnTo>
                  <a:cubicBezTo>
                    <a:pt x="1241" y="27032"/>
                    <a:pt x="3038" y="21641"/>
                    <a:pt x="5396" y="16811"/>
                  </a:cubicBezTo>
                  <a:cubicBezTo>
                    <a:pt x="7755" y="11926"/>
                    <a:pt x="10506" y="7489"/>
                    <a:pt x="13314" y="3390"/>
                  </a:cubicBezTo>
                  <a:cubicBezTo>
                    <a:pt x="15729" y="-148"/>
                    <a:pt x="20502" y="-1047"/>
                    <a:pt x="24040" y="1312"/>
                  </a:cubicBezTo>
                  <a:cubicBezTo>
                    <a:pt x="27466" y="3614"/>
                    <a:pt x="28421" y="8275"/>
                    <a:pt x="26287" y="11757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A99AC4FE-216C-4888-5129-B8FF3FF03E09}"/>
                </a:ext>
              </a:extLst>
            </p:cNvPr>
            <p:cNvSpPr/>
            <p:nvPr/>
          </p:nvSpPr>
          <p:spPr>
            <a:xfrm>
              <a:off x="14788349" y="4900815"/>
              <a:ext cx="279044" cy="145615"/>
            </a:xfrm>
            <a:custGeom>
              <a:avLst/>
              <a:gdLst>
                <a:gd name="connsiteX0" fmla="*/ 2190 w 279044"/>
                <a:gd name="connsiteY0" fmla="*/ 53349 h 145615"/>
                <a:gd name="connsiteX1" fmla="*/ 108608 w 279044"/>
                <a:gd name="connsiteY1" fmla="*/ 0 h 145615"/>
                <a:gd name="connsiteX2" fmla="*/ 279044 w 279044"/>
                <a:gd name="connsiteY2" fmla="*/ 82495 h 145615"/>
                <a:gd name="connsiteX3" fmla="*/ 246810 w 279044"/>
                <a:gd name="connsiteY3" fmla="*/ 112090 h 145615"/>
                <a:gd name="connsiteX4" fmla="*/ 246305 w 279044"/>
                <a:gd name="connsiteY4" fmla="*/ 112090 h 145615"/>
                <a:gd name="connsiteX5" fmla="*/ 227829 w 279044"/>
                <a:gd name="connsiteY5" fmla="*/ 106867 h 145615"/>
                <a:gd name="connsiteX6" fmla="*/ 192169 w 279044"/>
                <a:gd name="connsiteY6" fmla="*/ 140168 h 145615"/>
                <a:gd name="connsiteX7" fmla="*/ 160497 w 279044"/>
                <a:gd name="connsiteY7" fmla="*/ 128487 h 145615"/>
                <a:gd name="connsiteX8" fmla="*/ 93558 w 279044"/>
                <a:gd name="connsiteY8" fmla="*/ 145615 h 145615"/>
                <a:gd name="connsiteX9" fmla="*/ 93221 w 279044"/>
                <a:gd name="connsiteY9" fmla="*/ 145615 h 145615"/>
                <a:gd name="connsiteX10" fmla="*/ 0 w 279044"/>
                <a:gd name="connsiteY10" fmla="*/ 70365 h 145615"/>
                <a:gd name="connsiteX11" fmla="*/ 2246 w 279044"/>
                <a:gd name="connsiteY11" fmla="*/ 53405 h 145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044" h="145615">
                  <a:moveTo>
                    <a:pt x="2190" y="53349"/>
                  </a:moveTo>
                  <a:cubicBezTo>
                    <a:pt x="16566" y="8031"/>
                    <a:pt x="60200" y="449"/>
                    <a:pt x="108608" y="0"/>
                  </a:cubicBezTo>
                  <a:cubicBezTo>
                    <a:pt x="185599" y="4998"/>
                    <a:pt x="279044" y="23081"/>
                    <a:pt x="279044" y="82495"/>
                  </a:cubicBezTo>
                  <a:cubicBezTo>
                    <a:pt x="279044" y="98668"/>
                    <a:pt x="270003" y="112090"/>
                    <a:pt x="246810" y="112090"/>
                  </a:cubicBezTo>
                  <a:cubicBezTo>
                    <a:pt x="246642" y="112090"/>
                    <a:pt x="246473" y="112090"/>
                    <a:pt x="246305" y="112090"/>
                  </a:cubicBezTo>
                  <a:cubicBezTo>
                    <a:pt x="239734" y="112090"/>
                    <a:pt x="233669" y="109619"/>
                    <a:pt x="227829" y="106867"/>
                  </a:cubicBezTo>
                  <a:cubicBezTo>
                    <a:pt x="224797" y="113718"/>
                    <a:pt x="220922" y="140168"/>
                    <a:pt x="192169" y="140168"/>
                  </a:cubicBezTo>
                  <a:cubicBezTo>
                    <a:pt x="181107" y="140168"/>
                    <a:pt x="169707" y="135507"/>
                    <a:pt x="160497" y="128487"/>
                  </a:cubicBezTo>
                  <a:cubicBezTo>
                    <a:pt x="137809" y="137473"/>
                    <a:pt x="118828" y="145503"/>
                    <a:pt x="93558" y="145615"/>
                  </a:cubicBezTo>
                  <a:cubicBezTo>
                    <a:pt x="93445" y="145615"/>
                    <a:pt x="93333" y="145615"/>
                    <a:pt x="93221" y="145615"/>
                  </a:cubicBezTo>
                  <a:cubicBezTo>
                    <a:pt x="49530" y="145615"/>
                    <a:pt x="0" y="115796"/>
                    <a:pt x="0" y="70365"/>
                  </a:cubicBezTo>
                  <a:cubicBezTo>
                    <a:pt x="0" y="64918"/>
                    <a:pt x="730" y="59246"/>
                    <a:pt x="2246" y="5340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C474781-F8FD-3A72-8DCA-B48BBCCDD742}"/>
                </a:ext>
              </a:extLst>
            </p:cNvPr>
            <p:cNvSpPr/>
            <p:nvPr/>
          </p:nvSpPr>
          <p:spPr>
            <a:xfrm>
              <a:off x="14913236" y="4987638"/>
              <a:ext cx="41215" cy="42945"/>
            </a:xfrm>
            <a:custGeom>
              <a:avLst/>
              <a:gdLst>
                <a:gd name="connsiteX0" fmla="*/ 13933 w 41215"/>
                <a:gd name="connsiteY0" fmla="*/ 2129 h 42945"/>
                <a:gd name="connsiteX1" fmla="*/ 39147 w 41215"/>
                <a:gd name="connsiteY1" fmla="*/ 29029 h 42945"/>
                <a:gd name="connsiteX2" fmla="*/ 38361 w 41215"/>
                <a:gd name="connsiteY2" fmla="*/ 40878 h 42945"/>
                <a:gd name="connsiteX3" fmla="*/ 26512 w 41215"/>
                <a:gd name="connsiteY3" fmla="*/ 40092 h 42945"/>
                <a:gd name="connsiteX4" fmla="*/ 26512 w 41215"/>
                <a:gd name="connsiteY4" fmla="*/ 40092 h 42945"/>
                <a:gd name="connsiteX5" fmla="*/ 2814 w 41215"/>
                <a:gd name="connsiteY5" fmla="*/ 14652 h 42945"/>
                <a:gd name="connsiteX6" fmla="*/ 2140 w 41215"/>
                <a:gd name="connsiteY6" fmla="*/ 2803 h 42945"/>
                <a:gd name="connsiteX7" fmla="*/ 13933 w 41215"/>
                <a:gd name="connsiteY7" fmla="*/ 2073 h 4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15" h="42945">
                  <a:moveTo>
                    <a:pt x="13933" y="2129"/>
                  </a:moveTo>
                  <a:cubicBezTo>
                    <a:pt x="23648" y="10553"/>
                    <a:pt x="31398" y="20212"/>
                    <a:pt x="39147" y="29029"/>
                  </a:cubicBezTo>
                  <a:cubicBezTo>
                    <a:pt x="42180" y="32510"/>
                    <a:pt x="41843" y="37789"/>
                    <a:pt x="38361" y="40878"/>
                  </a:cubicBezTo>
                  <a:cubicBezTo>
                    <a:pt x="34879" y="43910"/>
                    <a:pt x="29601" y="43573"/>
                    <a:pt x="26512" y="40092"/>
                  </a:cubicBezTo>
                  <a:lnTo>
                    <a:pt x="26512" y="40092"/>
                  </a:lnTo>
                  <a:cubicBezTo>
                    <a:pt x="18538" y="30938"/>
                    <a:pt x="11069" y="22065"/>
                    <a:pt x="2814" y="14652"/>
                  </a:cubicBezTo>
                  <a:cubicBezTo>
                    <a:pt x="-668" y="11564"/>
                    <a:pt x="-949" y="6285"/>
                    <a:pt x="2140" y="2803"/>
                  </a:cubicBezTo>
                  <a:cubicBezTo>
                    <a:pt x="5172" y="-622"/>
                    <a:pt x="10451" y="-959"/>
                    <a:pt x="13933" y="2073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D85B0EB9-B4C7-7BA5-5063-609ECC61C1CE}"/>
                </a:ext>
              </a:extLst>
            </p:cNvPr>
            <p:cNvSpPr/>
            <p:nvPr/>
          </p:nvSpPr>
          <p:spPr>
            <a:xfrm>
              <a:off x="14981189" y="4978975"/>
              <a:ext cx="41347" cy="40513"/>
            </a:xfrm>
            <a:custGeom>
              <a:avLst/>
              <a:gdLst>
                <a:gd name="connsiteX0" fmla="*/ 12413 w 41347"/>
                <a:gd name="connsiteY0" fmla="*/ 1134 h 40513"/>
                <a:gd name="connsiteX1" fmla="*/ 39593 w 41347"/>
                <a:gd name="connsiteY1" fmla="*/ 27079 h 40513"/>
                <a:gd name="connsiteX2" fmla="*/ 38133 w 41347"/>
                <a:gd name="connsiteY2" fmla="*/ 38759 h 40513"/>
                <a:gd name="connsiteX3" fmla="*/ 26453 w 41347"/>
                <a:gd name="connsiteY3" fmla="*/ 37299 h 40513"/>
                <a:gd name="connsiteX4" fmla="*/ 26453 w 41347"/>
                <a:gd name="connsiteY4" fmla="*/ 37299 h 40513"/>
                <a:gd name="connsiteX5" fmla="*/ 3878 w 41347"/>
                <a:gd name="connsiteY5" fmla="*/ 15398 h 40513"/>
                <a:gd name="connsiteX6" fmla="*/ 3878 w 41347"/>
                <a:gd name="connsiteY6" fmla="*/ 15398 h 40513"/>
                <a:gd name="connsiteX7" fmla="*/ 1294 w 41347"/>
                <a:gd name="connsiteY7" fmla="*/ 3886 h 40513"/>
                <a:gd name="connsiteX8" fmla="*/ 12470 w 41347"/>
                <a:gd name="connsiteY8" fmla="*/ 1134 h 4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47" h="40513">
                  <a:moveTo>
                    <a:pt x="12413" y="1134"/>
                  </a:moveTo>
                  <a:cubicBezTo>
                    <a:pt x="23982" y="7817"/>
                    <a:pt x="32293" y="17757"/>
                    <a:pt x="39593" y="27079"/>
                  </a:cubicBezTo>
                  <a:cubicBezTo>
                    <a:pt x="42401" y="30673"/>
                    <a:pt x="41784" y="35895"/>
                    <a:pt x="38133" y="38759"/>
                  </a:cubicBezTo>
                  <a:cubicBezTo>
                    <a:pt x="34539" y="41567"/>
                    <a:pt x="29317" y="40950"/>
                    <a:pt x="26453" y="37299"/>
                  </a:cubicBezTo>
                  <a:lnTo>
                    <a:pt x="26453" y="37299"/>
                  </a:lnTo>
                  <a:cubicBezTo>
                    <a:pt x="19601" y="28426"/>
                    <a:pt x="12245" y="20621"/>
                    <a:pt x="3878" y="15398"/>
                  </a:cubicBezTo>
                  <a:lnTo>
                    <a:pt x="3878" y="15398"/>
                  </a:lnTo>
                  <a:cubicBezTo>
                    <a:pt x="3" y="12927"/>
                    <a:pt x="-1177" y="7817"/>
                    <a:pt x="1294" y="3886"/>
                  </a:cubicBezTo>
                  <a:cubicBezTo>
                    <a:pt x="3709" y="67"/>
                    <a:pt x="8651" y="-1112"/>
                    <a:pt x="12470" y="1134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1387F0F-A1BE-BC90-7944-2168480831D4}"/>
                </a:ext>
              </a:extLst>
            </p:cNvPr>
            <p:cNvSpPr/>
            <p:nvPr/>
          </p:nvSpPr>
          <p:spPr>
            <a:xfrm>
              <a:off x="14587643" y="4512713"/>
              <a:ext cx="41780" cy="413961"/>
            </a:xfrm>
            <a:custGeom>
              <a:avLst/>
              <a:gdLst>
                <a:gd name="connsiteX0" fmla="*/ 41669 w 41780"/>
                <a:gd name="connsiteY0" fmla="*/ 7919 h 413961"/>
                <a:gd name="connsiteX1" fmla="*/ 37345 w 41780"/>
                <a:gd name="connsiteY1" fmla="*/ 109226 h 413961"/>
                <a:gd name="connsiteX2" fmla="*/ 29539 w 41780"/>
                <a:gd name="connsiteY2" fmla="*/ 159543 h 413961"/>
                <a:gd name="connsiteX3" fmla="*/ 20834 w 41780"/>
                <a:gd name="connsiteY3" fmla="*/ 208512 h 413961"/>
                <a:gd name="connsiteX4" fmla="*/ 16959 w 41780"/>
                <a:gd name="connsiteY4" fmla="*/ 257761 h 413961"/>
                <a:gd name="connsiteX5" fmla="*/ 16454 w 41780"/>
                <a:gd name="connsiteY5" fmla="*/ 282639 h 413961"/>
                <a:gd name="connsiteX6" fmla="*/ 17016 w 41780"/>
                <a:gd name="connsiteY6" fmla="*/ 307348 h 413961"/>
                <a:gd name="connsiteX7" fmla="*/ 20497 w 41780"/>
                <a:gd name="connsiteY7" fmla="*/ 357103 h 413961"/>
                <a:gd name="connsiteX8" fmla="*/ 24934 w 41780"/>
                <a:gd name="connsiteY8" fmla="*/ 405904 h 413961"/>
                <a:gd name="connsiteX9" fmla="*/ 25046 w 41780"/>
                <a:gd name="connsiteY9" fmla="*/ 407083 h 413961"/>
                <a:gd name="connsiteX10" fmla="*/ 19374 w 41780"/>
                <a:gd name="connsiteY10" fmla="*/ 413934 h 413961"/>
                <a:gd name="connsiteX11" fmla="*/ 12804 w 41780"/>
                <a:gd name="connsiteY11" fmla="*/ 409498 h 413961"/>
                <a:gd name="connsiteX12" fmla="*/ 11119 w 41780"/>
                <a:gd name="connsiteY12" fmla="*/ 402534 h 413961"/>
                <a:gd name="connsiteX13" fmla="*/ 9884 w 41780"/>
                <a:gd name="connsiteY13" fmla="*/ 396245 h 413961"/>
                <a:gd name="connsiteX14" fmla="*/ 7862 w 41780"/>
                <a:gd name="connsiteY14" fmla="*/ 383722 h 413961"/>
                <a:gd name="connsiteX15" fmla="*/ 4773 w 41780"/>
                <a:gd name="connsiteY15" fmla="*/ 358620 h 413961"/>
                <a:gd name="connsiteX16" fmla="*/ 786 w 41780"/>
                <a:gd name="connsiteY16" fmla="*/ 308134 h 413961"/>
                <a:gd name="connsiteX17" fmla="*/ 0 w 41780"/>
                <a:gd name="connsiteY17" fmla="*/ 282639 h 413961"/>
                <a:gd name="connsiteX18" fmla="*/ 337 w 41780"/>
                <a:gd name="connsiteY18" fmla="*/ 257256 h 413961"/>
                <a:gd name="connsiteX19" fmla="*/ 4268 w 41780"/>
                <a:gd name="connsiteY19" fmla="*/ 206322 h 413961"/>
                <a:gd name="connsiteX20" fmla="*/ 13141 w 41780"/>
                <a:gd name="connsiteY20" fmla="*/ 156342 h 413961"/>
                <a:gd name="connsiteX21" fmla="*/ 20890 w 41780"/>
                <a:gd name="connsiteY21" fmla="*/ 107373 h 413961"/>
                <a:gd name="connsiteX22" fmla="*/ 25888 w 41780"/>
                <a:gd name="connsiteY22" fmla="*/ 7919 h 413961"/>
                <a:gd name="connsiteX23" fmla="*/ 25888 w 41780"/>
                <a:gd name="connsiteY23" fmla="*/ 7919 h 413961"/>
                <a:gd name="connsiteX24" fmla="*/ 33919 w 41780"/>
                <a:gd name="connsiteY24" fmla="*/ 1 h 413961"/>
                <a:gd name="connsiteX25" fmla="*/ 41781 w 41780"/>
                <a:gd name="connsiteY25" fmla="*/ 7919 h 41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780" h="413961">
                  <a:moveTo>
                    <a:pt x="41669" y="7919"/>
                  </a:moveTo>
                  <a:cubicBezTo>
                    <a:pt x="41669" y="41613"/>
                    <a:pt x="41051" y="75363"/>
                    <a:pt x="37345" y="109226"/>
                  </a:cubicBezTo>
                  <a:cubicBezTo>
                    <a:pt x="35660" y="126129"/>
                    <a:pt x="32796" y="143033"/>
                    <a:pt x="29539" y="159543"/>
                  </a:cubicBezTo>
                  <a:cubicBezTo>
                    <a:pt x="26282" y="176109"/>
                    <a:pt x="22912" y="192226"/>
                    <a:pt x="20834" y="208512"/>
                  </a:cubicBezTo>
                  <a:cubicBezTo>
                    <a:pt x="18700" y="224797"/>
                    <a:pt x="17521" y="241251"/>
                    <a:pt x="16959" y="257761"/>
                  </a:cubicBezTo>
                  <a:cubicBezTo>
                    <a:pt x="16679" y="266017"/>
                    <a:pt x="16623" y="274328"/>
                    <a:pt x="16454" y="282639"/>
                  </a:cubicBezTo>
                  <a:cubicBezTo>
                    <a:pt x="16454" y="290838"/>
                    <a:pt x="16623" y="299093"/>
                    <a:pt x="17016" y="307348"/>
                  </a:cubicBezTo>
                  <a:cubicBezTo>
                    <a:pt x="17690" y="323915"/>
                    <a:pt x="18981" y="340537"/>
                    <a:pt x="20497" y="357103"/>
                  </a:cubicBezTo>
                  <a:lnTo>
                    <a:pt x="24934" y="405904"/>
                  </a:lnTo>
                  <a:lnTo>
                    <a:pt x="25046" y="407083"/>
                  </a:lnTo>
                  <a:cubicBezTo>
                    <a:pt x="25383" y="410565"/>
                    <a:pt x="22800" y="413597"/>
                    <a:pt x="19374" y="413934"/>
                  </a:cubicBezTo>
                  <a:cubicBezTo>
                    <a:pt x="16342" y="414215"/>
                    <a:pt x="13646" y="412306"/>
                    <a:pt x="12804" y="409498"/>
                  </a:cubicBezTo>
                  <a:cubicBezTo>
                    <a:pt x="11905" y="406634"/>
                    <a:pt x="11568" y="404725"/>
                    <a:pt x="11119" y="402534"/>
                  </a:cubicBezTo>
                  <a:lnTo>
                    <a:pt x="9884" y="396245"/>
                  </a:lnTo>
                  <a:lnTo>
                    <a:pt x="7862" y="383722"/>
                  </a:lnTo>
                  <a:cubicBezTo>
                    <a:pt x="6683" y="375354"/>
                    <a:pt x="5616" y="366987"/>
                    <a:pt x="4773" y="358620"/>
                  </a:cubicBezTo>
                  <a:cubicBezTo>
                    <a:pt x="3089" y="341829"/>
                    <a:pt x="1685" y="325038"/>
                    <a:pt x="786" y="308134"/>
                  </a:cubicBezTo>
                  <a:cubicBezTo>
                    <a:pt x="337" y="299711"/>
                    <a:pt x="112" y="291175"/>
                    <a:pt x="0" y="282639"/>
                  </a:cubicBezTo>
                  <a:cubicBezTo>
                    <a:pt x="112" y="274159"/>
                    <a:pt x="0" y="265736"/>
                    <a:pt x="337" y="257256"/>
                  </a:cubicBezTo>
                  <a:cubicBezTo>
                    <a:pt x="842" y="240297"/>
                    <a:pt x="2134" y="223281"/>
                    <a:pt x="4268" y="206322"/>
                  </a:cubicBezTo>
                  <a:cubicBezTo>
                    <a:pt x="6458" y="189362"/>
                    <a:pt x="9884" y="172627"/>
                    <a:pt x="13141" y="156342"/>
                  </a:cubicBezTo>
                  <a:cubicBezTo>
                    <a:pt x="16398" y="140000"/>
                    <a:pt x="19093" y="123827"/>
                    <a:pt x="20890" y="107373"/>
                  </a:cubicBezTo>
                  <a:cubicBezTo>
                    <a:pt x="24765" y="74577"/>
                    <a:pt x="25608" y="41220"/>
                    <a:pt x="25888" y="7919"/>
                  </a:cubicBezTo>
                  <a:lnTo>
                    <a:pt x="25888" y="7919"/>
                  </a:lnTo>
                  <a:cubicBezTo>
                    <a:pt x="25888" y="3482"/>
                    <a:pt x="29482" y="-56"/>
                    <a:pt x="33919" y="1"/>
                  </a:cubicBezTo>
                  <a:cubicBezTo>
                    <a:pt x="38299" y="1"/>
                    <a:pt x="41781" y="3595"/>
                    <a:pt x="41781" y="791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6655A3A1-CDF2-B743-69C3-45C0D67AF8C0}"/>
                </a:ext>
              </a:extLst>
            </p:cNvPr>
            <p:cNvSpPr/>
            <p:nvPr/>
          </p:nvSpPr>
          <p:spPr>
            <a:xfrm>
              <a:off x="14774478" y="4492211"/>
              <a:ext cx="69359" cy="406082"/>
            </a:xfrm>
            <a:custGeom>
              <a:avLst/>
              <a:gdLst>
                <a:gd name="connsiteX0" fmla="*/ 2752 w 69359"/>
                <a:gd name="connsiteY0" fmla="*/ 400068 h 406082"/>
                <a:gd name="connsiteX1" fmla="*/ 337 w 69359"/>
                <a:gd name="connsiteY1" fmla="*/ 374797 h 406082"/>
                <a:gd name="connsiteX2" fmla="*/ 0 w 69359"/>
                <a:gd name="connsiteY2" fmla="*/ 362162 h 406082"/>
                <a:gd name="connsiteX3" fmla="*/ 561 w 69359"/>
                <a:gd name="connsiteY3" fmla="*/ 349302 h 406082"/>
                <a:gd name="connsiteX4" fmla="*/ 5110 w 69359"/>
                <a:gd name="connsiteY4" fmla="*/ 299715 h 406082"/>
                <a:gd name="connsiteX5" fmla="*/ 17970 w 69359"/>
                <a:gd name="connsiteY5" fmla="*/ 201497 h 406082"/>
                <a:gd name="connsiteX6" fmla="*/ 33694 w 69359"/>
                <a:gd name="connsiteY6" fmla="*/ 103727 h 406082"/>
                <a:gd name="connsiteX7" fmla="*/ 53125 w 69359"/>
                <a:gd name="connsiteY7" fmla="*/ 6351 h 406082"/>
                <a:gd name="connsiteX8" fmla="*/ 63008 w 69359"/>
                <a:gd name="connsiteY8" fmla="*/ 230 h 406082"/>
                <a:gd name="connsiteX9" fmla="*/ 69129 w 69359"/>
                <a:gd name="connsiteY9" fmla="*/ 10113 h 406082"/>
                <a:gd name="connsiteX10" fmla="*/ 69129 w 69359"/>
                <a:gd name="connsiteY10" fmla="*/ 10113 h 406082"/>
                <a:gd name="connsiteX11" fmla="*/ 50092 w 69359"/>
                <a:gd name="connsiteY11" fmla="*/ 106647 h 406082"/>
                <a:gd name="connsiteX12" fmla="*/ 34424 w 69359"/>
                <a:gd name="connsiteY12" fmla="*/ 204024 h 406082"/>
                <a:gd name="connsiteX13" fmla="*/ 20666 w 69359"/>
                <a:gd name="connsiteY13" fmla="*/ 301681 h 406082"/>
                <a:gd name="connsiteX14" fmla="*/ 15050 w 69359"/>
                <a:gd name="connsiteY14" fmla="*/ 350425 h 406082"/>
                <a:gd name="connsiteX15" fmla="*/ 14320 w 69359"/>
                <a:gd name="connsiteY15" fmla="*/ 362274 h 406082"/>
                <a:gd name="connsiteX16" fmla="*/ 14488 w 69359"/>
                <a:gd name="connsiteY16" fmla="*/ 374348 h 406082"/>
                <a:gd name="connsiteX17" fmla="*/ 16398 w 69359"/>
                <a:gd name="connsiteY17" fmla="*/ 398271 h 406082"/>
                <a:gd name="connsiteX18" fmla="*/ 10445 w 69359"/>
                <a:gd name="connsiteY18" fmla="*/ 406021 h 406082"/>
                <a:gd name="connsiteX19" fmla="*/ 2695 w 69359"/>
                <a:gd name="connsiteY19" fmla="*/ 400180 h 4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359" h="406082">
                  <a:moveTo>
                    <a:pt x="2752" y="400068"/>
                  </a:moveTo>
                  <a:cubicBezTo>
                    <a:pt x="1516" y="391701"/>
                    <a:pt x="730" y="383277"/>
                    <a:pt x="337" y="374797"/>
                  </a:cubicBezTo>
                  <a:cubicBezTo>
                    <a:pt x="112" y="370586"/>
                    <a:pt x="0" y="366374"/>
                    <a:pt x="0" y="362162"/>
                  </a:cubicBezTo>
                  <a:cubicBezTo>
                    <a:pt x="168" y="357894"/>
                    <a:pt x="168" y="353402"/>
                    <a:pt x="561" y="349302"/>
                  </a:cubicBezTo>
                  <a:cubicBezTo>
                    <a:pt x="1741" y="332567"/>
                    <a:pt x="3257" y="316169"/>
                    <a:pt x="5110" y="299715"/>
                  </a:cubicBezTo>
                  <a:cubicBezTo>
                    <a:pt x="8929" y="266864"/>
                    <a:pt x="13253" y="234180"/>
                    <a:pt x="17970" y="201497"/>
                  </a:cubicBezTo>
                  <a:cubicBezTo>
                    <a:pt x="22687" y="168813"/>
                    <a:pt x="27966" y="136242"/>
                    <a:pt x="33694" y="103727"/>
                  </a:cubicBezTo>
                  <a:cubicBezTo>
                    <a:pt x="39478" y="71212"/>
                    <a:pt x="45543" y="38754"/>
                    <a:pt x="53125" y="6351"/>
                  </a:cubicBezTo>
                  <a:cubicBezTo>
                    <a:pt x="54135" y="1915"/>
                    <a:pt x="58572" y="-837"/>
                    <a:pt x="63008" y="230"/>
                  </a:cubicBezTo>
                  <a:cubicBezTo>
                    <a:pt x="67445" y="1241"/>
                    <a:pt x="70196" y="5677"/>
                    <a:pt x="69129" y="10113"/>
                  </a:cubicBezTo>
                  <a:lnTo>
                    <a:pt x="69129" y="10113"/>
                  </a:lnTo>
                  <a:cubicBezTo>
                    <a:pt x="61773" y="41955"/>
                    <a:pt x="55764" y="74301"/>
                    <a:pt x="50092" y="106647"/>
                  </a:cubicBezTo>
                  <a:cubicBezTo>
                    <a:pt x="44476" y="138994"/>
                    <a:pt x="39422" y="171509"/>
                    <a:pt x="34424" y="204024"/>
                  </a:cubicBezTo>
                  <a:cubicBezTo>
                    <a:pt x="29538" y="236539"/>
                    <a:pt x="24765" y="269054"/>
                    <a:pt x="20666" y="301681"/>
                  </a:cubicBezTo>
                  <a:cubicBezTo>
                    <a:pt x="18644" y="317966"/>
                    <a:pt x="16286" y="334252"/>
                    <a:pt x="15050" y="350425"/>
                  </a:cubicBezTo>
                  <a:cubicBezTo>
                    <a:pt x="14601" y="354525"/>
                    <a:pt x="14545" y="358343"/>
                    <a:pt x="14320" y="362274"/>
                  </a:cubicBezTo>
                  <a:cubicBezTo>
                    <a:pt x="14320" y="366262"/>
                    <a:pt x="14320" y="370305"/>
                    <a:pt x="14488" y="374348"/>
                  </a:cubicBezTo>
                  <a:cubicBezTo>
                    <a:pt x="14769" y="382379"/>
                    <a:pt x="15387" y="390353"/>
                    <a:pt x="16398" y="398271"/>
                  </a:cubicBezTo>
                  <a:cubicBezTo>
                    <a:pt x="16903" y="402034"/>
                    <a:pt x="14208" y="405515"/>
                    <a:pt x="10445" y="406021"/>
                  </a:cubicBezTo>
                  <a:cubicBezTo>
                    <a:pt x="6683" y="406526"/>
                    <a:pt x="3257" y="403887"/>
                    <a:pt x="2695" y="40018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0BBFDD42-2906-FADD-AEED-C617E66E78AF}"/>
                </a:ext>
              </a:extLst>
            </p:cNvPr>
            <p:cNvSpPr/>
            <p:nvPr/>
          </p:nvSpPr>
          <p:spPr>
            <a:xfrm>
              <a:off x="14489130" y="4577792"/>
              <a:ext cx="49879" cy="378421"/>
            </a:xfrm>
            <a:custGeom>
              <a:avLst/>
              <a:gdLst>
                <a:gd name="connsiteX0" fmla="*/ 70 w 49879"/>
                <a:gd name="connsiteY0" fmla="*/ 369746 h 378421"/>
                <a:gd name="connsiteX1" fmla="*/ 15008 w 49879"/>
                <a:gd name="connsiteY1" fmla="*/ 279221 h 378421"/>
                <a:gd name="connsiteX2" fmla="*/ 28991 w 49879"/>
                <a:gd name="connsiteY2" fmla="*/ 189425 h 378421"/>
                <a:gd name="connsiteX3" fmla="*/ 32585 w 49879"/>
                <a:gd name="connsiteY3" fmla="*/ 99574 h 378421"/>
                <a:gd name="connsiteX4" fmla="*/ 22477 w 49879"/>
                <a:gd name="connsiteY4" fmla="*/ 9330 h 378421"/>
                <a:gd name="connsiteX5" fmla="*/ 29609 w 49879"/>
                <a:gd name="connsiteY5" fmla="*/ 64 h 378421"/>
                <a:gd name="connsiteX6" fmla="*/ 38875 w 49879"/>
                <a:gd name="connsiteY6" fmla="*/ 7252 h 378421"/>
                <a:gd name="connsiteX7" fmla="*/ 49208 w 49879"/>
                <a:gd name="connsiteY7" fmla="*/ 98676 h 378421"/>
                <a:gd name="connsiteX8" fmla="*/ 45614 w 49879"/>
                <a:gd name="connsiteY8" fmla="*/ 191335 h 378421"/>
                <a:gd name="connsiteX9" fmla="*/ 15233 w 49879"/>
                <a:gd name="connsiteY9" fmla="*/ 371880 h 378421"/>
                <a:gd name="connsiteX10" fmla="*/ 6528 w 49879"/>
                <a:gd name="connsiteY10" fmla="*/ 378338 h 378421"/>
                <a:gd name="connsiteX11" fmla="*/ 70 w 49879"/>
                <a:gd name="connsiteY11" fmla="*/ 369690 h 37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9" h="378421">
                  <a:moveTo>
                    <a:pt x="70" y="369746"/>
                  </a:moveTo>
                  <a:cubicBezTo>
                    <a:pt x="4282" y="339309"/>
                    <a:pt x="9673" y="309208"/>
                    <a:pt x="15008" y="279221"/>
                  </a:cubicBezTo>
                  <a:cubicBezTo>
                    <a:pt x="20231" y="249233"/>
                    <a:pt x="25509" y="219357"/>
                    <a:pt x="28991" y="189425"/>
                  </a:cubicBezTo>
                  <a:cubicBezTo>
                    <a:pt x="32473" y="159494"/>
                    <a:pt x="34214" y="129450"/>
                    <a:pt x="32585" y="99574"/>
                  </a:cubicBezTo>
                  <a:cubicBezTo>
                    <a:pt x="31013" y="69699"/>
                    <a:pt x="26352" y="39711"/>
                    <a:pt x="22477" y="9330"/>
                  </a:cubicBezTo>
                  <a:cubicBezTo>
                    <a:pt x="21915" y="4781"/>
                    <a:pt x="25116" y="625"/>
                    <a:pt x="29609" y="64"/>
                  </a:cubicBezTo>
                  <a:cubicBezTo>
                    <a:pt x="34102" y="-498"/>
                    <a:pt x="38313" y="2703"/>
                    <a:pt x="38875" y="7252"/>
                  </a:cubicBezTo>
                  <a:cubicBezTo>
                    <a:pt x="42750" y="37352"/>
                    <a:pt x="47523" y="67677"/>
                    <a:pt x="49208" y="98676"/>
                  </a:cubicBezTo>
                  <a:cubicBezTo>
                    <a:pt x="50949" y="129731"/>
                    <a:pt x="49152" y="160785"/>
                    <a:pt x="45614" y="191335"/>
                  </a:cubicBezTo>
                  <a:cubicBezTo>
                    <a:pt x="38706" y="252602"/>
                    <a:pt x="24105" y="312016"/>
                    <a:pt x="15233" y="371880"/>
                  </a:cubicBezTo>
                  <a:cubicBezTo>
                    <a:pt x="14615" y="376091"/>
                    <a:pt x="10740" y="378956"/>
                    <a:pt x="6528" y="378338"/>
                  </a:cubicBezTo>
                  <a:cubicBezTo>
                    <a:pt x="2373" y="377720"/>
                    <a:pt x="-491" y="373845"/>
                    <a:pt x="70" y="369690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A5350DE5-53A7-D215-33D7-3FC8AF2ED70D}"/>
                </a:ext>
              </a:extLst>
            </p:cNvPr>
            <p:cNvSpPr/>
            <p:nvPr/>
          </p:nvSpPr>
          <p:spPr>
            <a:xfrm>
              <a:off x="14295161" y="4620350"/>
              <a:ext cx="37332" cy="316517"/>
            </a:xfrm>
            <a:custGeom>
              <a:avLst/>
              <a:gdLst>
                <a:gd name="connsiteX0" fmla="*/ 18773 w 37332"/>
                <a:gd name="connsiteY0" fmla="*/ 308599 h 316517"/>
                <a:gd name="connsiteX1" fmla="*/ 20682 w 37332"/>
                <a:gd name="connsiteY1" fmla="*/ 270525 h 316517"/>
                <a:gd name="connsiteX2" fmla="*/ 20570 w 37332"/>
                <a:gd name="connsiteY2" fmla="*/ 233742 h 316517"/>
                <a:gd name="connsiteX3" fmla="*/ 14224 w 37332"/>
                <a:gd name="connsiteY3" fmla="*/ 159053 h 316517"/>
                <a:gd name="connsiteX4" fmla="*/ 6474 w 37332"/>
                <a:gd name="connsiteY4" fmla="*/ 84083 h 316517"/>
                <a:gd name="connsiteX5" fmla="*/ 16 w 37332"/>
                <a:gd name="connsiteY5" fmla="*/ 8665 h 316517"/>
                <a:gd name="connsiteX6" fmla="*/ 7597 w 37332"/>
                <a:gd name="connsiteY6" fmla="*/ 16 h 316517"/>
                <a:gd name="connsiteX7" fmla="*/ 16245 w 37332"/>
                <a:gd name="connsiteY7" fmla="*/ 7598 h 316517"/>
                <a:gd name="connsiteX8" fmla="*/ 16245 w 37332"/>
                <a:gd name="connsiteY8" fmla="*/ 7598 h 316517"/>
                <a:gd name="connsiteX9" fmla="*/ 30734 w 37332"/>
                <a:gd name="connsiteY9" fmla="*/ 157369 h 316517"/>
                <a:gd name="connsiteX10" fmla="*/ 36799 w 37332"/>
                <a:gd name="connsiteY10" fmla="*/ 232900 h 316517"/>
                <a:gd name="connsiteX11" fmla="*/ 36687 w 37332"/>
                <a:gd name="connsiteY11" fmla="*/ 271423 h 316517"/>
                <a:gd name="connsiteX12" fmla="*/ 34609 w 37332"/>
                <a:gd name="connsiteY12" fmla="*/ 308599 h 316517"/>
                <a:gd name="connsiteX13" fmla="*/ 26634 w 37332"/>
                <a:gd name="connsiteY13" fmla="*/ 316518 h 316517"/>
                <a:gd name="connsiteX14" fmla="*/ 18716 w 37332"/>
                <a:gd name="connsiteY14" fmla="*/ 308599 h 31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332" h="316517">
                  <a:moveTo>
                    <a:pt x="18773" y="308599"/>
                  </a:moveTo>
                  <a:cubicBezTo>
                    <a:pt x="18773" y="295515"/>
                    <a:pt x="19952" y="282880"/>
                    <a:pt x="20682" y="270525"/>
                  </a:cubicBezTo>
                  <a:cubicBezTo>
                    <a:pt x="21468" y="258227"/>
                    <a:pt x="21243" y="246209"/>
                    <a:pt x="20570" y="233742"/>
                  </a:cubicBezTo>
                  <a:cubicBezTo>
                    <a:pt x="19222" y="208977"/>
                    <a:pt x="16695" y="183987"/>
                    <a:pt x="14224" y="159053"/>
                  </a:cubicBezTo>
                  <a:lnTo>
                    <a:pt x="6474" y="84083"/>
                  </a:lnTo>
                  <a:cubicBezTo>
                    <a:pt x="4003" y="59037"/>
                    <a:pt x="1645" y="33935"/>
                    <a:pt x="16" y="8665"/>
                  </a:cubicBezTo>
                  <a:cubicBezTo>
                    <a:pt x="-265" y="4172"/>
                    <a:pt x="3161" y="297"/>
                    <a:pt x="7597" y="16"/>
                  </a:cubicBezTo>
                  <a:cubicBezTo>
                    <a:pt x="12090" y="-264"/>
                    <a:pt x="15965" y="3105"/>
                    <a:pt x="16245" y="7598"/>
                  </a:cubicBezTo>
                  <a:lnTo>
                    <a:pt x="16245" y="7598"/>
                  </a:lnTo>
                  <a:cubicBezTo>
                    <a:pt x="19671" y="57409"/>
                    <a:pt x="26017" y="107276"/>
                    <a:pt x="30734" y="157369"/>
                  </a:cubicBezTo>
                  <a:cubicBezTo>
                    <a:pt x="33149" y="182415"/>
                    <a:pt x="35507" y="207517"/>
                    <a:pt x="36799" y="232900"/>
                  </a:cubicBezTo>
                  <a:cubicBezTo>
                    <a:pt x="37473" y="245479"/>
                    <a:pt x="37585" y="258676"/>
                    <a:pt x="36687" y="271423"/>
                  </a:cubicBezTo>
                  <a:cubicBezTo>
                    <a:pt x="35900" y="284171"/>
                    <a:pt x="34665" y="296526"/>
                    <a:pt x="34609" y="308599"/>
                  </a:cubicBezTo>
                  <a:cubicBezTo>
                    <a:pt x="34609" y="312980"/>
                    <a:pt x="31015" y="316518"/>
                    <a:pt x="26634" y="316518"/>
                  </a:cubicBezTo>
                  <a:cubicBezTo>
                    <a:pt x="22254" y="316518"/>
                    <a:pt x="18716" y="312923"/>
                    <a:pt x="18716" y="308599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DFDA94E0-4A43-5F2D-A56D-EE9E404138EC}"/>
                </a:ext>
              </a:extLst>
            </p:cNvPr>
            <p:cNvSpPr/>
            <p:nvPr/>
          </p:nvSpPr>
          <p:spPr>
            <a:xfrm>
              <a:off x="13860072" y="4771148"/>
              <a:ext cx="196100" cy="190541"/>
            </a:xfrm>
            <a:custGeom>
              <a:avLst/>
              <a:gdLst>
                <a:gd name="connsiteX0" fmla="*/ 13983 w 196100"/>
                <a:gd name="connsiteY0" fmla="*/ 3875 h 190541"/>
                <a:gd name="connsiteX1" fmla="*/ 46667 w 196100"/>
                <a:gd name="connsiteY1" fmla="*/ 58291 h 190541"/>
                <a:gd name="connsiteX2" fmla="*/ 86987 w 196100"/>
                <a:gd name="connsiteY2" fmla="*/ 104508 h 190541"/>
                <a:gd name="connsiteX3" fmla="*/ 138259 w 196100"/>
                <a:gd name="connsiteY3" fmla="*/ 140954 h 190541"/>
                <a:gd name="connsiteX4" fmla="*/ 192170 w 196100"/>
                <a:gd name="connsiteY4" fmla="*/ 174986 h 190541"/>
                <a:gd name="connsiteX5" fmla="*/ 192170 w 196100"/>
                <a:gd name="connsiteY5" fmla="*/ 174986 h 190541"/>
                <a:gd name="connsiteX6" fmla="*/ 194809 w 196100"/>
                <a:gd name="connsiteY6" fmla="*/ 186610 h 190541"/>
                <a:gd name="connsiteX7" fmla="*/ 183184 w 196100"/>
                <a:gd name="connsiteY7" fmla="*/ 189249 h 190541"/>
                <a:gd name="connsiteX8" fmla="*/ 183072 w 196100"/>
                <a:gd name="connsiteY8" fmla="*/ 189137 h 190541"/>
                <a:gd name="connsiteX9" fmla="*/ 129554 w 196100"/>
                <a:gd name="connsiteY9" fmla="*/ 154039 h 190541"/>
                <a:gd name="connsiteX10" fmla="*/ 76935 w 196100"/>
                <a:gd name="connsiteY10" fmla="*/ 116245 h 190541"/>
                <a:gd name="connsiteX11" fmla="*/ 33863 w 196100"/>
                <a:gd name="connsiteY11" fmla="*/ 66434 h 190541"/>
                <a:gd name="connsiteX12" fmla="*/ 1011 w 196100"/>
                <a:gd name="connsiteY12" fmla="*/ 11175 h 190541"/>
                <a:gd name="connsiteX13" fmla="*/ 3706 w 196100"/>
                <a:gd name="connsiteY13" fmla="*/ 1011 h 190541"/>
                <a:gd name="connsiteX14" fmla="*/ 13871 w 196100"/>
                <a:gd name="connsiteY14" fmla="*/ 3706 h 190541"/>
                <a:gd name="connsiteX15" fmla="*/ 13871 w 196100"/>
                <a:gd name="connsiteY15" fmla="*/ 3706 h 19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6100" h="190541">
                  <a:moveTo>
                    <a:pt x="13983" y="3875"/>
                  </a:moveTo>
                  <a:cubicBezTo>
                    <a:pt x="24765" y="22238"/>
                    <a:pt x="35323" y="40770"/>
                    <a:pt x="46667" y="58291"/>
                  </a:cubicBezTo>
                  <a:cubicBezTo>
                    <a:pt x="58067" y="75868"/>
                    <a:pt x="70926" y="91536"/>
                    <a:pt x="86987" y="104508"/>
                  </a:cubicBezTo>
                  <a:cubicBezTo>
                    <a:pt x="102880" y="117649"/>
                    <a:pt x="120569" y="129330"/>
                    <a:pt x="138259" y="140954"/>
                  </a:cubicBezTo>
                  <a:cubicBezTo>
                    <a:pt x="156061" y="152466"/>
                    <a:pt x="174199" y="163698"/>
                    <a:pt x="192170" y="174986"/>
                  </a:cubicBezTo>
                  <a:lnTo>
                    <a:pt x="192170" y="174986"/>
                  </a:lnTo>
                  <a:cubicBezTo>
                    <a:pt x="196101" y="177456"/>
                    <a:pt x="197280" y="182679"/>
                    <a:pt x="194809" y="186610"/>
                  </a:cubicBezTo>
                  <a:cubicBezTo>
                    <a:pt x="192338" y="190541"/>
                    <a:pt x="187115" y="191720"/>
                    <a:pt x="183184" y="189249"/>
                  </a:cubicBezTo>
                  <a:cubicBezTo>
                    <a:pt x="183184" y="189249"/>
                    <a:pt x="183072" y="189193"/>
                    <a:pt x="183072" y="189137"/>
                  </a:cubicBezTo>
                  <a:lnTo>
                    <a:pt x="129554" y="154039"/>
                  </a:lnTo>
                  <a:cubicBezTo>
                    <a:pt x="111753" y="142246"/>
                    <a:pt x="93839" y="130341"/>
                    <a:pt x="76935" y="116245"/>
                  </a:cubicBezTo>
                  <a:cubicBezTo>
                    <a:pt x="59864" y="102374"/>
                    <a:pt x="45431" y="84685"/>
                    <a:pt x="33863" y="66434"/>
                  </a:cubicBezTo>
                  <a:cubicBezTo>
                    <a:pt x="22182" y="48183"/>
                    <a:pt x="11737" y="29595"/>
                    <a:pt x="1011" y="11175"/>
                  </a:cubicBezTo>
                  <a:cubicBezTo>
                    <a:pt x="-1067" y="7638"/>
                    <a:pt x="169" y="3089"/>
                    <a:pt x="3706" y="1011"/>
                  </a:cubicBezTo>
                  <a:cubicBezTo>
                    <a:pt x="7244" y="-1067"/>
                    <a:pt x="11793" y="169"/>
                    <a:pt x="13871" y="3706"/>
                  </a:cubicBezTo>
                  <a:lnTo>
                    <a:pt x="13871" y="370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29BA6096-CABB-9F03-0EBD-2C493BB585F5}"/>
                </a:ext>
              </a:extLst>
            </p:cNvPr>
            <p:cNvSpPr/>
            <p:nvPr/>
          </p:nvSpPr>
          <p:spPr>
            <a:xfrm>
              <a:off x="14696670" y="3293550"/>
              <a:ext cx="27225" cy="21277"/>
            </a:xfrm>
            <a:custGeom>
              <a:avLst/>
              <a:gdLst>
                <a:gd name="connsiteX0" fmla="*/ 10644 w 27225"/>
                <a:gd name="connsiteY0" fmla="*/ 331 h 21277"/>
                <a:gd name="connsiteX1" fmla="*/ 19405 w 27225"/>
                <a:gd name="connsiteY1" fmla="*/ 3532 h 21277"/>
                <a:gd name="connsiteX2" fmla="*/ 23897 w 27225"/>
                <a:gd name="connsiteY2" fmla="*/ 5834 h 21277"/>
                <a:gd name="connsiteX3" fmla="*/ 25975 w 27225"/>
                <a:gd name="connsiteY3" fmla="*/ 7519 h 21277"/>
                <a:gd name="connsiteX4" fmla="*/ 26817 w 27225"/>
                <a:gd name="connsiteY4" fmla="*/ 8698 h 21277"/>
                <a:gd name="connsiteX5" fmla="*/ 26930 w 27225"/>
                <a:gd name="connsiteY5" fmla="*/ 11169 h 21277"/>
                <a:gd name="connsiteX6" fmla="*/ 22662 w 27225"/>
                <a:gd name="connsiteY6" fmla="*/ 18919 h 21277"/>
                <a:gd name="connsiteX7" fmla="*/ 21876 w 27225"/>
                <a:gd name="connsiteY7" fmla="*/ 19817 h 21277"/>
                <a:gd name="connsiteX8" fmla="*/ 19966 w 27225"/>
                <a:gd name="connsiteY8" fmla="*/ 21165 h 21277"/>
                <a:gd name="connsiteX9" fmla="*/ 18787 w 27225"/>
                <a:gd name="connsiteY9" fmla="*/ 21278 h 21277"/>
                <a:gd name="connsiteX10" fmla="*/ 16709 w 27225"/>
                <a:gd name="connsiteY10" fmla="*/ 20941 h 21277"/>
                <a:gd name="connsiteX11" fmla="*/ 12778 w 27225"/>
                <a:gd name="connsiteY11" fmla="*/ 19481 h 21277"/>
                <a:gd name="connsiteX12" fmla="*/ 4355 w 27225"/>
                <a:gd name="connsiteY12" fmla="*/ 15774 h 21277"/>
                <a:gd name="connsiteX13" fmla="*/ 1041 w 27225"/>
                <a:gd name="connsiteY13" fmla="*/ 4374 h 21277"/>
                <a:gd name="connsiteX14" fmla="*/ 10588 w 27225"/>
                <a:gd name="connsiteY14" fmla="*/ 275 h 21277"/>
                <a:gd name="connsiteX15" fmla="*/ 10700 w 27225"/>
                <a:gd name="connsiteY15" fmla="*/ 275 h 2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25" h="21277">
                  <a:moveTo>
                    <a:pt x="10644" y="331"/>
                  </a:moveTo>
                  <a:cubicBezTo>
                    <a:pt x="13508" y="1117"/>
                    <a:pt x="16428" y="2128"/>
                    <a:pt x="19405" y="3532"/>
                  </a:cubicBezTo>
                  <a:cubicBezTo>
                    <a:pt x="20865" y="4262"/>
                    <a:pt x="22437" y="4992"/>
                    <a:pt x="23897" y="5834"/>
                  </a:cubicBezTo>
                  <a:cubicBezTo>
                    <a:pt x="24627" y="6284"/>
                    <a:pt x="25357" y="6789"/>
                    <a:pt x="25975" y="7519"/>
                  </a:cubicBezTo>
                  <a:cubicBezTo>
                    <a:pt x="26312" y="7856"/>
                    <a:pt x="26537" y="8305"/>
                    <a:pt x="26817" y="8698"/>
                  </a:cubicBezTo>
                  <a:cubicBezTo>
                    <a:pt x="27042" y="9148"/>
                    <a:pt x="27547" y="9204"/>
                    <a:pt x="26930" y="11169"/>
                  </a:cubicBezTo>
                  <a:cubicBezTo>
                    <a:pt x="25975" y="14089"/>
                    <a:pt x="24515" y="16673"/>
                    <a:pt x="22662" y="18919"/>
                  </a:cubicBezTo>
                  <a:lnTo>
                    <a:pt x="21876" y="19817"/>
                  </a:lnTo>
                  <a:cubicBezTo>
                    <a:pt x="20528" y="21446"/>
                    <a:pt x="20359" y="21053"/>
                    <a:pt x="19966" y="21165"/>
                  </a:cubicBezTo>
                  <a:cubicBezTo>
                    <a:pt x="19573" y="21165"/>
                    <a:pt x="19124" y="21278"/>
                    <a:pt x="18787" y="21278"/>
                  </a:cubicBezTo>
                  <a:cubicBezTo>
                    <a:pt x="18001" y="21278"/>
                    <a:pt x="17383" y="21109"/>
                    <a:pt x="16709" y="20941"/>
                  </a:cubicBezTo>
                  <a:lnTo>
                    <a:pt x="12778" y="19481"/>
                  </a:lnTo>
                  <a:cubicBezTo>
                    <a:pt x="10083" y="18526"/>
                    <a:pt x="7219" y="17347"/>
                    <a:pt x="4355" y="15774"/>
                  </a:cubicBezTo>
                  <a:cubicBezTo>
                    <a:pt x="311" y="13528"/>
                    <a:pt x="-1205" y="8418"/>
                    <a:pt x="1041" y="4374"/>
                  </a:cubicBezTo>
                  <a:cubicBezTo>
                    <a:pt x="2951" y="893"/>
                    <a:pt x="6938" y="-680"/>
                    <a:pt x="10588" y="275"/>
                  </a:cubicBezTo>
                  <a:lnTo>
                    <a:pt x="10700" y="27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F49FB2C1-2E01-9E26-7785-21F643533991}"/>
                </a:ext>
              </a:extLst>
            </p:cNvPr>
            <p:cNvSpPr/>
            <p:nvPr/>
          </p:nvSpPr>
          <p:spPr>
            <a:xfrm>
              <a:off x="14720548" y="3272260"/>
              <a:ext cx="31117" cy="18352"/>
            </a:xfrm>
            <a:custGeom>
              <a:avLst/>
              <a:gdLst>
                <a:gd name="connsiteX0" fmla="*/ 8668 w 31117"/>
                <a:gd name="connsiteY0" fmla="*/ 0 h 18352"/>
                <a:gd name="connsiteX1" fmla="*/ 18551 w 31117"/>
                <a:gd name="connsiteY1" fmla="*/ 842 h 18352"/>
                <a:gd name="connsiteX2" fmla="*/ 29052 w 31117"/>
                <a:gd name="connsiteY2" fmla="*/ 5166 h 18352"/>
                <a:gd name="connsiteX3" fmla="*/ 28884 w 31117"/>
                <a:gd name="connsiteY3" fmla="*/ 15443 h 18352"/>
                <a:gd name="connsiteX4" fmla="*/ 26975 w 31117"/>
                <a:gd name="connsiteY4" fmla="*/ 16791 h 18352"/>
                <a:gd name="connsiteX5" fmla="*/ 25908 w 31117"/>
                <a:gd name="connsiteY5" fmla="*/ 17296 h 18352"/>
                <a:gd name="connsiteX6" fmla="*/ 16473 w 31117"/>
                <a:gd name="connsiteY6" fmla="*/ 18139 h 18352"/>
                <a:gd name="connsiteX7" fmla="*/ 6253 w 31117"/>
                <a:gd name="connsiteY7" fmla="*/ 16622 h 18352"/>
                <a:gd name="connsiteX8" fmla="*/ 300 w 31117"/>
                <a:gd name="connsiteY8" fmla="*/ 6290 h 18352"/>
                <a:gd name="connsiteX9" fmla="*/ 8387 w 31117"/>
                <a:gd name="connsiteY9" fmla="*/ 56 h 18352"/>
                <a:gd name="connsiteX10" fmla="*/ 8611 w 31117"/>
                <a:gd name="connsiteY10" fmla="*/ 56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17" h="18352">
                  <a:moveTo>
                    <a:pt x="8668" y="0"/>
                  </a:moveTo>
                  <a:cubicBezTo>
                    <a:pt x="11756" y="0"/>
                    <a:pt x="15069" y="168"/>
                    <a:pt x="18551" y="842"/>
                  </a:cubicBezTo>
                  <a:cubicBezTo>
                    <a:pt x="21977" y="1516"/>
                    <a:pt x="25908" y="1853"/>
                    <a:pt x="29052" y="5166"/>
                  </a:cubicBezTo>
                  <a:cubicBezTo>
                    <a:pt x="31860" y="8030"/>
                    <a:pt x="31804" y="12635"/>
                    <a:pt x="28884" y="15443"/>
                  </a:cubicBezTo>
                  <a:cubicBezTo>
                    <a:pt x="28323" y="16005"/>
                    <a:pt x="27649" y="16454"/>
                    <a:pt x="26975" y="16791"/>
                  </a:cubicBezTo>
                  <a:lnTo>
                    <a:pt x="25908" y="17296"/>
                  </a:lnTo>
                  <a:cubicBezTo>
                    <a:pt x="22538" y="18869"/>
                    <a:pt x="19730" y="18251"/>
                    <a:pt x="16473" y="18139"/>
                  </a:cubicBezTo>
                  <a:cubicBezTo>
                    <a:pt x="13272" y="17970"/>
                    <a:pt x="9847" y="17577"/>
                    <a:pt x="6253" y="16622"/>
                  </a:cubicBezTo>
                  <a:cubicBezTo>
                    <a:pt x="1760" y="15387"/>
                    <a:pt x="-935" y="10782"/>
                    <a:pt x="300" y="6290"/>
                  </a:cubicBezTo>
                  <a:cubicBezTo>
                    <a:pt x="1311" y="2527"/>
                    <a:pt x="4680" y="56"/>
                    <a:pt x="8387" y="56"/>
                  </a:cubicBezTo>
                  <a:lnTo>
                    <a:pt x="8611" y="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7C0C87A2-4911-89C0-7280-AE023DD36973}"/>
                </a:ext>
              </a:extLst>
            </p:cNvPr>
            <p:cNvSpPr/>
            <p:nvPr/>
          </p:nvSpPr>
          <p:spPr>
            <a:xfrm>
              <a:off x="14155107" y="3294939"/>
              <a:ext cx="30748" cy="22198"/>
            </a:xfrm>
            <a:custGeom>
              <a:avLst/>
              <a:gdLst>
                <a:gd name="connsiteX0" fmla="*/ 5294 w 30748"/>
                <a:gd name="connsiteY0" fmla="*/ 5961 h 22198"/>
                <a:gd name="connsiteX1" fmla="*/ 12931 w 30748"/>
                <a:gd name="connsiteY1" fmla="*/ 2985 h 22198"/>
                <a:gd name="connsiteX2" fmla="*/ 20624 w 30748"/>
                <a:gd name="connsiteY2" fmla="*/ 233 h 22198"/>
                <a:gd name="connsiteX3" fmla="*/ 30508 w 30748"/>
                <a:gd name="connsiteY3" fmla="*/ 6242 h 22198"/>
                <a:gd name="connsiteX4" fmla="*/ 26633 w 30748"/>
                <a:gd name="connsiteY4" fmla="*/ 15283 h 22198"/>
                <a:gd name="connsiteX5" fmla="*/ 25454 w 30748"/>
                <a:gd name="connsiteY5" fmla="*/ 15957 h 22198"/>
                <a:gd name="connsiteX6" fmla="*/ 18715 w 30748"/>
                <a:gd name="connsiteY6" fmla="*/ 18821 h 22198"/>
                <a:gd name="connsiteX7" fmla="*/ 11920 w 30748"/>
                <a:gd name="connsiteY7" fmla="*/ 21461 h 22198"/>
                <a:gd name="connsiteX8" fmla="*/ 11415 w 30748"/>
                <a:gd name="connsiteY8" fmla="*/ 21629 h 22198"/>
                <a:gd name="connsiteX9" fmla="*/ 576 w 30748"/>
                <a:gd name="connsiteY9" fmla="*/ 16856 h 22198"/>
                <a:gd name="connsiteX10" fmla="*/ 5350 w 30748"/>
                <a:gd name="connsiteY10" fmla="*/ 6017 h 2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48" h="22198">
                  <a:moveTo>
                    <a:pt x="5294" y="5961"/>
                  </a:moveTo>
                  <a:lnTo>
                    <a:pt x="12931" y="2985"/>
                  </a:lnTo>
                  <a:cubicBezTo>
                    <a:pt x="15514" y="2030"/>
                    <a:pt x="17985" y="851"/>
                    <a:pt x="20624" y="233"/>
                  </a:cubicBezTo>
                  <a:cubicBezTo>
                    <a:pt x="25005" y="-834"/>
                    <a:pt x="29441" y="1862"/>
                    <a:pt x="30508" y="6242"/>
                  </a:cubicBezTo>
                  <a:cubicBezTo>
                    <a:pt x="31407" y="9892"/>
                    <a:pt x="29722" y="13542"/>
                    <a:pt x="26633" y="15283"/>
                  </a:cubicBezTo>
                  <a:lnTo>
                    <a:pt x="25454" y="15957"/>
                  </a:lnTo>
                  <a:cubicBezTo>
                    <a:pt x="23264" y="17193"/>
                    <a:pt x="20961" y="17923"/>
                    <a:pt x="18715" y="18821"/>
                  </a:cubicBezTo>
                  <a:lnTo>
                    <a:pt x="11920" y="21461"/>
                  </a:lnTo>
                  <a:lnTo>
                    <a:pt x="11415" y="21629"/>
                  </a:lnTo>
                  <a:cubicBezTo>
                    <a:pt x="7090" y="23314"/>
                    <a:pt x="2261" y="21124"/>
                    <a:pt x="576" y="16856"/>
                  </a:cubicBezTo>
                  <a:cubicBezTo>
                    <a:pt x="-1108" y="12532"/>
                    <a:pt x="1026" y="7702"/>
                    <a:pt x="5350" y="6017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2CAB8FE-96E0-0778-1866-0F095C5ED7AE}"/>
                </a:ext>
              </a:extLst>
            </p:cNvPr>
            <p:cNvSpPr/>
            <p:nvPr/>
          </p:nvSpPr>
          <p:spPr>
            <a:xfrm>
              <a:off x="14187672" y="3313670"/>
              <a:ext cx="29724" cy="25326"/>
            </a:xfrm>
            <a:custGeom>
              <a:avLst/>
              <a:gdLst>
                <a:gd name="connsiteX0" fmla="*/ 5412 w 29724"/>
                <a:gd name="connsiteY0" fmla="*/ 8795 h 25326"/>
                <a:gd name="connsiteX1" fmla="*/ 18777 w 29724"/>
                <a:gd name="connsiteY1" fmla="*/ 1270 h 25326"/>
                <a:gd name="connsiteX2" fmla="*/ 19451 w 29724"/>
                <a:gd name="connsiteY2" fmla="*/ 877 h 25326"/>
                <a:gd name="connsiteX3" fmla="*/ 28829 w 29724"/>
                <a:gd name="connsiteY3" fmla="*/ 3516 h 25326"/>
                <a:gd name="connsiteX4" fmla="*/ 27257 w 29724"/>
                <a:gd name="connsiteY4" fmla="*/ 12164 h 25326"/>
                <a:gd name="connsiteX5" fmla="*/ 13948 w 29724"/>
                <a:gd name="connsiteY5" fmla="*/ 23340 h 25326"/>
                <a:gd name="connsiteX6" fmla="*/ 1986 w 29724"/>
                <a:gd name="connsiteY6" fmla="*/ 22273 h 25326"/>
                <a:gd name="connsiteX7" fmla="*/ 3053 w 29724"/>
                <a:gd name="connsiteY7" fmla="*/ 10311 h 25326"/>
                <a:gd name="connsiteX8" fmla="*/ 4289 w 29724"/>
                <a:gd name="connsiteY8" fmla="*/ 9469 h 25326"/>
                <a:gd name="connsiteX9" fmla="*/ 5412 w 29724"/>
                <a:gd name="connsiteY9" fmla="*/ 8851 h 2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4" h="25326">
                  <a:moveTo>
                    <a:pt x="5412" y="8795"/>
                  </a:moveTo>
                  <a:lnTo>
                    <a:pt x="18777" y="1270"/>
                  </a:lnTo>
                  <a:lnTo>
                    <a:pt x="19451" y="877"/>
                  </a:lnTo>
                  <a:cubicBezTo>
                    <a:pt x="22764" y="-976"/>
                    <a:pt x="26976" y="203"/>
                    <a:pt x="28829" y="3516"/>
                  </a:cubicBezTo>
                  <a:cubicBezTo>
                    <a:pt x="30514" y="6436"/>
                    <a:pt x="29728" y="10087"/>
                    <a:pt x="27257" y="12164"/>
                  </a:cubicBezTo>
                  <a:lnTo>
                    <a:pt x="13948" y="23340"/>
                  </a:lnTo>
                  <a:cubicBezTo>
                    <a:pt x="10354" y="26372"/>
                    <a:pt x="5019" y="25867"/>
                    <a:pt x="1986" y="22273"/>
                  </a:cubicBezTo>
                  <a:cubicBezTo>
                    <a:pt x="-1046" y="18679"/>
                    <a:pt x="-541" y="13344"/>
                    <a:pt x="3053" y="10311"/>
                  </a:cubicBezTo>
                  <a:cubicBezTo>
                    <a:pt x="3446" y="9974"/>
                    <a:pt x="3840" y="9694"/>
                    <a:pt x="4289" y="9469"/>
                  </a:cubicBezTo>
                  <a:lnTo>
                    <a:pt x="5412" y="8851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A79CFDCE-82C6-0E3A-7652-6EFDEBCF2430}"/>
                </a:ext>
              </a:extLst>
            </p:cNvPr>
            <p:cNvSpPr/>
            <p:nvPr/>
          </p:nvSpPr>
          <p:spPr>
            <a:xfrm>
              <a:off x="14388944" y="3094813"/>
              <a:ext cx="21769" cy="24331"/>
            </a:xfrm>
            <a:custGeom>
              <a:avLst/>
              <a:gdLst>
                <a:gd name="connsiteX0" fmla="*/ 6361 w 21769"/>
                <a:gd name="connsiteY0" fmla="*/ 20545 h 24331"/>
                <a:gd name="connsiteX1" fmla="*/ 2486 w 21769"/>
                <a:gd name="connsiteY1" fmla="*/ 13300 h 24331"/>
                <a:gd name="connsiteX2" fmla="*/ 914 w 21769"/>
                <a:gd name="connsiteY2" fmla="*/ 9369 h 24331"/>
                <a:gd name="connsiteX3" fmla="*/ 240 w 21769"/>
                <a:gd name="connsiteY3" fmla="*/ 7348 h 24331"/>
                <a:gd name="connsiteX4" fmla="*/ 352 w 21769"/>
                <a:gd name="connsiteY4" fmla="*/ 5045 h 24331"/>
                <a:gd name="connsiteX5" fmla="*/ 11191 w 21769"/>
                <a:gd name="connsiteY5" fmla="*/ 272 h 24331"/>
                <a:gd name="connsiteX6" fmla="*/ 12875 w 21769"/>
                <a:gd name="connsiteY6" fmla="*/ 665 h 24331"/>
                <a:gd name="connsiteX7" fmla="*/ 14279 w 21769"/>
                <a:gd name="connsiteY7" fmla="*/ 1788 h 24331"/>
                <a:gd name="connsiteX8" fmla="*/ 15009 w 21769"/>
                <a:gd name="connsiteY8" fmla="*/ 3136 h 24331"/>
                <a:gd name="connsiteX9" fmla="*/ 16694 w 21769"/>
                <a:gd name="connsiteY9" fmla="*/ 5832 h 24331"/>
                <a:gd name="connsiteX10" fmla="*/ 20400 w 21769"/>
                <a:gd name="connsiteY10" fmla="*/ 11279 h 24331"/>
                <a:gd name="connsiteX11" fmla="*/ 17986 w 21769"/>
                <a:gd name="connsiteY11" fmla="*/ 22960 h 24331"/>
                <a:gd name="connsiteX12" fmla="*/ 6361 w 21769"/>
                <a:gd name="connsiteY12" fmla="*/ 20601 h 2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69" h="24331">
                  <a:moveTo>
                    <a:pt x="6361" y="20545"/>
                  </a:moveTo>
                  <a:cubicBezTo>
                    <a:pt x="4845" y="18298"/>
                    <a:pt x="3610" y="15884"/>
                    <a:pt x="2486" y="13300"/>
                  </a:cubicBezTo>
                  <a:cubicBezTo>
                    <a:pt x="1925" y="12009"/>
                    <a:pt x="1419" y="10717"/>
                    <a:pt x="914" y="9369"/>
                  </a:cubicBezTo>
                  <a:lnTo>
                    <a:pt x="240" y="7348"/>
                  </a:lnTo>
                  <a:cubicBezTo>
                    <a:pt x="16" y="6674"/>
                    <a:pt x="-209" y="5944"/>
                    <a:pt x="352" y="5045"/>
                  </a:cubicBezTo>
                  <a:cubicBezTo>
                    <a:pt x="2543" y="1114"/>
                    <a:pt x="7035" y="-739"/>
                    <a:pt x="11191" y="272"/>
                  </a:cubicBezTo>
                  <a:lnTo>
                    <a:pt x="12875" y="665"/>
                  </a:lnTo>
                  <a:cubicBezTo>
                    <a:pt x="13830" y="890"/>
                    <a:pt x="14055" y="1339"/>
                    <a:pt x="14279" y="1788"/>
                  </a:cubicBezTo>
                  <a:lnTo>
                    <a:pt x="15009" y="3136"/>
                  </a:lnTo>
                  <a:cubicBezTo>
                    <a:pt x="15515" y="4035"/>
                    <a:pt x="16076" y="4933"/>
                    <a:pt x="16694" y="5832"/>
                  </a:cubicBezTo>
                  <a:cubicBezTo>
                    <a:pt x="17930" y="7629"/>
                    <a:pt x="19165" y="9369"/>
                    <a:pt x="20400" y="11279"/>
                  </a:cubicBezTo>
                  <a:cubicBezTo>
                    <a:pt x="22928" y="15154"/>
                    <a:pt x="21861" y="20376"/>
                    <a:pt x="17986" y="22960"/>
                  </a:cubicBezTo>
                  <a:cubicBezTo>
                    <a:pt x="14111" y="25487"/>
                    <a:pt x="8944" y="24420"/>
                    <a:pt x="6361" y="20601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18020D4-38D7-C69E-8B24-A863922B4722}"/>
                </a:ext>
              </a:extLst>
            </p:cNvPr>
            <p:cNvSpPr/>
            <p:nvPr/>
          </p:nvSpPr>
          <p:spPr>
            <a:xfrm>
              <a:off x="14443039" y="3065131"/>
              <a:ext cx="17408" cy="33992"/>
            </a:xfrm>
            <a:custGeom>
              <a:avLst/>
              <a:gdLst>
                <a:gd name="connsiteX0" fmla="*/ 56 w 17408"/>
                <a:gd name="connsiteY0" fmla="*/ 25798 h 33992"/>
                <a:gd name="connsiteX1" fmla="*/ 562 w 17408"/>
                <a:gd name="connsiteY1" fmla="*/ 13781 h 33992"/>
                <a:gd name="connsiteX2" fmla="*/ 1235 w 17408"/>
                <a:gd name="connsiteY2" fmla="*/ 7772 h 33992"/>
                <a:gd name="connsiteX3" fmla="*/ 1853 w 17408"/>
                <a:gd name="connsiteY3" fmla="*/ 4795 h 33992"/>
                <a:gd name="connsiteX4" fmla="*/ 3257 w 17408"/>
                <a:gd name="connsiteY4" fmla="*/ 1819 h 33992"/>
                <a:gd name="connsiteX5" fmla="*/ 3313 w 17408"/>
                <a:gd name="connsiteY5" fmla="*/ 1819 h 33992"/>
                <a:gd name="connsiteX6" fmla="*/ 15836 w 17408"/>
                <a:gd name="connsiteY6" fmla="*/ 2156 h 33992"/>
                <a:gd name="connsiteX7" fmla="*/ 16959 w 17408"/>
                <a:gd name="connsiteY7" fmla="*/ 5189 h 33992"/>
                <a:gd name="connsiteX8" fmla="*/ 17296 w 17408"/>
                <a:gd name="connsiteY8" fmla="*/ 8165 h 33992"/>
                <a:gd name="connsiteX9" fmla="*/ 17409 w 17408"/>
                <a:gd name="connsiteY9" fmla="*/ 14118 h 33992"/>
                <a:gd name="connsiteX10" fmla="*/ 16791 w 17408"/>
                <a:gd name="connsiteY10" fmla="*/ 25967 h 33992"/>
                <a:gd name="connsiteX11" fmla="*/ 16791 w 17408"/>
                <a:gd name="connsiteY11" fmla="*/ 26584 h 33992"/>
                <a:gd name="connsiteX12" fmla="*/ 7413 w 17408"/>
                <a:gd name="connsiteY12" fmla="*/ 33941 h 33992"/>
                <a:gd name="connsiteX13" fmla="*/ 0 w 17408"/>
                <a:gd name="connsiteY13" fmla="*/ 25798 h 3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08" h="33992">
                  <a:moveTo>
                    <a:pt x="56" y="25798"/>
                  </a:moveTo>
                  <a:cubicBezTo>
                    <a:pt x="-56" y="21811"/>
                    <a:pt x="281" y="17768"/>
                    <a:pt x="562" y="13781"/>
                  </a:cubicBezTo>
                  <a:cubicBezTo>
                    <a:pt x="730" y="11759"/>
                    <a:pt x="955" y="9793"/>
                    <a:pt x="1235" y="7772"/>
                  </a:cubicBezTo>
                  <a:lnTo>
                    <a:pt x="1853" y="4795"/>
                  </a:lnTo>
                  <a:cubicBezTo>
                    <a:pt x="2190" y="3785"/>
                    <a:pt x="1853" y="2774"/>
                    <a:pt x="3257" y="1819"/>
                  </a:cubicBezTo>
                  <a:lnTo>
                    <a:pt x="3313" y="1819"/>
                  </a:lnTo>
                  <a:cubicBezTo>
                    <a:pt x="7244" y="-820"/>
                    <a:pt x="12298" y="-483"/>
                    <a:pt x="15836" y="2156"/>
                  </a:cubicBezTo>
                  <a:cubicBezTo>
                    <a:pt x="17184" y="3167"/>
                    <a:pt x="16735" y="4178"/>
                    <a:pt x="16959" y="5189"/>
                  </a:cubicBezTo>
                  <a:lnTo>
                    <a:pt x="17296" y="8165"/>
                  </a:lnTo>
                  <a:cubicBezTo>
                    <a:pt x="17409" y="10130"/>
                    <a:pt x="17409" y="12152"/>
                    <a:pt x="17409" y="14118"/>
                  </a:cubicBezTo>
                  <a:cubicBezTo>
                    <a:pt x="17353" y="18049"/>
                    <a:pt x="17240" y="22036"/>
                    <a:pt x="16791" y="25967"/>
                  </a:cubicBezTo>
                  <a:lnTo>
                    <a:pt x="16791" y="26584"/>
                  </a:lnTo>
                  <a:cubicBezTo>
                    <a:pt x="16173" y="31189"/>
                    <a:pt x="12018" y="34446"/>
                    <a:pt x="7413" y="33941"/>
                  </a:cubicBezTo>
                  <a:cubicBezTo>
                    <a:pt x="3201" y="33436"/>
                    <a:pt x="112" y="29898"/>
                    <a:pt x="0" y="25798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923AFB26-0847-1503-0946-008513C19CF2}"/>
                </a:ext>
              </a:extLst>
            </p:cNvPr>
            <p:cNvSpPr/>
            <p:nvPr/>
          </p:nvSpPr>
          <p:spPr>
            <a:xfrm>
              <a:off x="14497442" y="3081723"/>
              <a:ext cx="26697" cy="33703"/>
            </a:xfrm>
            <a:custGeom>
              <a:avLst/>
              <a:gdLst>
                <a:gd name="connsiteX0" fmla="*/ 1697 w 26697"/>
                <a:gd name="connsiteY0" fmla="*/ 20157 h 33703"/>
                <a:gd name="connsiteX1" fmla="*/ 12423 w 26697"/>
                <a:gd name="connsiteY1" fmla="*/ 3535 h 33703"/>
                <a:gd name="connsiteX2" fmla="*/ 23149 w 26697"/>
                <a:gd name="connsiteY2" fmla="*/ 1233 h 33703"/>
                <a:gd name="connsiteX3" fmla="*/ 25733 w 26697"/>
                <a:gd name="connsiteY3" fmla="*/ 11509 h 33703"/>
                <a:gd name="connsiteX4" fmla="*/ 25452 w 26697"/>
                <a:gd name="connsiteY4" fmla="*/ 12015 h 33703"/>
                <a:gd name="connsiteX5" fmla="*/ 15793 w 26697"/>
                <a:gd name="connsiteY5" fmla="*/ 29367 h 33703"/>
                <a:gd name="connsiteX6" fmla="*/ 4337 w 26697"/>
                <a:gd name="connsiteY6" fmla="*/ 32624 h 33703"/>
                <a:gd name="connsiteX7" fmla="*/ 1080 w 26697"/>
                <a:gd name="connsiteY7" fmla="*/ 21168 h 33703"/>
                <a:gd name="connsiteX8" fmla="*/ 1360 w 26697"/>
                <a:gd name="connsiteY8" fmla="*/ 20719 h 33703"/>
                <a:gd name="connsiteX9" fmla="*/ 1697 w 26697"/>
                <a:gd name="connsiteY9" fmla="*/ 20214 h 3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97" h="33703">
                  <a:moveTo>
                    <a:pt x="1697" y="20157"/>
                  </a:moveTo>
                  <a:lnTo>
                    <a:pt x="12423" y="3535"/>
                  </a:lnTo>
                  <a:cubicBezTo>
                    <a:pt x="14726" y="-59"/>
                    <a:pt x="19555" y="-1070"/>
                    <a:pt x="23149" y="1233"/>
                  </a:cubicBezTo>
                  <a:cubicBezTo>
                    <a:pt x="26575" y="3479"/>
                    <a:pt x="27698" y="7971"/>
                    <a:pt x="25733" y="11509"/>
                  </a:cubicBezTo>
                  <a:lnTo>
                    <a:pt x="25452" y="12015"/>
                  </a:lnTo>
                  <a:lnTo>
                    <a:pt x="15793" y="29367"/>
                  </a:lnTo>
                  <a:cubicBezTo>
                    <a:pt x="13546" y="33411"/>
                    <a:pt x="8380" y="34927"/>
                    <a:pt x="4337" y="32624"/>
                  </a:cubicBezTo>
                  <a:cubicBezTo>
                    <a:pt x="293" y="30378"/>
                    <a:pt x="-1223" y="25212"/>
                    <a:pt x="1080" y="21168"/>
                  </a:cubicBezTo>
                  <a:cubicBezTo>
                    <a:pt x="1192" y="21000"/>
                    <a:pt x="1248" y="20831"/>
                    <a:pt x="1360" y="20719"/>
                  </a:cubicBezTo>
                  <a:lnTo>
                    <a:pt x="1697" y="20214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C01B2103-0653-9D7B-7CD0-1930A7F83453}"/>
                </a:ext>
              </a:extLst>
            </p:cNvPr>
            <p:cNvSpPr/>
            <p:nvPr/>
          </p:nvSpPr>
          <p:spPr>
            <a:xfrm>
              <a:off x="14464991" y="3632412"/>
              <a:ext cx="271171" cy="83814"/>
            </a:xfrm>
            <a:custGeom>
              <a:avLst/>
              <a:gdLst>
                <a:gd name="connsiteX0" fmla="*/ 10844 w 271171"/>
                <a:gd name="connsiteY0" fmla="*/ 55298 h 83814"/>
                <a:gd name="connsiteX1" fmla="*/ 21514 w 271171"/>
                <a:gd name="connsiteY1" fmla="*/ 63890 h 83814"/>
                <a:gd name="connsiteX2" fmla="*/ 32689 w 271171"/>
                <a:gd name="connsiteY2" fmla="*/ 68102 h 83814"/>
                <a:gd name="connsiteX3" fmla="*/ 42516 w 271171"/>
                <a:gd name="connsiteY3" fmla="*/ 65743 h 83814"/>
                <a:gd name="connsiteX4" fmla="*/ 48188 w 271171"/>
                <a:gd name="connsiteY4" fmla="*/ 61812 h 83814"/>
                <a:gd name="connsiteX5" fmla="*/ 51782 w 271171"/>
                <a:gd name="connsiteY5" fmla="*/ 59903 h 83814"/>
                <a:gd name="connsiteX6" fmla="*/ 54646 w 271171"/>
                <a:gd name="connsiteY6" fmla="*/ 56758 h 83814"/>
                <a:gd name="connsiteX7" fmla="*/ 55152 w 271171"/>
                <a:gd name="connsiteY7" fmla="*/ 56253 h 83814"/>
                <a:gd name="connsiteX8" fmla="*/ 59083 w 271171"/>
                <a:gd name="connsiteY8" fmla="*/ 55691 h 83814"/>
                <a:gd name="connsiteX9" fmla="*/ 70707 w 271171"/>
                <a:gd name="connsiteY9" fmla="*/ 58106 h 83814"/>
                <a:gd name="connsiteX10" fmla="*/ 80928 w 271171"/>
                <a:gd name="connsiteY10" fmla="*/ 62542 h 83814"/>
                <a:gd name="connsiteX11" fmla="*/ 99404 w 271171"/>
                <a:gd name="connsiteY11" fmla="*/ 69393 h 83814"/>
                <a:gd name="connsiteX12" fmla="*/ 113667 w 271171"/>
                <a:gd name="connsiteY12" fmla="*/ 65743 h 83814"/>
                <a:gd name="connsiteX13" fmla="*/ 123663 w 271171"/>
                <a:gd name="connsiteY13" fmla="*/ 50862 h 83814"/>
                <a:gd name="connsiteX14" fmla="*/ 131469 w 271171"/>
                <a:gd name="connsiteY14" fmla="*/ 46369 h 83814"/>
                <a:gd name="connsiteX15" fmla="*/ 131469 w 271171"/>
                <a:gd name="connsiteY15" fmla="*/ 46369 h 83814"/>
                <a:gd name="connsiteX16" fmla="*/ 149776 w 271171"/>
                <a:gd name="connsiteY16" fmla="*/ 50188 h 83814"/>
                <a:gd name="connsiteX17" fmla="*/ 165557 w 271171"/>
                <a:gd name="connsiteY17" fmla="*/ 52434 h 83814"/>
                <a:gd name="connsiteX18" fmla="*/ 172071 w 271171"/>
                <a:gd name="connsiteY18" fmla="*/ 51592 h 83814"/>
                <a:gd name="connsiteX19" fmla="*/ 176170 w 271171"/>
                <a:gd name="connsiteY19" fmla="*/ 49121 h 83814"/>
                <a:gd name="connsiteX20" fmla="*/ 182235 w 271171"/>
                <a:gd name="connsiteY20" fmla="*/ 35980 h 83814"/>
                <a:gd name="connsiteX21" fmla="*/ 189423 w 271171"/>
                <a:gd name="connsiteY21" fmla="*/ 30757 h 83814"/>
                <a:gd name="connsiteX22" fmla="*/ 189704 w 271171"/>
                <a:gd name="connsiteY22" fmla="*/ 30757 h 83814"/>
                <a:gd name="connsiteX23" fmla="*/ 213122 w 271171"/>
                <a:gd name="connsiteY23" fmla="*/ 32274 h 83814"/>
                <a:gd name="connsiteX24" fmla="*/ 232833 w 271171"/>
                <a:gd name="connsiteY24" fmla="*/ 32274 h 83814"/>
                <a:gd name="connsiteX25" fmla="*/ 246367 w 271171"/>
                <a:gd name="connsiteY25" fmla="*/ 23457 h 83814"/>
                <a:gd name="connsiteX26" fmla="*/ 254959 w 271171"/>
                <a:gd name="connsiteY26" fmla="*/ 5768 h 83814"/>
                <a:gd name="connsiteX27" fmla="*/ 254959 w 271171"/>
                <a:gd name="connsiteY27" fmla="*/ 5655 h 83814"/>
                <a:gd name="connsiteX28" fmla="*/ 265516 w 271171"/>
                <a:gd name="connsiteY28" fmla="*/ 433 h 83814"/>
                <a:gd name="connsiteX29" fmla="*/ 270739 w 271171"/>
                <a:gd name="connsiteY29" fmla="*/ 10934 h 83814"/>
                <a:gd name="connsiteX30" fmla="*/ 270739 w 271171"/>
                <a:gd name="connsiteY30" fmla="*/ 10934 h 83814"/>
                <a:gd name="connsiteX31" fmla="*/ 259676 w 271171"/>
                <a:gd name="connsiteY31" fmla="*/ 33453 h 83814"/>
                <a:gd name="connsiteX32" fmla="*/ 236427 w 271171"/>
                <a:gd name="connsiteY32" fmla="*/ 48615 h 83814"/>
                <a:gd name="connsiteX33" fmla="*/ 211381 w 271171"/>
                <a:gd name="connsiteY33" fmla="*/ 49009 h 83814"/>
                <a:gd name="connsiteX34" fmla="*/ 189985 w 271171"/>
                <a:gd name="connsiteY34" fmla="*/ 47043 h 83814"/>
                <a:gd name="connsiteX35" fmla="*/ 197454 w 271171"/>
                <a:gd name="connsiteY35" fmla="*/ 41820 h 83814"/>
                <a:gd name="connsiteX36" fmla="*/ 187683 w 271171"/>
                <a:gd name="connsiteY36" fmla="*/ 60240 h 83814"/>
                <a:gd name="connsiteX37" fmla="*/ 176676 w 271171"/>
                <a:gd name="connsiteY37" fmla="*/ 66754 h 83814"/>
                <a:gd name="connsiteX38" fmla="*/ 165613 w 271171"/>
                <a:gd name="connsiteY38" fmla="*/ 68158 h 83814"/>
                <a:gd name="connsiteX39" fmla="*/ 146239 w 271171"/>
                <a:gd name="connsiteY39" fmla="*/ 65238 h 83814"/>
                <a:gd name="connsiteX40" fmla="*/ 129784 w 271171"/>
                <a:gd name="connsiteY40" fmla="*/ 61475 h 83814"/>
                <a:gd name="connsiteX41" fmla="*/ 137647 w 271171"/>
                <a:gd name="connsiteY41" fmla="*/ 57039 h 83814"/>
                <a:gd name="connsiteX42" fmla="*/ 122990 w 271171"/>
                <a:gd name="connsiteY42" fmla="*/ 77031 h 83814"/>
                <a:gd name="connsiteX43" fmla="*/ 110466 w 271171"/>
                <a:gd name="connsiteY43" fmla="*/ 83096 h 83814"/>
                <a:gd name="connsiteX44" fmla="*/ 96820 w 271171"/>
                <a:gd name="connsiteY44" fmla="*/ 83096 h 83814"/>
                <a:gd name="connsiteX45" fmla="*/ 75200 w 271171"/>
                <a:gd name="connsiteY45" fmla="*/ 74560 h 83814"/>
                <a:gd name="connsiteX46" fmla="*/ 65765 w 271171"/>
                <a:gd name="connsiteY46" fmla="*/ 70124 h 83814"/>
                <a:gd name="connsiteX47" fmla="*/ 56893 w 271171"/>
                <a:gd name="connsiteY47" fmla="*/ 65912 h 83814"/>
                <a:gd name="connsiteX48" fmla="*/ 61329 w 271171"/>
                <a:gd name="connsiteY48" fmla="*/ 64845 h 83814"/>
                <a:gd name="connsiteX49" fmla="*/ 58409 w 271171"/>
                <a:gd name="connsiteY49" fmla="*/ 66810 h 83814"/>
                <a:gd name="connsiteX50" fmla="*/ 56387 w 271171"/>
                <a:gd name="connsiteY50" fmla="*/ 70236 h 83814"/>
                <a:gd name="connsiteX51" fmla="*/ 50322 w 271171"/>
                <a:gd name="connsiteY51" fmla="*/ 76357 h 83814"/>
                <a:gd name="connsiteX52" fmla="*/ 41562 w 271171"/>
                <a:gd name="connsiteY52" fmla="*/ 81186 h 83814"/>
                <a:gd name="connsiteX53" fmla="*/ 31173 w 271171"/>
                <a:gd name="connsiteY53" fmla="*/ 82197 h 83814"/>
                <a:gd name="connsiteX54" fmla="*/ 13933 w 271171"/>
                <a:gd name="connsiteY54" fmla="*/ 75122 h 83814"/>
                <a:gd name="connsiteX55" fmla="*/ 1466 w 271171"/>
                <a:gd name="connsiteY55" fmla="*/ 63441 h 83814"/>
                <a:gd name="connsiteX56" fmla="*/ 2252 w 271171"/>
                <a:gd name="connsiteY56" fmla="*/ 54568 h 83814"/>
                <a:gd name="connsiteX57" fmla="*/ 10788 w 271171"/>
                <a:gd name="connsiteY57" fmla="*/ 55017 h 83814"/>
                <a:gd name="connsiteX58" fmla="*/ 10844 w 271171"/>
                <a:gd name="connsiteY58" fmla="*/ 55017 h 8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71171" h="83814">
                  <a:moveTo>
                    <a:pt x="10844" y="55298"/>
                  </a:moveTo>
                  <a:cubicBezTo>
                    <a:pt x="14101" y="58611"/>
                    <a:pt x="17751" y="61588"/>
                    <a:pt x="21514" y="63890"/>
                  </a:cubicBezTo>
                  <a:cubicBezTo>
                    <a:pt x="25276" y="66136"/>
                    <a:pt x="29207" y="67821"/>
                    <a:pt x="32689" y="68102"/>
                  </a:cubicBezTo>
                  <a:cubicBezTo>
                    <a:pt x="36171" y="68495"/>
                    <a:pt x="38979" y="67877"/>
                    <a:pt x="42516" y="65743"/>
                  </a:cubicBezTo>
                  <a:cubicBezTo>
                    <a:pt x="44257" y="64676"/>
                    <a:pt x="46054" y="63216"/>
                    <a:pt x="48188" y="61812"/>
                  </a:cubicBezTo>
                  <a:cubicBezTo>
                    <a:pt x="49143" y="61026"/>
                    <a:pt x="50547" y="60577"/>
                    <a:pt x="51782" y="59903"/>
                  </a:cubicBezTo>
                  <a:cubicBezTo>
                    <a:pt x="52905" y="59117"/>
                    <a:pt x="54478" y="58836"/>
                    <a:pt x="54646" y="56758"/>
                  </a:cubicBezTo>
                  <a:cubicBezTo>
                    <a:pt x="54646" y="56477"/>
                    <a:pt x="54871" y="56253"/>
                    <a:pt x="55152" y="56253"/>
                  </a:cubicBezTo>
                  <a:lnTo>
                    <a:pt x="59083" y="55691"/>
                  </a:lnTo>
                  <a:cubicBezTo>
                    <a:pt x="63407" y="55130"/>
                    <a:pt x="67113" y="56870"/>
                    <a:pt x="70707" y="58106"/>
                  </a:cubicBezTo>
                  <a:cubicBezTo>
                    <a:pt x="74245" y="59510"/>
                    <a:pt x="77671" y="61026"/>
                    <a:pt x="80928" y="62542"/>
                  </a:cubicBezTo>
                  <a:cubicBezTo>
                    <a:pt x="87442" y="65519"/>
                    <a:pt x="93676" y="68383"/>
                    <a:pt x="99404" y="69393"/>
                  </a:cubicBezTo>
                  <a:cubicBezTo>
                    <a:pt x="105132" y="70404"/>
                    <a:pt x="109568" y="69169"/>
                    <a:pt x="113667" y="65743"/>
                  </a:cubicBezTo>
                  <a:cubicBezTo>
                    <a:pt x="117767" y="62262"/>
                    <a:pt x="121080" y="56814"/>
                    <a:pt x="123663" y="50862"/>
                  </a:cubicBezTo>
                  <a:cubicBezTo>
                    <a:pt x="125011" y="47717"/>
                    <a:pt x="128268" y="45976"/>
                    <a:pt x="131469" y="46369"/>
                  </a:cubicBezTo>
                  <a:lnTo>
                    <a:pt x="131469" y="46369"/>
                  </a:lnTo>
                  <a:cubicBezTo>
                    <a:pt x="138489" y="47268"/>
                    <a:pt x="144105" y="48952"/>
                    <a:pt x="149776" y="50188"/>
                  </a:cubicBezTo>
                  <a:cubicBezTo>
                    <a:pt x="155336" y="51479"/>
                    <a:pt x="160783" y="52490"/>
                    <a:pt x="165557" y="52434"/>
                  </a:cubicBezTo>
                  <a:cubicBezTo>
                    <a:pt x="167971" y="52378"/>
                    <a:pt x="170274" y="52097"/>
                    <a:pt x="172071" y="51592"/>
                  </a:cubicBezTo>
                  <a:cubicBezTo>
                    <a:pt x="173924" y="51030"/>
                    <a:pt x="175103" y="50244"/>
                    <a:pt x="176170" y="49121"/>
                  </a:cubicBezTo>
                  <a:cubicBezTo>
                    <a:pt x="178360" y="46931"/>
                    <a:pt x="180045" y="41989"/>
                    <a:pt x="182235" y="35980"/>
                  </a:cubicBezTo>
                  <a:cubicBezTo>
                    <a:pt x="183358" y="32835"/>
                    <a:pt x="186279" y="30870"/>
                    <a:pt x="189423" y="30757"/>
                  </a:cubicBezTo>
                  <a:lnTo>
                    <a:pt x="189704" y="30757"/>
                  </a:lnTo>
                  <a:cubicBezTo>
                    <a:pt x="198071" y="30533"/>
                    <a:pt x="205821" y="31544"/>
                    <a:pt x="213122" y="32274"/>
                  </a:cubicBezTo>
                  <a:cubicBezTo>
                    <a:pt x="220366" y="33060"/>
                    <a:pt x="227161" y="33509"/>
                    <a:pt x="232833" y="32274"/>
                  </a:cubicBezTo>
                  <a:cubicBezTo>
                    <a:pt x="238448" y="31094"/>
                    <a:pt x="242716" y="28343"/>
                    <a:pt x="246367" y="23457"/>
                  </a:cubicBezTo>
                  <a:cubicBezTo>
                    <a:pt x="250017" y="18684"/>
                    <a:pt x="252769" y="12338"/>
                    <a:pt x="254959" y="5768"/>
                  </a:cubicBezTo>
                  <a:lnTo>
                    <a:pt x="254959" y="5655"/>
                  </a:lnTo>
                  <a:cubicBezTo>
                    <a:pt x="256475" y="1331"/>
                    <a:pt x="261136" y="-1027"/>
                    <a:pt x="265516" y="433"/>
                  </a:cubicBezTo>
                  <a:cubicBezTo>
                    <a:pt x="269840" y="1893"/>
                    <a:pt x="272199" y="6610"/>
                    <a:pt x="270739" y="10934"/>
                  </a:cubicBezTo>
                  <a:lnTo>
                    <a:pt x="270739" y="10934"/>
                  </a:lnTo>
                  <a:cubicBezTo>
                    <a:pt x="268156" y="18515"/>
                    <a:pt x="265067" y="26265"/>
                    <a:pt x="259676" y="33453"/>
                  </a:cubicBezTo>
                  <a:cubicBezTo>
                    <a:pt x="254566" y="40753"/>
                    <a:pt x="245524" y="46875"/>
                    <a:pt x="236427" y="48615"/>
                  </a:cubicBezTo>
                  <a:cubicBezTo>
                    <a:pt x="227385" y="50525"/>
                    <a:pt x="219018" y="49739"/>
                    <a:pt x="211381" y="49009"/>
                  </a:cubicBezTo>
                  <a:cubicBezTo>
                    <a:pt x="203743" y="48166"/>
                    <a:pt x="196611" y="47099"/>
                    <a:pt x="189985" y="47043"/>
                  </a:cubicBezTo>
                  <a:lnTo>
                    <a:pt x="197454" y="41820"/>
                  </a:lnTo>
                  <a:cubicBezTo>
                    <a:pt x="195320" y="46762"/>
                    <a:pt x="193804" y="53726"/>
                    <a:pt x="187683" y="60240"/>
                  </a:cubicBezTo>
                  <a:cubicBezTo>
                    <a:pt x="184650" y="63385"/>
                    <a:pt x="180550" y="65687"/>
                    <a:pt x="176676" y="66754"/>
                  </a:cubicBezTo>
                  <a:cubicBezTo>
                    <a:pt x="172801" y="67877"/>
                    <a:pt x="169095" y="68102"/>
                    <a:pt x="165613" y="68158"/>
                  </a:cubicBezTo>
                  <a:cubicBezTo>
                    <a:pt x="158537" y="68046"/>
                    <a:pt x="152247" y="66642"/>
                    <a:pt x="146239" y="65238"/>
                  </a:cubicBezTo>
                  <a:cubicBezTo>
                    <a:pt x="140342" y="63834"/>
                    <a:pt x="134558" y="62093"/>
                    <a:pt x="129784" y="61475"/>
                  </a:cubicBezTo>
                  <a:lnTo>
                    <a:pt x="137647" y="57039"/>
                  </a:lnTo>
                  <a:cubicBezTo>
                    <a:pt x="134277" y="64115"/>
                    <a:pt x="130009" y="71303"/>
                    <a:pt x="122990" y="77031"/>
                  </a:cubicBezTo>
                  <a:cubicBezTo>
                    <a:pt x="119452" y="79839"/>
                    <a:pt x="115127" y="82085"/>
                    <a:pt x="110466" y="83096"/>
                  </a:cubicBezTo>
                  <a:cubicBezTo>
                    <a:pt x="105805" y="84163"/>
                    <a:pt x="101032" y="83938"/>
                    <a:pt x="96820" y="83096"/>
                  </a:cubicBezTo>
                  <a:cubicBezTo>
                    <a:pt x="88397" y="81299"/>
                    <a:pt x="81658" y="77705"/>
                    <a:pt x="75200" y="74560"/>
                  </a:cubicBezTo>
                  <a:cubicBezTo>
                    <a:pt x="71999" y="72988"/>
                    <a:pt x="68854" y="71471"/>
                    <a:pt x="65765" y="70124"/>
                  </a:cubicBezTo>
                  <a:cubicBezTo>
                    <a:pt x="62733" y="68664"/>
                    <a:pt x="59644" y="68046"/>
                    <a:pt x="56893" y="65912"/>
                  </a:cubicBezTo>
                  <a:lnTo>
                    <a:pt x="61329" y="64845"/>
                  </a:lnTo>
                  <a:cubicBezTo>
                    <a:pt x="59532" y="64452"/>
                    <a:pt x="59195" y="65856"/>
                    <a:pt x="58409" y="66810"/>
                  </a:cubicBezTo>
                  <a:cubicBezTo>
                    <a:pt x="57735" y="67933"/>
                    <a:pt x="57286" y="69281"/>
                    <a:pt x="56387" y="70236"/>
                  </a:cubicBezTo>
                  <a:cubicBezTo>
                    <a:pt x="54815" y="72370"/>
                    <a:pt x="52793" y="74448"/>
                    <a:pt x="50322" y="76357"/>
                  </a:cubicBezTo>
                  <a:cubicBezTo>
                    <a:pt x="47907" y="78266"/>
                    <a:pt x="44931" y="80176"/>
                    <a:pt x="41562" y="81186"/>
                  </a:cubicBezTo>
                  <a:cubicBezTo>
                    <a:pt x="38192" y="82253"/>
                    <a:pt x="34542" y="82590"/>
                    <a:pt x="31173" y="82197"/>
                  </a:cubicBezTo>
                  <a:cubicBezTo>
                    <a:pt x="24378" y="81355"/>
                    <a:pt x="18706" y="78491"/>
                    <a:pt x="13933" y="75122"/>
                  </a:cubicBezTo>
                  <a:cubicBezTo>
                    <a:pt x="9103" y="71752"/>
                    <a:pt x="5060" y="67765"/>
                    <a:pt x="1466" y="63441"/>
                  </a:cubicBezTo>
                  <a:cubicBezTo>
                    <a:pt x="-781" y="60745"/>
                    <a:pt x="-388" y="56814"/>
                    <a:pt x="2252" y="54568"/>
                  </a:cubicBezTo>
                  <a:cubicBezTo>
                    <a:pt x="4779" y="52434"/>
                    <a:pt x="8485" y="52659"/>
                    <a:pt x="10788" y="55017"/>
                  </a:cubicBezTo>
                  <a:lnTo>
                    <a:pt x="10844" y="5501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B1A9D8A3-2D5D-7D14-75B6-0014DE49C5FD}"/>
                </a:ext>
              </a:extLst>
            </p:cNvPr>
            <p:cNvSpPr/>
            <p:nvPr/>
          </p:nvSpPr>
          <p:spPr>
            <a:xfrm>
              <a:off x="14719933" y="3653441"/>
              <a:ext cx="123978" cy="67256"/>
            </a:xfrm>
            <a:custGeom>
              <a:avLst/>
              <a:gdLst>
                <a:gd name="connsiteX0" fmla="*/ 11079 w 123978"/>
                <a:gd name="connsiteY0" fmla="*/ 44827 h 67256"/>
                <a:gd name="connsiteX1" fmla="*/ 26017 w 123978"/>
                <a:gd name="connsiteY1" fmla="*/ 49769 h 67256"/>
                <a:gd name="connsiteX2" fmla="*/ 32250 w 123978"/>
                <a:gd name="connsiteY2" fmla="*/ 50443 h 67256"/>
                <a:gd name="connsiteX3" fmla="*/ 36743 w 123978"/>
                <a:gd name="connsiteY3" fmla="*/ 49319 h 67256"/>
                <a:gd name="connsiteX4" fmla="*/ 44605 w 123978"/>
                <a:gd name="connsiteY4" fmla="*/ 40615 h 67256"/>
                <a:gd name="connsiteX5" fmla="*/ 46289 w 123978"/>
                <a:gd name="connsiteY5" fmla="*/ 37302 h 67256"/>
                <a:gd name="connsiteX6" fmla="*/ 47300 w 123978"/>
                <a:gd name="connsiteY6" fmla="*/ 35617 h 67256"/>
                <a:gd name="connsiteX7" fmla="*/ 49153 w 123978"/>
                <a:gd name="connsiteY7" fmla="*/ 34101 h 67256"/>
                <a:gd name="connsiteX8" fmla="*/ 50726 w 123978"/>
                <a:gd name="connsiteY8" fmla="*/ 30338 h 67256"/>
                <a:gd name="connsiteX9" fmla="*/ 51343 w 123978"/>
                <a:gd name="connsiteY9" fmla="*/ 26295 h 67256"/>
                <a:gd name="connsiteX10" fmla="*/ 54039 w 123978"/>
                <a:gd name="connsiteY10" fmla="*/ 22813 h 67256"/>
                <a:gd name="connsiteX11" fmla="*/ 56510 w 123978"/>
                <a:gd name="connsiteY11" fmla="*/ 22364 h 67256"/>
                <a:gd name="connsiteX12" fmla="*/ 77569 w 123978"/>
                <a:gd name="connsiteY12" fmla="*/ 25340 h 67256"/>
                <a:gd name="connsiteX13" fmla="*/ 95314 w 123978"/>
                <a:gd name="connsiteY13" fmla="*/ 27081 h 67256"/>
                <a:gd name="connsiteX14" fmla="*/ 107107 w 123978"/>
                <a:gd name="connsiteY14" fmla="*/ 18208 h 67256"/>
                <a:gd name="connsiteX15" fmla="*/ 110701 w 123978"/>
                <a:gd name="connsiteY15" fmla="*/ 10010 h 67256"/>
                <a:gd name="connsiteX16" fmla="*/ 112049 w 123978"/>
                <a:gd name="connsiteY16" fmla="*/ 5461 h 67256"/>
                <a:gd name="connsiteX17" fmla="*/ 112611 w 123978"/>
                <a:gd name="connsiteY17" fmla="*/ 3102 h 67256"/>
                <a:gd name="connsiteX18" fmla="*/ 113902 w 123978"/>
                <a:gd name="connsiteY18" fmla="*/ 856 h 67256"/>
                <a:gd name="connsiteX19" fmla="*/ 114295 w 123978"/>
                <a:gd name="connsiteY19" fmla="*/ 688 h 67256"/>
                <a:gd name="connsiteX20" fmla="*/ 123449 w 123978"/>
                <a:gd name="connsiteY20" fmla="*/ 2709 h 67256"/>
                <a:gd name="connsiteX21" fmla="*/ 123730 w 123978"/>
                <a:gd name="connsiteY21" fmla="*/ 5517 h 67256"/>
                <a:gd name="connsiteX22" fmla="*/ 123168 w 123978"/>
                <a:gd name="connsiteY22" fmla="*/ 8156 h 67256"/>
                <a:gd name="connsiteX23" fmla="*/ 121764 w 123978"/>
                <a:gd name="connsiteY23" fmla="*/ 13491 h 67256"/>
                <a:gd name="connsiteX24" fmla="*/ 117384 w 123978"/>
                <a:gd name="connsiteY24" fmla="*/ 24105 h 67256"/>
                <a:gd name="connsiteX25" fmla="*/ 109410 w 123978"/>
                <a:gd name="connsiteY25" fmla="*/ 33764 h 67256"/>
                <a:gd name="connsiteX26" fmla="*/ 97561 w 123978"/>
                <a:gd name="connsiteY26" fmla="*/ 39211 h 67256"/>
                <a:gd name="connsiteX27" fmla="*/ 74705 w 123978"/>
                <a:gd name="connsiteY27" fmla="*/ 37470 h 67256"/>
                <a:gd name="connsiteX28" fmla="*/ 55667 w 123978"/>
                <a:gd name="connsiteY28" fmla="*/ 31967 h 67256"/>
                <a:gd name="connsiteX29" fmla="*/ 60778 w 123978"/>
                <a:gd name="connsiteY29" fmla="*/ 28036 h 67256"/>
                <a:gd name="connsiteX30" fmla="*/ 59711 w 123978"/>
                <a:gd name="connsiteY30" fmla="*/ 32360 h 67256"/>
                <a:gd name="connsiteX31" fmla="*/ 59262 w 123978"/>
                <a:gd name="connsiteY31" fmla="*/ 36909 h 67256"/>
                <a:gd name="connsiteX32" fmla="*/ 59879 w 123978"/>
                <a:gd name="connsiteY32" fmla="*/ 39492 h 67256"/>
                <a:gd name="connsiteX33" fmla="*/ 59542 w 123978"/>
                <a:gd name="connsiteY33" fmla="*/ 41851 h 67256"/>
                <a:gd name="connsiteX34" fmla="*/ 58138 w 123978"/>
                <a:gd name="connsiteY34" fmla="*/ 46512 h 67256"/>
                <a:gd name="connsiteX35" fmla="*/ 53477 w 123978"/>
                <a:gd name="connsiteY35" fmla="*/ 55778 h 67256"/>
                <a:gd name="connsiteX36" fmla="*/ 44829 w 123978"/>
                <a:gd name="connsiteY36" fmla="*/ 63696 h 67256"/>
                <a:gd name="connsiteX37" fmla="*/ 33092 w 123978"/>
                <a:gd name="connsiteY37" fmla="*/ 67177 h 67256"/>
                <a:gd name="connsiteX38" fmla="*/ 22423 w 123978"/>
                <a:gd name="connsiteY38" fmla="*/ 66279 h 67256"/>
                <a:gd name="connsiteX39" fmla="*/ 5070 w 123978"/>
                <a:gd name="connsiteY39" fmla="*/ 60326 h 67256"/>
                <a:gd name="connsiteX40" fmla="*/ 634 w 123978"/>
                <a:gd name="connsiteY40" fmla="*/ 49488 h 67256"/>
                <a:gd name="connsiteX41" fmla="*/ 11023 w 123978"/>
                <a:gd name="connsiteY41" fmla="*/ 44883 h 6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3978" h="67256">
                  <a:moveTo>
                    <a:pt x="11079" y="44827"/>
                  </a:moveTo>
                  <a:cubicBezTo>
                    <a:pt x="16526" y="46792"/>
                    <a:pt x="21412" y="48814"/>
                    <a:pt x="26017" y="49769"/>
                  </a:cubicBezTo>
                  <a:cubicBezTo>
                    <a:pt x="28263" y="50218"/>
                    <a:pt x="30509" y="50555"/>
                    <a:pt x="32250" y="50443"/>
                  </a:cubicBezTo>
                  <a:cubicBezTo>
                    <a:pt x="33991" y="50443"/>
                    <a:pt x="35395" y="49993"/>
                    <a:pt x="36743" y="49319"/>
                  </a:cubicBezTo>
                  <a:cubicBezTo>
                    <a:pt x="39494" y="48028"/>
                    <a:pt x="42134" y="44715"/>
                    <a:pt x="44605" y="40615"/>
                  </a:cubicBezTo>
                  <a:cubicBezTo>
                    <a:pt x="45166" y="39548"/>
                    <a:pt x="45728" y="38481"/>
                    <a:pt x="46289" y="37302"/>
                  </a:cubicBezTo>
                  <a:cubicBezTo>
                    <a:pt x="46626" y="36740"/>
                    <a:pt x="46795" y="36179"/>
                    <a:pt x="47300" y="35617"/>
                  </a:cubicBezTo>
                  <a:cubicBezTo>
                    <a:pt x="47749" y="35056"/>
                    <a:pt x="48704" y="34719"/>
                    <a:pt x="49153" y="34101"/>
                  </a:cubicBezTo>
                  <a:cubicBezTo>
                    <a:pt x="49883" y="32922"/>
                    <a:pt x="50276" y="31630"/>
                    <a:pt x="50726" y="30338"/>
                  </a:cubicBezTo>
                  <a:cubicBezTo>
                    <a:pt x="51343" y="29103"/>
                    <a:pt x="51456" y="27699"/>
                    <a:pt x="51343" y="26295"/>
                  </a:cubicBezTo>
                  <a:cubicBezTo>
                    <a:pt x="51231" y="24610"/>
                    <a:pt x="52410" y="23094"/>
                    <a:pt x="54039" y="22813"/>
                  </a:cubicBezTo>
                  <a:lnTo>
                    <a:pt x="56510" y="22364"/>
                  </a:lnTo>
                  <a:cubicBezTo>
                    <a:pt x="64484" y="20960"/>
                    <a:pt x="71111" y="24105"/>
                    <a:pt x="77569" y="25340"/>
                  </a:cubicBezTo>
                  <a:cubicBezTo>
                    <a:pt x="83914" y="26801"/>
                    <a:pt x="90429" y="28036"/>
                    <a:pt x="95314" y="27081"/>
                  </a:cubicBezTo>
                  <a:cubicBezTo>
                    <a:pt x="100256" y="26183"/>
                    <a:pt x="104187" y="23206"/>
                    <a:pt x="107107" y="18208"/>
                  </a:cubicBezTo>
                  <a:cubicBezTo>
                    <a:pt x="108567" y="15794"/>
                    <a:pt x="109747" y="12986"/>
                    <a:pt x="110701" y="10010"/>
                  </a:cubicBezTo>
                  <a:cubicBezTo>
                    <a:pt x="111207" y="8549"/>
                    <a:pt x="111656" y="7033"/>
                    <a:pt x="112049" y="5461"/>
                  </a:cubicBezTo>
                  <a:lnTo>
                    <a:pt x="112611" y="3102"/>
                  </a:lnTo>
                  <a:cubicBezTo>
                    <a:pt x="112892" y="2316"/>
                    <a:pt x="112611" y="1474"/>
                    <a:pt x="113902" y="856"/>
                  </a:cubicBezTo>
                  <a:lnTo>
                    <a:pt x="114295" y="688"/>
                  </a:lnTo>
                  <a:cubicBezTo>
                    <a:pt x="117553" y="-773"/>
                    <a:pt x="121259" y="182"/>
                    <a:pt x="123449" y="2709"/>
                  </a:cubicBezTo>
                  <a:cubicBezTo>
                    <a:pt x="124404" y="3832"/>
                    <a:pt x="123786" y="4618"/>
                    <a:pt x="123730" y="5517"/>
                  </a:cubicBezTo>
                  <a:lnTo>
                    <a:pt x="123168" y="8156"/>
                  </a:lnTo>
                  <a:cubicBezTo>
                    <a:pt x="122775" y="9897"/>
                    <a:pt x="122270" y="11694"/>
                    <a:pt x="121764" y="13491"/>
                  </a:cubicBezTo>
                  <a:cubicBezTo>
                    <a:pt x="120697" y="17029"/>
                    <a:pt x="119350" y="20623"/>
                    <a:pt x="117384" y="24105"/>
                  </a:cubicBezTo>
                  <a:cubicBezTo>
                    <a:pt x="115419" y="27587"/>
                    <a:pt x="112892" y="31012"/>
                    <a:pt x="109410" y="33764"/>
                  </a:cubicBezTo>
                  <a:cubicBezTo>
                    <a:pt x="105984" y="36516"/>
                    <a:pt x="101772" y="38425"/>
                    <a:pt x="97561" y="39211"/>
                  </a:cubicBezTo>
                  <a:cubicBezTo>
                    <a:pt x="88856" y="40727"/>
                    <a:pt x="81612" y="38930"/>
                    <a:pt x="74705" y="37470"/>
                  </a:cubicBezTo>
                  <a:cubicBezTo>
                    <a:pt x="67854" y="35673"/>
                    <a:pt x="61283" y="34719"/>
                    <a:pt x="55667" y="31967"/>
                  </a:cubicBezTo>
                  <a:lnTo>
                    <a:pt x="60778" y="28036"/>
                  </a:lnTo>
                  <a:cubicBezTo>
                    <a:pt x="60104" y="29440"/>
                    <a:pt x="59711" y="30844"/>
                    <a:pt x="59711" y="32360"/>
                  </a:cubicBezTo>
                  <a:cubicBezTo>
                    <a:pt x="59599" y="33876"/>
                    <a:pt x="59205" y="35336"/>
                    <a:pt x="59262" y="36909"/>
                  </a:cubicBezTo>
                  <a:cubicBezTo>
                    <a:pt x="59262" y="37695"/>
                    <a:pt x="59879" y="38650"/>
                    <a:pt x="59879" y="39492"/>
                  </a:cubicBezTo>
                  <a:cubicBezTo>
                    <a:pt x="59935" y="40334"/>
                    <a:pt x="59711" y="41064"/>
                    <a:pt x="59542" y="41851"/>
                  </a:cubicBezTo>
                  <a:cubicBezTo>
                    <a:pt x="59205" y="43423"/>
                    <a:pt x="58644" y="44939"/>
                    <a:pt x="58138" y="46512"/>
                  </a:cubicBezTo>
                  <a:cubicBezTo>
                    <a:pt x="57071" y="49656"/>
                    <a:pt x="55611" y="52801"/>
                    <a:pt x="53477" y="55778"/>
                  </a:cubicBezTo>
                  <a:cubicBezTo>
                    <a:pt x="51287" y="58754"/>
                    <a:pt x="48423" y="61562"/>
                    <a:pt x="44829" y="63696"/>
                  </a:cubicBezTo>
                  <a:cubicBezTo>
                    <a:pt x="41291" y="65830"/>
                    <a:pt x="37023" y="67009"/>
                    <a:pt x="33092" y="67177"/>
                  </a:cubicBezTo>
                  <a:cubicBezTo>
                    <a:pt x="29161" y="67458"/>
                    <a:pt x="25736" y="66953"/>
                    <a:pt x="22423" y="66279"/>
                  </a:cubicBezTo>
                  <a:cubicBezTo>
                    <a:pt x="15908" y="64819"/>
                    <a:pt x="10236" y="62460"/>
                    <a:pt x="5070" y="60326"/>
                  </a:cubicBezTo>
                  <a:cubicBezTo>
                    <a:pt x="858" y="58585"/>
                    <a:pt x="-1107" y="53700"/>
                    <a:pt x="634" y="49488"/>
                  </a:cubicBezTo>
                  <a:cubicBezTo>
                    <a:pt x="2318" y="45445"/>
                    <a:pt x="6923" y="43423"/>
                    <a:pt x="11023" y="44883"/>
                  </a:cubicBez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AF4A0E91-179C-4D76-2111-BCC08C1FD9E8}"/>
                </a:ext>
              </a:extLst>
            </p:cNvPr>
            <p:cNvSpPr/>
            <p:nvPr/>
          </p:nvSpPr>
          <p:spPr>
            <a:xfrm>
              <a:off x="14912170" y="4640759"/>
              <a:ext cx="170106" cy="109726"/>
            </a:xfrm>
            <a:custGeom>
              <a:avLst/>
              <a:gdLst>
                <a:gd name="connsiteX0" fmla="*/ 12752 w 170106"/>
                <a:gd name="connsiteY0" fmla="*/ 84565 h 109726"/>
                <a:gd name="connsiteX1" fmla="*/ 24209 w 170106"/>
                <a:gd name="connsiteY1" fmla="*/ 91135 h 109726"/>
                <a:gd name="connsiteX2" fmla="*/ 30049 w 170106"/>
                <a:gd name="connsiteY2" fmla="*/ 92933 h 109726"/>
                <a:gd name="connsiteX3" fmla="*/ 34654 w 170106"/>
                <a:gd name="connsiteY3" fmla="*/ 92933 h 109726"/>
                <a:gd name="connsiteX4" fmla="*/ 42740 w 170106"/>
                <a:gd name="connsiteY4" fmla="*/ 87654 h 109726"/>
                <a:gd name="connsiteX5" fmla="*/ 46952 w 170106"/>
                <a:gd name="connsiteY5" fmla="*/ 82543 h 109726"/>
                <a:gd name="connsiteX6" fmla="*/ 51108 w 170106"/>
                <a:gd name="connsiteY6" fmla="*/ 76591 h 109726"/>
                <a:gd name="connsiteX7" fmla="*/ 57004 w 170106"/>
                <a:gd name="connsiteY7" fmla="*/ 72884 h 109726"/>
                <a:gd name="connsiteX8" fmla="*/ 59363 w 170106"/>
                <a:gd name="connsiteY8" fmla="*/ 72997 h 109726"/>
                <a:gd name="connsiteX9" fmla="*/ 69246 w 170106"/>
                <a:gd name="connsiteY9" fmla="*/ 75524 h 109726"/>
                <a:gd name="connsiteX10" fmla="*/ 78232 w 170106"/>
                <a:gd name="connsiteY10" fmla="*/ 78444 h 109726"/>
                <a:gd name="connsiteX11" fmla="*/ 93787 w 170106"/>
                <a:gd name="connsiteY11" fmla="*/ 80859 h 109726"/>
                <a:gd name="connsiteX12" fmla="*/ 102941 w 170106"/>
                <a:gd name="connsiteY12" fmla="*/ 73839 h 109726"/>
                <a:gd name="connsiteX13" fmla="*/ 106254 w 170106"/>
                <a:gd name="connsiteY13" fmla="*/ 66314 h 109726"/>
                <a:gd name="connsiteX14" fmla="*/ 109399 w 170106"/>
                <a:gd name="connsiteY14" fmla="*/ 57666 h 109726"/>
                <a:gd name="connsiteX15" fmla="*/ 109399 w 170106"/>
                <a:gd name="connsiteY15" fmla="*/ 57666 h 109726"/>
                <a:gd name="connsiteX16" fmla="*/ 115408 w 170106"/>
                <a:gd name="connsiteY16" fmla="*/ 53173 h 109726"/>
                <a:gd name="connsiteX17" fmla="*/ 116643 w 170106"/>
                <a:gd name="connsiteY17" fmla="*/ 52668 h 109726"/>
                <a:gd name="connsiteX18" fmla="*/ 117822 w 170106"/>
                <a:gd name="connsiteY18" fmla="*/ 52780 h 109726"/>
                <a:gd name="connsiteX19" fmla="*/ 120181 w 170106"/>
                <a:gd name="connsiteY19" fmla="*/ 53005 h 109726"/>
                <a:gd name="connsiteX20" fmla="*/ 124898 w 170106"/>
                <a:gd name="connsiteY20" fmla="*/ 53454 h 109726"/>
                <a:gd name="connsiteX21" fmla="*/ 132536 w 170106"/>
                <a:gd name="connsiteY21" fmla="*/ 51882 h 109726"/>
                <a:gd name="connsiteX22" fmla="*/ 144665 w 170106"/>
                <a:gd name="connsiteY22" fmla="*/ 40538 h 109726"/>
                <a:gd name="connsiteX23" fmla="*/ 159154 w 170106"/>
                <a:gd name="connsiteY23" fmla="*/ 3867 h 109726"/>
                <a:gd name="connsiteX24" fmla="*/ 166230 w 170106"/>
                <a:gd name="connsiteY24" fmla="*/ 273 h 109726"/>
                <a:gd name="connsiteX25" fmla="*/ 169880 w 170106"/>
                <a:gd name="connsiteY25" fmla="*/ 7237 h 109726"/>
                <a:gd name="connsiteX26" fmla="*/ 154774 w 170106"/>
                <a:gd name="connsiteY26" fmla="*/ 46940 h 109726"/>
                <a:gd name="connsiteX27" fmla="*/ 137253 w 170106"/>
                <a:gd name="connsiteY27" fmla="*/ 63001 h 109726"/>
                <a:gd name="connsiteX28" fmla="*/ 124954 w 170106"/>
                <a:gd name="connsiteY28" fmla="*/ 65584 h 109726"/>
                <a:gd name="connsiteX29" fmla="*/ 119451 w 170106"/>
                <a:gd name="connsiteY29" fmla="*/ 65135 h 109726"/>
                <a:gd name="connsiteX30" fmla="*/ 116699 w 170106"/>
                <a:gd name="connsiteY30" fmla="*/ 64910 h 109726"/>
                <a:gd name="connsiteX31" fmla="*/ 115351 w 170106"/>
                <a:gd name="connsiteY31" fmla="*/ 64798 h 109726"/>
                <a:gd name="connsiteX32" fmla="*/ 114060 w 170106"/>
                <a:gd name="connsiteY32" fmla="*/ 64068 h 109726"/>
                <a:gd name="connsiteX33" fmla="*/ 120069 w 170106"/>
                <a:gd name="connsiteY33" fmla="*/ 59575 h 109726"/>
                <a:gd name="connsiteX34" fmla="*/ 120069 w 170106"/>
                <a:gd name="connsiteY34" fmla="*/ 59575 h 109726"/>
                <a:gd name="connsiteX35" fmla="*/ 119170 w 170106"/>
                <a:gd name="connsiteY35" fmla="*/ 69740 h 109726"/>
                <a:gd name="connsiteX36" fmla="*/ 115969 w 170106"/>
                <a:gd name="connsiteY36" fmla="*/ 80353 h 109726"/>
                <a:gd name="connsiteX37" fmla="*/ 108276 w 170106"/>
                <a:gd name="connsiteY37" fmla="*/ 90462 h 109726"/>
                <a:gd name="connsiteX38" fmla="*/ 95977 w 170106"/>
                <a:gd name="connsiteY38" fmla="*/ 95853 h 109726"/>
                <a:gd name="connsiteX39" fmla="*/ 73683 w 170106"/>
                <a:gd name="connsiteY39" fmla="*/ 93213 h 109726"/>
                <a:gd name="connsiteX40" fmla="*/ 64361 w 170106"/>
                <a:gd name="connsiteY40" fmla="*/ 90237 h 109726"/>
                <a:gd name="connsiteX41" fmla="*/ 55769 w 170106"/>
                <a:gd name="connsiteY41" fmla="*/ 87261 h 109726"/>
                <a:gd name="connsiteX42" fmla="*/ 64024 w 170106"/>
                <a:gd name="connsiteY42" fmla="*/ 83667 h 109726"/>
                <a:gd name="connsiteX43" fmla="*/ 60261 w 170106"/>
                <a:gd name="connsiteY43" fmla="*/ 91079 h 109726"/>
                <a:gd name="connsiteX44" fmla="*/ 55207 w 170106"/>
                <a:gd name="connsiteY44" fmla="*/ 98436 h 109726"/>
                <a:gd name="connsiteX45" fmla="*/ 47907 w 170106"/>
                <a:gd name="connsiteY45" fmla="*/ 105231 h 109726"/>
                <a:gd name="connsiteX46" fmla="*/ 37574 w 170106"/>
                <a:gd name="connsiteY46" fmla="*/ 109387 h 109726"/>
                <a:gd name="connsiteX47" fmla="*/ 26736 w 170106"/>
                <a:gd name="connsiteY47" fmla="*/ 108993 h 109726"/>
                <a:gd name="connsiteX48" fmla="*/ 17807 w 170106"/>
                <a:gd name="connsiteY48" fmla="*/ 105961 h 109726"/>
                <a:gd name="connsiteX49" fmla="*/ 2813 w 170106"/>
                <a:gd name="connsiteY49" fmla="*/ 96527 h 109726"/>
                <a:gd name="connsiteX50" fmla="*/ 1802 w 170106"/>
                <a:gd name="connsiteY50" fmla="*/ 85576 h 109726"/>
                <a:gd name="connsiteX51" fmla="*/ 12528 w 170106"/>
                <a:gd name="connsiteY51" fmla="*/ 84397 h 109726"/>
                <a:gd name="connsiteX52" fmla="*/ 12752 w 170106"/>
                <a:gd name="connsiteY52" fmla="*/ 84565 h 1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70106" h="109726">
                  <a:moveTo>
                    <a:pt x="12752" y="84565"/>
                  </a:moveTo>
                  <a:cubicBezTo>
                    <a:pt x="16010" y="87092"/>
                    <a:pt x="20221" y="89507"/>
                    <a:pt x="24209" y="91135"/>
                  </a:cubicBezTo>
                  <a:cubicBezTo>
                    <a:pt x="26230" y="91978"/>
                    <a:pt x="28252" y="92596"/>
                    <a:pt x="30049" y="92933"/>
                  </a:cubicBezTo>
                  <a:cubicBezTo>
                    <a:pt x="31846" y="93269"/>
                    <a:pt x="33194" y="93213"/>
                    <a:pt x="34654" y="92933"/>
                  </a:cubicBezTo>
                  <a:cubicBezTo>
                    <a:pt x="37237" y="92427"/>
                    <a:pt x="39932" y="90742"/>
                    <a:pt x="42740" y="87654"/>
                  </a:cubicBezTo>
                  <a:cubicBezTo>
                    <a:pt x="44144" y="86194"/>
                    <a:pt x="45548" y="84453"/>
                    <a:pt x="46952" y="82543"/>
                  </a:cubicBezTo>
                  <a:cubicBezTo>
                    <a:pt x="48244" y="80634"/>
                    <a:pt x="50097" y="78893"/>
                    <a:pt x="51108" y="76591"/>
                  </a:cubicBezTo>
                  <a:cubicBezTo>
                    <a:pt x="52119" y="74176"/>
                    <a:pt x="54533" y="72772"/>
                    <a:pt x="57004" y="72884"/>
                  </a:cubicBezTo>
                  <a:lnTo>
                    <a:pt x="59363" y="72997"/>
                  </a:lnTo>
                  <a:cubicBezTo>
                    <a:pt x="63013" y="73165"/>
                    <a:pt x="66102" y="74569"/>
                    <a:pt x="69246" y="75524"/>
                  </a:cubicBezTo>
                  <a:lnTo>
                    <a:pt x="78232" y="78444"/>
                  </a:lnTo>
                  <a:cubicBezTo>
                    <a:pt x="84016" y="80241"/>
                    <a:pt x="89631" y="81420"/>
                    <a:pt x="93787" y="80859"/>
                  </a:cubicBezTo>
                  <a:cubicBezTo>
                    <a:pt x="97943" y="80353"/>
                    <a:pt x="100526" y="78388"/>
                    <a:pt x="102941" y="73839"/>
                  </a:cubicBezTo>
                  <a:cubicBezTo>
                    <a:pt x="104176" y="71649"/>
                    <a:pt x="104738" y="68953"/>
                    <a:pt x="106254" y="66314"/>
                  </a:cubicBezTo>
                  <a:cubicBezTo>
                    <a:pt x="107489" y="63619"/>
                    <a:pt x="108051" y="60586"/>
                    <a:pt x="109399" y="57666"/>
                  </a:cubicBezTo>
                  <a:cubicBezTo>
                    <a:pt x="109399" y="57666"/>
                    <a:pt x="109399" y="57666"/>
                    <a:pt x="109399" y="57666"/>
                  </a:cubicBezTo>
                  <a:lnTo>
                    <a:pt x="115408" y="53173"/>
                  </a:lnTo>
                  <a:cubicBezTo>
                    <a:pt x="115857" y="52556"/>
                    <a:pt x="116250" y="52612"/>
                    <a:pt x="116643" y="52668"/>
                  </a:cubicBezTo>
                  <a:lnTo>
                    <a:pt x="117822" y="52780"/>
                  </a:lnTo>
                  <a:lnTo>
                    <a:pt x="120181" y="53005"/>
                  </a:lnTo>
                  <a:lnTo>
                    <a:pt x="124898" y="53454"/>
                  </a:lnTo>
                  <a:cubicBezTo>
                    <a:pt x="127594" y="53286"/>
                    <a:pt x="130177" y="53005"/>
                    <a:pt x="132536" y="51882"/>
                  </a:cubicBezTo>
                  <a:cubicBezTo>
                    <a:pt x="137309" y="49860"/>
                    <a:pt x="141464" y="45817"/>
                    <a:pt x="144665" y="40538"/>
                  </a:cubicBezTo>
                  <a:cubicBezTo>
                    <a:pt x="151292" y="30037"/>
                    <a:pt x="154942" y="17008"/>
                    <a:pt x="159154" y="3867"/>
                  </a:cubicBezTo>
                  <a:cubicBezTo>
                    <a:pt x="160109" y="947"/>
                    <a:pt x="163253" y="-681"/>
                    <a:pt x="166230" y="273"/>
                  </a:cubicBezTo>
                  <a:cubicBezTo>
                    <a:pt x="169150" y="1228"/>
                    <a:pt x="170722" y="4317"/>
                    <a:pt x="169880" y="7237"/>
                  </a:cubicBezTo>
                  <a:cubicBezTo>
                    <a:pt x="166005" y="20153"/>
                    <a:pt x="162580" y="33968"/>
                    <a:pt x="154774" y="46940"/>
                  </a:cubicBezTo>
                  <a:cubicBezTo>
                    <a:pt x="150899" y="53286"/>
                    <a:pt x="145115" y="59575"/>
                    <a:pt x="137253" y="63001"/>
                  </a:cubicBezTo>
                  <a:cubicBezTo>
                    <a:pt x="133378" y="64798"/>
                    <a:pt x="129054" y="65415"/>
                    <a:pt x="124954" y="65584"/>
                  </a:cubicBezTo>
                  <a:lnTo>
                    <a:pt x="119451" y="65135"/>
                  </a:lnTo>
                  <a:lnTo>
                    <a:pt x="116699" y="64910"/>
                  </a:lnTo>
                  <a:lnTo>
                    <a:pt x="115351" y="64798"/>
                  </a:lnTo>
                  <a:cubicBezTo>
                    <a:pt x="114902" y="64798"/>
                    <a:pt x="114453" y="64798"/>
                    <a:pt x="114060" y="64068"/>
                  </a:cubicBezTo>
                  <a:lnTo>
                    <a:pt x="120069" y="59575"/>
                  </a:lnTo>
                  <a:cubicBezTo>
                    <a:pt x="120069" y="59575"/>
                    <a:pt x="120069" y="59575"/>
                    <a:pt x="120069" y="59575"/>
                  </a:cubicBezTo>
                  <a:cubicBezTo>
                    <a:pt x="120237" y="62945"/>
                    <a:pt x="119563" y="66258"/>
                    <a:pt x="119170" y="69740"/>
                  </a:cubicBezTo>
                  <a:cubicBezTo>
                    <a:pt x="119002" y="73334"/>
                    <a:pt x="117598" y="76759"/>
                    <a:pt x="115969" y="80353"/>
                  </a:cubicBezTo>
                  <a:cubicBezTo>
                    <a:pt x="114284" y="83891"/>
                    <a:pt x="111814" y="87541"/>
                    <a:pt x="108276" y="90462"/>
                  </a:cubicBezTo>
                  <a:cubicBezTo>
                    <a:pt x="104738" y="93438"/>
                    <a:pt x="100189" y="95235"/>
                    <a:pt x="95977" y="95853"/>
                  </a:cubicBezTo>
                  <a:cubicBezTo>
                    <a:pt x="87329" y="97144"/>
                    <a:pt x="80141" y="95010"/>
                    <a:pt x="73683" y="93213"/>
                  </a:cubicBezTo>
                  <a:lnTo>
                    <a:pt x="64361" y="90237"/>
                  </a:lnTo>
                  <a:cubicBezTo>
                    <a:pt x="61384" y="89170"/>
                    <a:pt x="58408" y="88665"/>
                    <a:pt x="55769" y="87261"/>
                  </a:cubicBezTo>
                  <a:lnTo>
                    <a:pt x="64024" y="83667"/>
                  </a:lnTo>
                  <a:cubicBezTo>
                    <a:pt x="62508" y="85913"/>
                    <a:pt x="61778" y="88665"/>
                    <a:pt x="60261" y="91079"/>
                  </a:cubicBezTo>
                  <a:cubicBezTo>
                    <a:pt x="58801" y="93550"/>
                    <a:pt x="57173" y="96021"/>
                    <a:pt x="55207" y="98436"/>
                  </a:cubicBezTo>
                  <a:cubicBezTo>
                    <a:pt x="53186" y="100795"/>
                    <a:pt x="50827" y="103209"/>
                    <a:pt x="47907" y="105231"/>
                  </a:cubicBezTo>
                  <a:cubicBezTo>
                    <a:pt x="44930" y="107196"/>
                    <a:pt x="41336" y="108769"/>
                    <a:pt x="37574" y="109387"/>
                  </a:cubicBezTo>
                  <a:cubicBezTo>
                    <a:pt x="33868" y="110004"/>
                    <a:pt x="29993" y="109723"/>
                    <a:pt x="26736" y="108993"/>
                  </a:cubicBezTo>
                  <a:cubicBezTo>
                    <a:pt x="23478" y="108263"/>
                    <a:pt x="20558" y="107196"/>
                    <a:pt x="17807" y="105961"/>
                  </a:cubicBezTo>
                  <a:cubicBezTo>
                    <a:pt x="12303" y="103434"/>
                    <a:pt x="7586" y="100514"/>
                    <a:pt x="2813" y="96527"/>
                  </a:cubicBezTo>
                  <a:cubicBezTo>
                    <a:pt x="-501" y="93775"/>
                    <a:pt x="-950" y="88889"/>
                    <a:pt x="1802" y="85576"/>
                  </a:cubicBezTo>
                  <a:cubicBezTo>
                    <a:pt x="4497" y="82375"/>
                    <a:pt x="9214" y="81870"/>
                    <a:pt x="12528" y="84397"/>
                  </a:cubicBezTo>
                  <a:lnTo>
                    <a:pt x="12752" y="84565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BB54C5F9-16AA-23AC-A55E-E58F0CC92DBD}"/>
                </a:ext>
              </a:extLst>
            </p:cNvPr>
            <p:cNvSpPr/>
            <p:nvPr/>
          </p:nvSpPr>
          <p:spPr>
            <a:xfrm>
              <a:off x="15005620" y="4569282"/>
              <a:ext cx="114202" cy="67541"/>
            </a:xfrm>
            <a:custGeom>
              <a:avLst/>
              <a:gdLst>
                <a:gd name="connsiteX0" fmla="*/ 13590 w 114202"/>
                <a:gd name="connsiteY0" fmla="*/ 42043 h 67541"/>
                <a:gd name="connsiteX1" fmla="*/ 24035 w 114202"/>
                <a:gd name="connsiteY1" fmla="*/ 49062 h 67541"/>
                <a:gd name="connsiteX2" fmla="*/ 33863 w 114202"/>
                <a:gd name="connsiteY2" fmla="*/ 50523 h 67541"/>
                <a:gd name="connsiteX3" fmla="*/ 40152 w 114202"/>
                <a:gd name="connsiteY3" fmla="*/ 45188 h 67541"/>
                <a:gd name="connsiteX4" fmla="*/ 43241 w 114202"/>
                <a:gd name="connsiteY4" fmla="*/ 39628 h 67541"/>
                <a:gd name="connsiteX5" fmla="*/ 45543 w 114202"/>
                <a:gd name="connsiteY5" fmla="*/ 36596 h 67541"/>
                <a:gd name="connsiteX6" fmla="*/ 46498 w 114202"/>
                <a:gd name="connsiteY6" fmla="*/ 34967 h 67541"/>
                <a:gd name="connsiteX7" fmla="*/ 47228 w 114202"/>
                <a:gd name="connsiteY7" fmla="*/ 34181 h 67541"/>
                <a:gd name="connsiteX8" fmla="*/ 46779 w 114202"/>
                <a:gd name="connsiteY8" fmla="*/ 33114 h 67541"/>
                <a:gd name="connsiteX9" fmla="*/ 46779 w 114202"/>
                <a:gd name="connsiteY9" fmla="*/ 33114 h 67541"/>
                <a:gd name="connsiteX10" fmla="*/ 51440 w 114202"/>
                <a:gd name="connsiteY10" fmla="*/ 28958 h 67541"/>
                <a:gd name="connsiteX11" fmla="*/ 52675 w 114202"/>
                <a:gd name="connsiteY11" fmla="*/ 28453 h 67541"/>
                <a:gd name="connsiteX12" fmla="*/ 70365 w 114202"/>
                <a:gd name="connsiteY12" fmla="*/ 27947 h 67541"/>
                <a:gd name="connsiteX13" fmla="*/ 85190 w 114202"/>
                <a:gd name="connsiteY13" fmla="*/ 24185 h 67541"/>
                <a:gd name="connsiteX14" fmla="*/ 95411 w 114202"/>
                <a:gd name="connsiteY14" fmla="*/ 14863 h 67541"/>
                <a:gd name="connsiteX15" fmla="*/ 99398 w 114202"/>
                <a:gd name="connsiteY15" fmla="*/ 8012 h 67541"/>
                <a:gd name="connsiteX16" fmla="*/ 101307 w 114202"/>
                <a:gd name="connsiteY16" fmla="*/ 4249 h 67541"/>
                <a:gd name="connsiteX17" fmla="*/ 102206 w 114202"/>
                <a:gd name="connsiteY17" fmla="*/ 2284 h 67541"/>
                <a:gd name="connsiteX18" fmla="*/ 103947 w 114202"/>
                <a:gd name="connsiteY18" fmla="*/ 599 h 67541"/>
                <a:gd name="connsiteX19" fmla="*/ 104452 w 114202"/>
                <a:gd name="connsiteY19" fmla="*/ 430 h 67541"/>
                <a:gd name="connsiteX20" fmla="*/ 113774 w 114202"/>
                <a:gd name="connsiteY20" fmla="*/ 3800 h 67541"/>
                <a:gd name="connsiteX21" fmla="*/ 113999 w 114202"/>
                <a:gd name="connsiteY21" fmla="*/ 6383 h 67541"/>
                <a:gd name="connsiteX22" fmla="*/ 113381 w 114202"/>
                <a:gd name="connsiteY22" fmla="*/ 8686 h 67541"/>
                <a:gd name="connsiteX23" fmla="*/ 111865 w 114202"/>
                <a:gd name="connsiteY23" fmla="*/ 13346 h 67541"/>
                <a:gd name="connsiteX24" fmla="*/ 107485 w 114202"/>
                <a:gd name="connsiteY24" fmla="*/ 22500 h 67541"/>
                <a:gd name="connsiteX25" fmla="*/ 91311 w 114202"/>
                <a:gd name="connsiteY25" fmla="*/ 37213 h 67541"/>
                <a:gd name="connsiteX26" fmla="*/ 70983 w 114202"/>
                <a:gd name="connsiteY26" fmla="*/ 40976 h 67541"/>
                <a:gd name="connsiteX27" fmla="*/ 52507 w 114202"/>
                <a:gd name="connsiteY27" fmla="*/ 40302 h 67541"/>
                <a:gd name="connsiteX28" fmla="*/ 58403 w 114202"/>
                <a:gd name="connsiteY28" fmla="*/ 35753 h 67541"/>
                <a:gd name="connsiteX29" fmla="*/ 58347 w 114202"/>
                <a:gd name="connsiteY29" fmla="*/ 35753 h 67541"/>
                <a:gd name="connsiteX30" fmla="*/ 57392 w 114202"/>
                <a:gd name="connsiteY30" fmla="*/ 36596 h 67541"/>
                <a:gd name="connsiteX31" fmla="*/ 57617 w 114202"/>
                <a:gd name="connsiteY31" fmla="*/ 37719 h 67541"/>
                <a:gd name="connsiteX32" fmla="*/ 57617 w 114202"/>
                <a:gd name="connsiteY32" fmla="*/ 39853 h 67541"/>
                <a:gd name="connsiteX33" fmla="*/ 57617 w 114202"/>
                <a:gd name="connsiteY33" fmla="*/ 44289 h 67541"/>
                <a:gd name="connsiteX34" fmla="*/ 54753 w 114202"/>
                <a:gd name="connsiteY34" fmla="*/ 53050 h 67541"/>
                <a:gd name="connsiteX35" fmla="*/ 48239 w 114202"/>
                <a:gd name="connsiteY35" fmla="*/ 61586 h 67541"/>
                <a:gd name="connsiteX36" fmla="*/ 37794 w 114202"/>
                <a:gd name="connsiteY36" fmla="*/ 66864 h 67541"/>
                <a:gd name="connsiteX37" fmla="*/ 17353 w 114202"/>
                <a:gd name="connsiteY37" fmla="*/ 64281 h 67541"/>
                <a:gd name="connsiteX38" fmla="*/ 2359 w 114202"/>
                <a:gd name="connsiteY38" fmla="*/ 53611 h 67541"/>
                <a:gd name="connsiteX39" fmla="*/ 2359 w 114202"/>
                <a:gd name="connsiteY39" fmla="*/ 42099 h 67541"/>
                <a:gd name="connsiteX40" fmla="*/ 13590 w 114202"/>
                <a:gd name="connsiteY40" fmla="*/ 41874 h 67541"/>
                <a:gd name="connsiteX41" fmla="*/ 13702 w 114202"/>
                <a:gd name="connsiteY41" fmla="*/ 41987 h 6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4202" h="67541">
                  <a:moveTo>
                    <a:pt x="13590" y="42043"/>
                  </a:moveTo>
                  <a:cubicBezTo>
                    <a:pt x="16735" y="44963"/>
                    <a:pt x="20385" y="47434"/>
                    <a:pt x="24035" y="49062"/>
                  </a:cubicBezTo>
                  <a:cubicBezTo>
                    <a:pt x="27685" y="50691"/>
                    <a:pt x="31111" y="51196"/>
                    <a:pt x="33863" y="50523"/>
                  </a:cubicBezTo>
                  <a:cubicBezTo>
                    <a:pt x="36334" y="49905"/>
                    <a:pt x="38075" y="48501"/>
                    <a:pt x="40152" y="45188"/>
                  </a:cubicBezTo>
                  <a:cubicBezTo>
                    <a:pt x="41219" y="43615"/>
                    <a:pt x="42005" y="41650"/>
                    <a:pt x="43241" y="39628"/>
                  </a:cubicBezTo>
                  <a:cubicBezTo>
                    <a:pt x="44083" y="38673"/>
                    <a:pt x="44870" y="37719"/>
                    <a:pt x="45543" y="36596"/>
                  </a:cubicBezTo>
                  <a:lnTo>
                    <a:pt x="46498" y="34967"/>
                  </a:lnTo>
                  <a:cubicBezTo>
                    <a:pt x="46667" y="34686"/>
                    <a:pt x="47172" y="34462"/>
                    <a:pt x="47228" y="34181"/>
                  </a:cubicBezTo>
                  <a:cubicBezTo>
                    <a:pt x="47228" y="33844"/>
                    <a:pt x="47228" y="33507"/>
                    <a:pt x="46779" y="33114"/>
                  </a:cubicBezTo>
                  <a:lnTo>
                    <a:pt x="46779" y="33114"/>
                  </a:lnTo>
                  <a:cubicBezTo>
                    <a:pt x="46779" y="33114"/>
                    <a:pt x="51440" y="28958"/>
                    <a:pt x="51440" y="28958"/>
                  </a:cubicBezTo>
                  <a:cubicBezTo>
                    <a:pt x="51777" y="28621"/>
                    <a:pt x="52226" y="28509"/>
                    <a:pt x="52675" y="28453"/>
                  </a:cubicBezTo>
                  <a:cubicBezTo>
                    <a:pt x="58572" y="28284"/>
                    <a:pt x="64861" y="28453"/>
                    <a:pt x="70365" y="27947"/>
                  </a:cubicBezTo>
                  <a:cubicBezTo>
                    <a:pt x="75868" y="27330"/>
                    <a:pt x="81203" y="26431"/>
                    <a:pt x="85190" y="24185"/>
                  </a:cubicBezTo>
                  <a:cubicBezTo>
                    <a:pt x="89290" y="22163"/>
                    <a:pt x="92435" y="18962"/>
                    <a:pt x="95411" y="14863"/>
                  </a:cubicBezTo>
                  <a:cubicBezTo>
                    <a:pt x="96815" y="12729"/>
                    <a:pt x="98106" y="10426"/>
                    <a:pt x="99398" y="8012"/>
                  </a:cubicBezTo>
                  <a:lnTo>
                    <a:pt x="101307" y="4249"/>
                  </a:lnTo>
                  <a:lnTo>
                    <a:pt x="102206" y="2284"/>
                  </a:lnTo>
                  <a:cubicBezTo>
                    <a:pt x="102487" y="1610"/>
                    <a:pt x="102824" y="992"/>
                    <a:pt x="103947" y="599"/>
                  </a:cubicBezTo>
                  <a:lnTo>
                    <a:pt x="104452" y="430"/>
                  </a:lnTo>
                  <a:cubicBezTo>
                    <a:pt x="108046" y="-805"/>
                    <a:pt x="111921" y="711"/>
                    <a:pt x="113774" y="3800"/>
                  </a:cubicBezTo>
                  <a:cubicBezTo>
                    <a:pt x="114392" y="4811"/>
                    <a:pt x="114224" y="5653"/>
                    <a:pt x="113999" y="6383"/>
                  </a:cubicBezTo>
                  <a:lnTo>
                    <a:pt x="113381" y="8686"/>
                  </a:lnTo>
                  <a:cubicBezTo>
                    <a:pt x="112932" y="10258"/>
                    <a:pt x="112426" y="11774"/>
                    <a:pt x="111865" y="13346"/>
                  </a:cubicBezTo>
                  <a:cubicBezTo>
                    <a:pt x="110742" y="16435"/>
                    <a:pt x="109282" y="19524"/>
                    <a:pt x="107485" y="22500"/>
                  </a:cubicBezTo>
                  <a:cubicBezTo>
                    <a:pt x="103947" y="28453"/>
                    <a:pt x="98331" y="34293"/>
                    <a:pt x="91311" y="37213"/>
                  </a:cubicBezTo>
                  <a:cubicBezTo>
                    <a:pt x="84404" y="40302"/>
                    <a:pt x="77441" y="40864"/>
                    <a:pt x="70983" y="40976"/>
                  </a:cubicBezTo>
                  <a:cubicBezTo>
                    <a:pt x="64412" y="40976"/>
                    <a:pt x="58628" y="40527"/>
                    <a:pt x="52507" y="40302"/>
                  </a:cubicBezTo>
                  <a:lnTo>
                    <a:pt x="58403" y="35753"/>
                  </a:lnTo>
                  <a:lnTo>
                    <a:pt x="58347" y="35753"/>
                  </a:lnTo>
                  <a:cubicBezTo>
                    <a:pt x="57730" y="35978"/>
                    <a:pt x="57505" y="36259"/>
                    <a:pt x="57392" y="36596"/>
                  </a:cubicBezTo>
                  <a:cubicBezTo>
                    <a:pt x="57280" y="36933"/>
                    <a:pt x="57673" y="37326"/>
                    <a:pt x="57617" y="37719"/>
                  </a:cubicBezTo>
                  <a:cubicBezTo>
                    <a:pt x="57617" y="38393"/>
                    <a:pt x="57617" y="39123"/>
                    <a:pt x="57617" y="39853"/>
                  </a:cubicBezTo>
                  <a:lnTo>
                    <a:pt x="57617" y="44289"/>
                  </a:lnTo>
                  <a:cubicBezTo>
                    <a:pt x="57280" y="47209"/>
                    <a:pt x="56157" y="50073"/>
                    <a:pt x="54753" y="53050"/>
                  </a:cubicBezTo>
                  <a:cubicBezTo>
                    <a:pt x="53293" y="56026"/>
                    <a:pt x="51159" y="59002"/>
                    <a:pt x="48239" y="61586"/>
                  </a:cubicBezTo>
                  <a:cubicBezTo>
                    <a:pt x="45375" y="64169"/>
                    <a:pt x="41500" y="66022"/>
                    <a:pt x="37794" y="66864"/>
                  </a:cubicBezTo>
                  <a:cubicBezTo>
                    <a:pt x="30325" y="68549"/>
                    <a:pt x="23081" y="66864"/>
                    <a:pt x="17353" y="64281"/>
                  </a:cubicBezTo>
                  <a:cubicBezTo>
                    <a:pt x="11512" y="61642"/>
                    <a:pt x="6627" y="57935"/>
                    <a:pt x="2359" y="53611"/>
                  </a:cubicBezTo>
                  <a:cubicBezTo>
                    <a:pt x="-786" y="50410"/>
                    <a:pt x="-786" y="45244"/>
                    <a:pt x="2359" y="42099"/>
                  </a:cubicBezTo>
                  <a:cubicBezTo>
                    <a:pt x="5447" y="39010"/>
                    <a:pt x="10445" y="38954"/>
                    <a:pt x="13590" y="41874"/>
                  </a:cubicBezTo>
                  <a:lnTo>
                    <a:pt x="13702" y="41987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427B3B6E-3000-6506-E83E-F4AB6D883994}"/>
                </a:ext>
              </a:extLst>
            </p:cNvPr>
            <p:cNvSpPr/>
            <p:nvPr/>
          </p:nvSpPr>
          <p:spPr>
            <a:xfrm>
              <a:off x="13837072" y="4285210"/>
              <a:ext cx="110558" cy="106709"/>
            </a:xfrm>
            <a:custGeom>
              <a:avLst/>
              <a:gdLst>
                <a:gd name="connsiteX0" fmla="*/ 19743 w 110558"/>
                <a:gd name="connsiteY0" fmla="*/ 10456 h 106709"/>
                <a:gd name="connsiteX1" fmla="*/ 16036 w 110558"/>
                <a:gd name="connsiteY1" fmla="*/ 30841 h 106709"/>
                <a:gd name="connsiteX2" fmla="*/ 17103 w 110558"/>
                <a:gd name="connsiteY2" fmla="*/ 50833 h 106709"/>
                <a:gd name="connsiteX3" fmla="*/ 25583 w 110558"/>
                <a:gd name="connsiteY3" fmla="*/ 62682 h 106709"/>
                <a:gd name="connsiteX4" fmla="*/ 33164 w 110558"/>
                <a:gd name="connsiteY4" fmla="*/ 63356 h 106709"/>
                <a:gd name="connsiteX5" fmla="*/ 37208 w 110558"/>
                <a:gd name="connsiteY5" fmla="*/ 62289 h 106709"/>
                <a:gd name="connsiteX6" fmla="*/ 42206 w 110558"/>
                <a:gd name="connsiteY6" fmla="*/ 60661 h 106709"/>
                <a:gd name="connsiteX7" fmla="*/ 45126 w 110558"/>
                <a:gd name="connsiteY7" fmla="*/ 60492 h 106709"/>
                <a:gd name="connsiteX8" fmla="*/ 50741 w 110558"/>
                <a:gd name="connsiteY8" fmla="*/ 63412 h 106709"/>
                <a:gd name="connsiteX9" fmla="*/ 61692 w 110558"/>
                <a:gd name="connsiteY9" fmla="*/ 78912 h 106709"/>
                <a:gd name="connsiteX10" fmla="*/ 73990 w 110558"/>
                <a:gd name="connsiteY10" fmla="*/ 89076 h 106709"/>
                <a:gd name="connsiteX11" fmla="*/ 80224 w 110558"/>
                <a:gd name="connsiteY11" fmla="*/ 90368 h 106709"/>
                <a:gd name="connsiteX12" fmla="*/ 86907 w 110558"/>
                <a:gd name="connsiteY12" fmla="*/ 88852 h 106709"/>
                <a:gd name="connsiteX13" fmla="*/ 93533 w 110558"/>
                <a:gd name="connsiteY13" fmla="*/ 84808 h 106709"/>
                <a:gd name="connsiteX14" fmla="*/ 96790 w 110558"/>
                <a:gd name="connsiteY14" fmla="*/ 82169 h 106709"/>
                <a:gd name="connsiteX15" fmla="*/ 98250 w 110558"/>
                <a:gd name="connsiteY15" fmla="*/ 80597 h 106709"/>
                <a:gd name="connsiteX16" fmla="*/ 103585 w 110558"/>
                <a:gd name="connsiteY16" fmla="*/ 82731 h 106709"/>
                <a:gd name="connsiteX17" fmla="*/ 103922 w 110558"/>
                <a:gd name="connsiteY17" fmla="*/ 82955 h 106709"/>
                <a:gd name="connsiteX18" fmla="*/ 108359 w 110558"/>
                <a:gd name="connsiteY18" fmla="*/ 87335 h 106709"/>
                <a:gd name="connsiteX19" fmla="*/ 110156 w 110558"/>
                <a:gd name="connsiteY19" fmla="*/ 92951 h 106709"/>
                <a:gd name="connsiteX20" fmla="*/ 107966 w 110558"/>
                <a:gd name="connsiteY20" fmla="*/ 94748 h 106709"/>
                <a:gd name="connsiteX21" fmla="*/ 103585 w 110558"/>
                <a:gd name="connsiteY21" fmla="*/ 98398 h 106709"/>
                <a:gd name="connsiteX22" fmla="*/ 93028 w 110558"/>
                <a:gd name="connsiteY22" fmla="*/ 104239 h 106709"/>
                <a:gd name="connsiteX23" fmla="*/ 80336 w 110558"/>
                <a:gd name="connsiteY23" fmla="*/ 106710 h 106709"/>
                <a:gd name="connsiteX24" fmla="*/ 67308 w 110558"/>
                <a:gd name="connsiteY24" fmla="*/ 103733 h 106709"/>
                <a:gd name="connsiteX25" fmla="*/ 57143 w 110558"/>
                <a:gd name="connsiteY25" fmla="*/ 96657 h 106709"/>
                <a:gd name="connsiteX26" fmla="*/ 49843 w 110558"/>
                <a:gd name="connsiteY26" fmla="*/ 88065 h 106709"/>
                <a:gd name="connsiteX27" fmla="*/ 39061 w 110558"/>
                <a:gd name="connsiteY27" fmla="*/ 70320 h 106709"/>
                <a:gd name="connsiteX28" fmla="*/ 47597 w 110558"/>
                <a:gd name="connsiteY28" fmla="*/ 73071 h 106709"/>
                <a:gd name="connsiteX29" fmla="*/ 42206 w 110558"/>
                <a:gd name="connsiteY29" fmla="*/ 75823 h 106709"/>
                <a:gd name="connsiteX30" fmla="*/ 35411 w 110558"/>
                <a:gd name="connsiteY30" fmla="*/ 77732 h 106709"/>
                <a:gd name="connsiteX31" fmla="*/ 20641 w 110558"/>
                <a:gd name="connsiteY31" fmla="*/ 76722 h 106709"/>
                <a:gd name="connsiteX32" fmla="*/ 8062 w 110558"/>
                <a:gd name="connsiteY32" fmla="*/ 67456 h 106709"/>
                <a:gd name="connsiteX33" fmla="*/ 2166 w 110558"/>
                <a:gd name="connsiteY33" fmla="*/ 54708 h 106709"/>
                <a:gd name="connsiteX34" fmla="*/ 200 w 110558"/>
                <a:gd name="connsiteY34" fmla="*/ 29774 h 106709"/>
                <a:gd name="connsiteX35" fmla="*/ 4356 w 110558"/>
                <a:gd name="connsiteY35" fmla="*/ 5739 h 106709"/>
                <a:gd name="connsiteX36" fmla="*/ 14296 w 110558"/>
                <a:gd name="connsiteY36" fmla="*/ 348 h 106709"/>
                <a:gd name="connsiteX37" fmla="*/ 19687 w 110558"/>
                <a:gd name="connsiteY37" fmla="*/ 10288 h 106709"/>
                <a:gd name="connsiteX38" fmla="*/ 19687 w 110558"/>
                <a:gd name="connsiteY38" fmla="*/ 10288 h 106709"/>
                <a:gd name="connsiteX39" fmla="*/ 19687 w 110558"/>
                <a:gd name="connsiteY39" fmla="*/ 10456 h 10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0558" h="106709">
                  <a:moveTo>
                    <a:pt x="19743" y="10456"/>
                  </a:moveTo>
                  <a:cubicBezTo>
                    <a:pt x="17833" y="16746"/>
                    <a:pt x="16598" y="23934"/>
                    <a:pt x="16036" y="30841"/>
                  </a:cubicBezTo>
                  <a:cubicBezTo>
                    <a:pt x="15475" y="37749"/>
                    <a:pt x="15643" y="44768"/>
                    <a:pt x="17103" y="50833"/>
                  </a:cubicBezTo>
                  <a:cubicBezTo>
                    <a:pt x="18620" y="57010"/>
                    <a:pt x="21484" y="61278"/>
                    <a:pt x="25583" y="62682"/>
                  </a:cubicBezTo>
                  <a:cubicBezTo>
                    <a:pt x="27661" y="63412"/>
                    <a:pt x="30581" y="63693"/>
                    <a:pt x="33164" y="63356"/>
                  </a:cubicBezTo>
                  <a:cubicBezTo>
                    <a:pt x="34456" y="63188"/>
                    <a:pt x="35748" y="62851"/>
                    <a:pt x="37208" y="62289"/>
                  </a:cubicBezTo>
                  <a:cubicBezTo>
                    <a:pt x="38724" y="61840"/>
                    <a:pt x="40240" y="60829"/>
                    <a:pt x="42206" y="60661"/>
                  </a:cubicBezTo>
                  <a:lnTo>
                    <a:pt x="45126" y="60492"/>
                  </a:lnTo>
                  <a:cubicBezTo>
                    <a:pt x="47484" y="60324"/>
                    <a:pt x="49562" y="61559"/>
                    <a:pt x="50741" y="63412"/>
                  </a:cubicBezTo>
                  <a:cubicBezTo>
                    <a:pt x="54167" y="69028"/>
                    <a:pt x="57649" y="74475"/>
                    <a:pt x="61692" y="78912"/>
                  </a:cubicBezTo>
                  <a:cubicBezTo>
                    <a:pt x="65792" y="83292"/>
                    <a:pt x="69723" y="87448"/>
                    <a:pt x="73990" y="89076"/>
                  </a:cubicBezTo>
                  <a:cubicBezTo>
                    <a:pt x="76068" y="89975"/>
                    <a:pt x="78090" y="90368"/>
                    <a:pt x="80224" y="90368"/>
                  </a:cubicBezTo>
                  <a:cubicBezTo>
                    <a:pt x="82414" y="90256"/>
                    <a:pt x="84660" y="89862"/>
                    <a:pt x="86907" y="88852"/>
                  </a:cubicBezTo>
                  <a:cubicBezTo>
                    <a:pt x="89153" y="87897"/>
                    <a:pt x="91343" y="86493"/>
                    <a:pt x="93533" y="84808"/>
                  </a:cubicBezTo>
                  <a:cubicBezTo>
                    <a:pt x="94600" y="83966"/>
                    <a:pt x="95723" y="83124"/>
                    <a:pt x="96790" y="82169"/>
                  </a:cubicBezTo>
                  <a:cubicBezTo>
                    <a:pt x="97352" y="81720"/>
                    <a:pt x="97801" y="81158"/>
                    <a:pt x="98250" y="80597"/>
                  </a:cubicBezTo>
                  <a:cubicBezTo>
                    <a:pt x="98980" y="80316"/>
                    <a:pt x="99486" y="79810"/>
                    <a:pt x="103585" y="82731"/>
                  </a:cubicBezTo>
                  <a:lnTo>
                    <a:pt x="103922" y="82955"/>
                  </a:lnTo>
                  <a:cubicBezTo>
                    <a:pt x="105663" y="84190"/>
                    <a:pt x="107179" y="85707"/>
                    <a:pt x="108359" y="87335"/>
                  </a:cubicBezTo>
                  <a:cubicBezTo>
                    <a:pt x="111279" y="91379"/>
                    <a:pt x="110605" y="92109"/>
                    <a:pt x="110156" y="92951"/>
                  </a:cubicBezTo>
                  <a:cubicBezTo>
                    <a:pt x="109426" y="93513"/>
                    <a:pt x="108639" y="94074"/>
                    <a:pt x="107966" y="94748"/>
                  </a:cubicBezTo>
                  <a:cubicBezTo>
                    <a:pt x="106562" y="95983"/>
                    <a:pt x="105102" y="97275"/>
                    <a:pt x="103585" y="98398"/>
                  </a:cubicBezTo>
                  <a:cubicBezTo>
                    <a:pt x="100441" y="100701"/>
                    <a:pt x="96959" y="102722"/>
                    <a:pt x="93028" y="104239"/>
                  </a:cubicBezTo>
                  <a:cubicBezTo>
                    <a:pt x="89153" y="105755"/>
                    <a:pt x="84773" y="106710"/>
                    <a:pt x="80336" y="106710"/>
                  </a:cubicBezTo>
                  <a:cubicBezTo>
                    <a:pt x="75788" y="106710"/>
                    <a:pt x="71239" y="105586"/>
                    <a:pt x="67308" y="103733"/>
                  </a:cubicBezTo>
                  <a:cubicBezTo>
                    <a:pt x="63321" y="101880"/>
                    <a:pt x="59951" y="99353"/>
                    <a:pt x="57143" y="96657"/>
                  </a:cubicBezTo>
                  <a:cubicBezTo>
                    <a:pt x="54336" y="93962"/>
                    <a:pt x="51808" y="91154"/>
                    <a:pt x="49843" y="88065"/>
                  </a:cubicBezTo>
                  <a:cubicBezTo>
                    <a:pt x="45856" y="82000"/>
                    <a:pt x="42430" y="76104"/>
                    <a:pt x="39061" y="70320"/>
                  </a:cubicBezTo>
                  <a:lnTo>
                    <a:pt x="47597" y="73071"/>
                  </a:lnTo>
                  <a:cubicBezTo>
                    <a:pt x="46137" y="74475"/>
                    <a:pt x="44227" y="74981"/>
                    <a:pt x="42206" y="75823"/>
                  </a:cubicBezTo>
                  <a:cubicBezTo>
                    <a:pt x="40184" y="76609"/>
                    <a:pt x="37825" y="77339"/>
                    <a:pt x="35411" y="77732"/>
                  </a:cubicBezTo>
                  <a:cubicBezTo>
                    <a:pt x="30581" y="78519"/>
                    <a:pt x="25752" y="78294"/>
                    <a:pt x="20641" y="76722"/>
                  </a:cubicBezTo>
                  <a:cubicBezTo>
                    <a:pt x="15587" y="75093"/>
                    <a:pt x="11038" y="71555"/>
                    <a:pt x="8062" y="67456"/>
                  </a:cubicBezTo>
                  <a:cubicBezTo>
                    <a:pt x="5030" y="63356"/>
                    <a:pt x="3289" y="58920"/>
                    <a:pt x="2166" y="54708"/>
                  </a:cubicBezTo>
                  <a:cubicBezTo>
                    <a:pt x="-81" y="46116"/>
                    <a:pt x="-249" y="37861"/>
                    <a:pt x="200" y="29774"/>
                  </a:cubicBezTo>
                  <a:cubicBezTo>
                    <a:pt x="762" y="21632"/>
                    <a:pt x="1997" y="13882"/>
                    <a:pt x="4356" y="5739"/>
                  </a:cubicBezTo>
                  <a:cubicBezTo>
                    <a:pt x="5591" y="1471"/>
                    <a:pt x="10028" y="-943"/>
                    <a:pt x="14296" y="348"/>
                  </a:cubicBezTo>
                  <a:cubicBezTo>
                    <a:pt x="18563" y="1584"/>
                    <a:pt x="20978" y="6020"/>
                    <a:pt x="19687" y="10288"/>
                  </a:cubicBezTo>
                  <a:cubicBezTo>
                    <a:pt x="19687" y="10288"/>
                    <a:pt x="19687" y="10288"/>
                    <a:pt x="19687" y="10288"/>
                  </a:cubicBezTo>
                  <a:lnTo>
                    <a:pt x="19687" y="10456"/>
                  </a:lnTo>
                  <a:close/>
                </a:path>
              </a:pathLst>
            </a:custGeom>
            <a:solidFill>
              <a:srgbClr val="C0ADA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1C20A7-0395-88DF-A405-79F20729FC7C}"/>
                </a:ext>
              </a:extLst>
            </p:cNvPr>
            <p:cNvSpPr/>
            <p:nvPr/>
          </p:nvSpPr>
          <p:spPr>
            <a:xfrm>
              <a:off x="14610836" y="4872512"/>
              <a:ext cx="233388" cy="230187"/>
            </a:xfrm>
            <a:custGeom>
              <a:avLst/>
              <a:gdLst>
                <a:gd name="connsiteX0" fmla="*/ 206995 w 233388"/>
                <a:gd name="connsiteY0" fmla="*/ 80641 h 230187"/>
                <a:gd name="connsiteX1" fmla="*/ 96759 w 233388"/>
                <a:gd name="connsiteY1" fmla="*/ 0 h 230187"/>
                <a:gd name="connsiteX2" fmla="*/ 0 w 233388"/>
                <a:gd name="connsiteY2" fmla="*/ 68792 h 230187"/>
                <a:gd name="connsiteX3" fmla="*/ 11568 w 233388"/>
                <a:gd name="connsiteY3" fmla="*/ 126466 h 230187"/>
                <a:gd name="connsiteX4" fmla="*/ 67669 w 233388"/>
                <a:gd name="connsiteY4" fmla="*/ 230188 h 230187"/>
                <a:gd name="connsiteX5" fmla="*/ 95355 w 233388"/>
                <a:gd name="connsiteY5" fmla="*/ 196830 h 230187"/>
                <a:gd name="connsiteX6" fmla="*/ 128319 w 233388"/>
                <a:gd name="connsiteY6" fmla="*/ 229458 h 230187"/>
                <a:gd name="connsiteX7" fmla="*/ 153758 w 233388"/>
                <a:gd name="connsiteY7" fmla="*/ 198571 h 230187"/>
                <a:gd name="connsiteX8" fmla="*/ 204693 w 233388"/>
                <a:gd name="connsiteY8" fmla="*/ 214295 h 230187"/>
                <a:gd name="connsiteX9" fmla="*/ 233389 w 233388"/>
                <a:gd name="connsiteY9" fmla="*/ 172964 h 230187"/>
                <a:gd name="connsiteX10" fmla="*/ 207051 w 233388"/>
                <a:gd name="connsiteY10" fmla="*/ 80641 h 23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388" h="230187">
                  <a:moveTo>
                    <a:pt x="206995" y="80641"/>
                  </a:moveTo>
                  <a:cubicBezTo>
                    <a:pt x="198178" y="47509"/>
                    <a:pt x="183971" y="0"/>
                    <a:pt x="96759" y="0"/>
                  </a:cubicBezTo>
                  <a:cubicBezTo>
                    <a:pt x="69803" y="0"/>
                    <a:pt x="0" y="17521"/>
                    <a:pt x="0" y="68792"/>
                  </a:cubicBezTo>
                  <a:cubicBezTo>
                    <a:pt x="0" y="87942"/>
                    <a:pt x="8255" y="106698"/>
                    <a:pt x="11568" y="126466"/>
                  </a:cubicBezTo>
                  <a:cubicBezTo>
                    <a:pt x="23923" y="189418"/>
                    <a:pt x="41781" y="230188"/>
                    <a:pt x="67669" y="230188"/>
                  </a:cubicBezTo>
                  <a:cubicBezTo>
                    <a:pt x="84011" y="230188"/>
                    <a:pt x="91536" y="206040"/>
                    <a:pt x="95355" y="196830"/>
                  </a:cubicBezTo>
                  <a:cubicBezTo>
                    <a:pt x="103048" y="208286"/>
                    <a:pt x="114336" y="229458"/>
                    <a:pt x="128319" y="229458"/>
                  </a:cubicBezTo>
                  <a:cubicBezTo>
                    <a:pt x="142302" y="229458"/>
                    <a:pt x="150108" y="211263"/>
                    <a:pt x="153758" y="198571"/>
                  </a:cubicBezTo>
                  <a:cubicBezTo>
                    <a:pt x="169370" y="203064"/>
                    <a:pt x="188744" y="214295"/>
                    <a:pt x="204693" y="214295"/>
                  </a:cubicBezTo>
                  <a:cubicBezTo>
                    <a:pt x="225808" y="214295"/>
                    <a:pt x="233389" y="191720"/>
                    <a:pt x="233389" y="172964"/>
                  </a:cubicBezTo>
                  <a:cubicBezTo>
                    <a:pt x="233389" y="143313"/>
                    <a:pt x="220304" y="118379"/>
                    <a:pt x="207051" y="80641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394F0FE2-0905-73F2-FAC4-9928E8D8BAB5}"/>
                </a:ext>
              </a:extLst>
            </p:cNvPr>
            <p:cNvSpPr/>
            <p:nvPr/>
          </p:nvSpPr>
          <p:spPr>
            <a:xfrm>
              <a:off x="14691985" y="5036605"/>
              <a:ext cx="23616" cy="45856"/>
            </a:xfrm>
            <a:custGeom>
              <a:avLst/>
              <a:gdLst>
                <a:gd name="connsiteX0" fmla="*/ 16339 w 23616"/>
                <a:gd name="connsiteY0" fmla="*/ 5501 h 45856"/>
                <a:gd name="connsiteX1" fmla="*/ 23471 w 23616"/>
                <a:gd name="connsiteY1" fmla="*/ 36163 h 45856"/>
                <a:gd name="connsiteX2" fmla="*/ 16957 w 23616"/>
                <a:gd name="connsiteY2" fmla="*/ 45709 h 45856"/>
                <a:gd name="connsiteX3" fmla="*/ 7410 w 23616"/>
                <a:gd name="connsiteY3" fmla="*/ 39308 h 45856"/>
                <a:gd name="connsiteX4" fmla="*/ 615 w 23616"/>
                <a:gd name="connsiteY4" fmla="*/ 11566 h 45856"/>
                <a:gd name="connsiteX5" fmla="*/ 5276 w 23616"/>
                <a:gd name="connsiteY5" fmla="*/ 615 h 45856"/>
                <a:gd name="connsiteX6" fmla="*/ 16227 w 23616"/>
                <a:gd name="connsiteY6" fmla="*/ 5276 h 45856"/>
                <a:gd name="connsiteX7" fmla="*/ 16227 w 23616"/>
                <a:gd name="connsiteY7" fmla="*/ 5389 h 45856"/>
                <a:gd name="connsiteX8" fmla="*/ 16227 w 23616"/>
                <a:gd name="connsiteY8" fmla="*/ 5389 h 4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16" h="45856">
                  <a:moveTo>
                    <a:pt x="16339" y="5501"/>
                  </a:moveTo>
                  <a:cubicBezTo>
                    <a:pt x="20326" y="16115"/>
                    <a:pt x="21674" y="26616"/>
                    <a:pt x="23471" y="36163"/>
                  </a:cubicBezTo>
                  <a:cubicBezTo>
                    <a:pt x="24314" y="40599"/>
                    <a:pt x="21393" y="44867"/>
                    <a:pt x="16957" y="45709"/>
                  </a:cubicBezTo>
                  <a:cubicBezTo>
                    <a:pt x="12577" y="46552"/>
                    <a:pt x="8309" y="43688"/>
                    <a:pt x="7410" y="39308"/>
                  </a:cubicBezTo>
                  <a:cubicBezTo>
                    <a:pt x="5389" y="29199"/>
                    <a:pt x="3872" y="19765"/>
                    <a:pt x="615" y="11566"/>
                  </a:cubicBezTo>
                  <a:cubicBezTo>
                    <a:pt x="-1126" y="7242"/>
                    <a:pt x="952" y="2356"/>
                    <a:pt x="5276" y="615"/>
                  </a:cubicBezTo>
                  <a:cubicBezTo>
                    <a:pt x="9600" y="-1126"/>
                    <a:pt x="14486" y="952"/>
                    <a:pt x="16227" y="5276"/>
                  </a:cubicBezTo>
                  <a:cubicBezTo>
                    <a:pt x="16227" y="5276"/>
                    <a:pt x="16227" y="5389"/>
                    <a:pt x="16227" y="5389"/>
                  </a:cubicBezTo>
                  <a:lnTo>
                    <a:pt x="16227" y="5389"/>
                  </a:ln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45698591-A727-4AB8-DB7F-BA8102505067}"/>
                </a:ext>
              </a:extLst>
            </p:cNvPr>
            <p:cNvSpPr/>
            <p:nvPr/>
          </p:nvSpPr>
          <p:spPr>
            <a:xfrm>
              <a:off x="14755377" y="5023062"/>
              <a:ext cx="25824" cy="57552"/>
            </a:xfrm>
            <a:custGeom>
              <a:avLst/>
              <a:gdLst>
                <a:gd name="connsiteX0" fmla="*/ 16349 w 25824"/>
                <a:gd name="connsiteY0" fmla="*/ 5847 h 57552"/>
                <a:gd name="connsiteX1" fmla="*/ 22301 w 25824"/>
                <a:gd name="connsiteY1" fmla="*/ 26626 h 57552"/>
                <a:gd name="connsiteX2" fmla="*/ 25783 w 25824"/>
                <a:gd name="connsiteY2" fmla="*/ 48415 h 57552"/>
                <a:gd name="connsiteX3" fmla="*/ 18314 w 25824"/>
                <a:gd name="connsiteY3" fmla="*/ 57512 h 57552"/>
                <a:gd name="connsiteX4" fmla="*/ 9217 w 25824"/>
                <a:gd name="connsiteY4" fmla="*/ 50043 h 57552"/>
                <a:gd name="connsiteX5" fmla="*/ 9217 w 25824"/>
                <a:gd name="connsiteY5" fmla="*/ 49425 h 57552"/>
                <a:gd name="connsiteX6" fmla="*/ 569 w 25824"/>
                <a:gd name="connsiteY6" fmla="*/ 11519 h 57552"/>
                <a:gd name="connsiteX7" fmla="*/ 569 w 25824"/>
                <a:gd name="connsiteY7" fmla="*/ 11519 h 57552"/>
                <a:gd name="connsiteX8" fmla="*/ 5398 w 25824"/>
                <a:gd name="connsiteY8" fmla="*/ 569 h 57552"/>
                <a:gd name="connsiteX9" fmla="*/ 16293 w 25824"/>
                <a:gd name="connsiteY9" fmla="*/ 5398 h 57552"/>
                <a:gd name="connsiteX10" fmla="*/ 16461 w 25824"/>
                <a:gd name="connsiteY10" fmla="*/ 5791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824" h="57552">
                  <a:moveTo>
                    <a:pt x="16349" y="5847"/>
                  </a:moveTo>
                  <a:cubicBezTo>
                    <a:pt x="18539" y="12643"/>
                    <a:pt x="20729" y="19550"/>
                    <a:pt x="22301" y="26626"/>
                  </a:cubicBezTo>
                  <a:cubicBezTo>
                    <a:pt x="23874" y="33757"/>
                    <a:pt x="25053" y="41002"/>
                    <a:pt x="25783" y="48415"/>
                  </a:cubicBezTo>
                  <a:cubicBezTo>
                    <a:pt x="26232" y="53019"/>
                    <a:pt x="22919" y="57063"/>
                    <a:pt x="18314" y="57512"/>
                  </a:cubicBezTo>
                  <a:cubicBezTo>
                    <a:pt x="13709" y="57961"/>
                    <a:pt x="9666" y="54648"/>
                    <a:pt x="9217" y="50043"/>
                  </a:cubicBezTo>
                  <a:cubicBezTo>
                    <a:pt x="9217" y="49875"/>
                    <a:pt x="9217" y="49594"/>
                    <a:pt x="9217" y="49425"/>
                  </a:cubicBezTo>
                  <a:cubicBezTo>
                    <a:pt x="8880" y="36622"/>
                    <a:pt x="5342" y="23930"/>
                    <a:pt x="569" y="11519"/>
                  </a:cubicBezTo>
                  <a:lnTo>
                    <a:pt x="569" y="11519"/>
                  </a:lnTo>
                  <a:cubicBezTo>
                    <a:pt x="-1116" y="7139"/>
                    <a:pt x="1074" y="2253"/>
                    <a:pt x="5398" y="569"/>
                  </a:cubicBezTo>
                  <a:cubicBezTo>
                    <a:pt x="9722" y="-1116"/>
                    <a:pt x="14608" y="1074"/>
                    <a:pt x="16293" y="5398"/>
                  </a:cubicBezTo>
                  <a:cubicBezTo>
                    <a:pt x="16293" y="5511"/>
                    <a:pt x="16405" y="5679"/>
                    <a:pt x="16461" y="5791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19C9CE4-BE7B-F365-E9F9-FE757AAE7ADD}"/>
                </a:ext>
              </a:extLst>
            </p:cNvPr>
            <p:cNvSpPr/>
            <p:nvPr/>
          </p:nvSpPr>
          <p:spPr>
            <a:xfrm>
              <a:off x="14293549" y="4896996"/>
              <a:ext cx="206826" cy="229906"/>
            </a:xfrm>
            <a:custGeom>
              <a:avLst/>
              <a:gdLst>
                <a:gd name="connsiteX0" fmla="*/ 13365 w 206826"/>
                <a:gd name="connsiteY0" fmla="*/ 83225 h 229906"/>
                <a:gd name="connsiteX1" fmla="*/ 119278 w 206826"/>
                <a:gd name="connsiteY1" fmla="*/ 0 h 229906"/>
                <a:gd name="connsiteX2" fmla="*/ 206826 w 206826"/>
                <a:gd name="connsiteY2" fmla="*/ 94400 h 229906"/>
                <a:gd name="connsiteX3" fmla="*/ 146907 w 206826"/>
                <a:gd name="connsiteY3" fmla="*/ 217159 h 229906"/>
                <a:gd name="connsiteX4" fmla="*/ 115403 w 206826"/>
                <a:gd name="connsiteY4" fmla="*/ 192169 h 229906"/>
                <a:gd name="connsiteX5" fmla="*/ 79911 w 206826"/>
                <a:gd name="connsiteY5" fmla="*/ 229907 h 229906"/>
                <a:gd name="connsiteX6" fmla="*/ 58179 w 206826"/>
                <a:gd name="connsiteY6" fmla="*/ 194921 h 229906"/>
                <a:gd name="connsiteX7" fmla="*/ 22182 w 206826"/>
                <a:gd name="connsiteY7" fmla="*/ 206096 h 229906"/>
                <a:gd name="connsiteX8" fmla="*/ 0 w 206826"/>
                <a:gd name="connsiteY8" fmla="*/ 171784 h 229906"/>
                <a:gd name="connsiteX9" fmla="*/ 13478 w 206826"/>
                <a:gd name="connsiteY9" fmla="*/ 83225 h 22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826" h="229906">
                  <a:moveTo>
                    <a:pt x="13365" y="83225"/>
                  </a:moveTo>
                  <a:cubicBezTo>
                    <a:pt x="14208" y="20666"/>
                    <a:pt x="82270" y="0"/>
                    <a:pt x="119278" y="0"/>
                  </a:cubicBezTo>
                  <a:cubicBezTo>
                    <a:pt x="184869" y="0"/>
                    <a:pt x="206265" y="33357"/>
                    <a:pt x="206826" y="94400"/>
                  </a:cubicBezTo>
                  <a:cubicBezTo>
                    <a:pt x="203457" y="147468"/>
                    <a:pt x="187565" y="217159"/>
                    <a:pt x="146907" y="217159"/>
                  </a:cubicBezTo>
                  <a:cubicBezTo>
                    <a:pt x="134552" y="217159"/>
                    <a:pt x="122759" y="209241"/>
                    <a:pt x="115403" y="192169"/>
                  </a:cubicBezTo>
                  <a:cubicBezTo>
                    <a:pt x="107765" y="202727"/>
                    <a:pt x="94400" y="229907"/>
                    <a:pt x="79911" y="229907"/>
                  </a:cubicBezTo>
                  <a:cubicBezTo>
                    <a:pt x="65423" y="229907"/>
                    <a:pt x="60481" y="207893"/>
                    <a:pt x="58179" y="194921"/>
                  </a:cubicBezTo>
                  <a:cubicBezTo>
                    <a:pt x="47565" y="198908"/>
                    <a:pt x="33694" y="206096"/>
                    <a:pt x="22182" y="206096"/>
                  </a:cubicBezTo>
                  <a:cubicBezTo>
                    <a:pt x="5447" y="206096"/>
                    <a:pt x="0" y="189530"/>
                    <a:pt x="0" y="171784"/>
                  </a:cubicBezTo>
                  <a:cubicBezTo>
                    <a:pt x="0" y="144717"/>
                    <a:pt x="9659" y="138652"/>
                    <a:pt x="13478" y="83225"/>
                  </a:cubicBezTo>
                  <a:close/>
                </a:path>
              </a:pathLst>
            </a:custGeom>
            <a:solidFill>
              <a:srgbClr val="F5E8D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E0D7ED7B-7339-8A99-AD76-EF4E88FD3E1E}"/>
                </a:ext>
              </a:extLst>
            </p:cNvPr>
            <p:cNvSpPr/>
            <p:nvPr/>
          </p:nvSpPr>
          <p:spPr>
            <a:xfrm>
              <a:off x="14338312" y="5050600"/>
              <a:ext cx="21717" cy="48162"/>
            </a:xfrm>
            <a:custGeom>
              <a:avLst/>
              <a:gdLst>
                <a:gd name="connsiteX0" fmla="*/ 21671 w 21717"/>
                <a:gd name="connsiteY0" fmla="*/ 8690 h 48162"/>
                <a:gd name="connsiteX1" fmla="*/ 16785 w 21717"/>
                <a:gd name="connsiteY1" fmla="*/ 40644 h 48162"/>
                <a:gd name="connsiteX2" fmla="*/ 7519 w 21717"/>
                <a:gd name="connsiteY2" fmla="*/ 48113 h 48162"/>
                <a:gd name="connsiteX3" fmla="*/ 50 w 21717"/>
                <a:gd name="connsiteY3" fmla="*/ 38847 h 48162"/>
                <a:gd name="connsiteX4" fmla="*/ 106 w 21717"/>
                <a:gd name="connsiteY4" fmla="*/ 38397 h 48162"/>
                <a:gd name="connsiteX5" fmla="*/ 106 w 21717"/>
                <a:gd name="connsiteY5" fmla="*/ 38397 h 48162"/>
                <a:gd name="connsiteX6" fmla="*/ 6340 w 21717"/>
                <a:gd name="connsiteY6" fmla="*/ 6500 h 48162"/>
                <a:gd name="connsiteX7" fmla="*/ 15213 w 21717"/>
                <a:gd name="connsiteY7" fmla="*/ 98 h 48162"/>
                <a:gd name="connsiteX8" fmla="*/ 21671 w 21717"/>
                <a:gd name="connsiteY8" fmla="*/ 8690 h 4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7" h="48162">
                  <a:moveTo>
                    <a:pt x="21671" y="8690"/>
                  </a:moveTo>
                  <a:cubicBezTo>
                    <a:pt x="20323" y="19922"/>
                    <a:pt x="17908" y="30479"/>
                    <a:pt x="16785" y="40644"/>
                  </a:cubicBezTo>
                  <a:cubicBezTo>
                    <a:pt x="16280" y="45249"/>
                    <a:pt x="12124" y="48618"/>
                    <a:pt x="7519" y="48113"/>
                  </a:cubicBezTo>
                  <a:cubicBezTo>
                    <a:pt x="2914" y="47607"/>
                    <a:pt x="-455" y="43451"/>
                    <a:pt x="50" y="38847"/>
                  </a:cubicBezTo>
                  <a:cubicBezTo>
                    <a:pt x="50" y="38678"/>
                    <a:pt x="50" y="38566"/>
                    <a:pt x="106" y="38397"/>
                  </a:cubicBezTo>
                  <a:lnTo>
                    <a:pt x="106" y="38397"/>
                  </a:lnTo>
                  <a:cubicBezTo>
                    <a:pt x="1960" y="27110"/>
                    <a:pt x="4655" y="16665"/>
                    <a:pt x="6340" y="6500"/>
                  </a:cubicBezTo>
                  <a:cubicBezTo>
                    <a:pt x="7014" y="2288"/>
                    <a:pt x="11001" y="-576"/>
                    <a:pt x="15213" y="98"/>
                  </a:cubicBezTo>
                  <a:cubicBezTo>
                    <a:pt x="19312" y="772"/>
                    <a:pt x="22120" y="4591"/>
                    <a:pt x="21671" y="8690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66F62B03-C7DF-7E59-FA5E-A835B61B6F9B}"/>
                </a:ext>
              </a:extLst>
            </p:cNvPr>
            <p:cNvSpPr/>
            <p:nvPr/>
          </p:nvSpPr>
          <p:spPr>
            <a:xfrm>
              <a:off x="14401293" y="5051777"/>
              <a:ext cx="17878" cy="45814"/>
            </a:xfrm>
            <a:custGeom>
              <a:avLst/>
              <a:gdLst>
                <a:gd name="connsiteX0" fmla="*/ 17823 w 17878"/>
                <a:gd name="connsiteY0" fmla="*/ 7625 h 45814"/>
                <a:gd name="connsiteX1" fmla="*/ 17037 w 17878"/>
                <a:gd name="connsiteY1" fmla="*/ 23012 h 45814"/>
                <a:gd name="connsiteX2" fmla="*/ 16700 w 17878"/>
                <a:gd name="connsiteY2" fmla="*/ 30032 h 45814"/>
                <a:gd name="connsiteX3" fmla="*/ 16924 w 17878"/>
                <a:gd name="connsiteY3" fmla="*/ 36602 h 45814"/>
                <a:gd name="connsiteX4" fmla="*/ 16924 w 17878"/>
                <a:gd name="connsiteY4" fmla="*/ 37164 h 45814"/>
                <a:gd name="connsiteX5" fmla="*/ 8781 w 17878"/>
                <a:gd name="connsiteY5" fmla="*/ 45812 h 45814"/>
                <a:gd name="connsiteX6" fmla="*/ 133 w 17878"/>
                <a:gd name="connsiteY6" fmla="*/ 37894 h 45814"/>
                <a:gd name="connsiteX7" fmla="*/ 751 w 17878"/>
                <a:gd name="connsiteY7" fmla="*/ 21496 h 45814"/>
                <a:gd name="connsiteX8" fmla="*/ 2604 w 17878"/>
                <a:gd name="connsiteY8" fmla="*/ 6895 h 45814"/>
                <a:gd name="connsiteX9" fmla="*/ 2604 w 17878"/>
                <a:gd name="connsiteY9" fmla="*/ 6895 h 45814"/>
                <a:gd name="connsiteX10" fmla="*/ 11028 w 17878"/>
                <a:gd name="connsiteY10" fmla="*/ 44 h 45814"/>
                <a:gd name="connsiteX11" fmla="*/ 17879 w 17878"/>
                <a:gd name="connsiteY11" fmla="*/ 7625 h 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8" h="45814">
                  <a:moveTo>
                    <a:pt x="17823" y="7625"/>
                  </a:moveTo>
                  <a:cubicBezTo>
                    <a:pt x="17823" y="13016"/>
                    <a:pt x="17430" y="18183"/>
                    <a:pt x="17037" y="23012"/>
                  </a:cubicBezTo>
                  <a:cubicBezTo>
                    <a:pt x="16868" y="25427"/>
                    <a:pt x="16700" y="27786"/>
                    <a:pt x="16700" y="30032"/>
                  </a:cubicBezTo>
                  <a:cubicBezTo>
                    <a:pt x="16643" y="32334"/>
                    <a:pt x="16812" y="34468"/>
                    <a:pt x="16924" y="36602"/>
                  </a:cubicBezTo>
                  <a:lnTo>
                    <a:pt x="16924" y="37164"/>
                  </a:lnTo>
                  <a:cubicBezTo>
                    <a:pt x="17093" y="41825"/>
                    <a:pt x="13442" y="45700"/>
                    <a:pt x="8781" y="45812"/>
                  </a:cubicBezTo>
                  <a:cubicBezTo>
                    <a:pt x="4233" y="45924"/>
                    <a:pt x="414" y="42387"/>
                    <a:pt x="133" y="37894"/>
                  </a:cubicBezTo>
                  <a:cubicBezTo>
                    <a:pt x="-204" y="32166"/>
                    <a:pt x="133" y="26606"/>
                    <a:pt x="751" y="21496"/>
                  </a:cubicBezTo>
                  <a:cubicBezTo>
                    <a:pt x="1256" y="16330"/>
                    <a:pt x="2099" y="11500"/>
                    <a:pt x="2604" y="6895"/>
                  </a:cubicBezTo>
                  <a:lnTo>
                    <a:pt x="2604" y="6895"/>
                  </a:lnTo>
                  <a:cubicBezTo>
                    <a:pt x="3053" y="2627"/>
                    <a:pt x="6816" y="-405"/>
                    <a:pt x="11028" y="44"/>
                  </a:cubicBezTo>
                  <a:cubicBezTo>
                    <a:pt x="14959" y="493"/>
                    <a:pt x="17823" y="3751"/>
                    <a:pt x="17879" y="7625"/>
                  </a:cubicBezTo>
                  <a:close/>
                </a:path>
              </a:pathLst>
            </a:custGeom>
            <a:solidFill>
              <a:srgbClr val="29222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E2C468A2-CB12-ED5A-B497-067E0E5DC97D}"/>
                </a:ext>
              </a:extLst>
            </p:cNvPr>
            <p:cNvSpPr/>
            <p:nvPr/>
          </p:nvSpPr>
          <p:spPr>
            <a:xfrm>
              <a:off x="14385759" y="2717710"/>
              <a:ext cx="115683" cy="281796"/>
            </a:xfrm>
            <a:custGeom>
              <a:avLst/>
              <a:gdLst>
                <a:gd name="connsiteX0" fmla="*/ 1629 w 115683"/>
                <a:gd name="connsiteY0" fmla="*/ 249730 h 281796"/>
                <a:gd name="connsiteX1" fmla="*/ 0 w 115683"/>
                <a:gd name="connsiteY1" fmla="*/ 259389 h 281796"/>
                <a:gd name="connsiteX2" fmla="*/ 57617 w 115683"/>
                <a:gd name="connsiteY2" fmla="*/ 281796 h 281796"/>
                <a:gd name="connsiteX3" fmla="*/ 115684 w 115683"/>
                <a:gd name="connsiteY3" fmla="*/ 258772 h 281796"/>
                <a:gd name="connsiteX4" fmla="*/ 111809 w 115683"/>
                <a:gd name="connsiteY4" fmla="*/ 236253 h 281796"/>
                <a:gd name="connsiteX5" fmla="*/ 85471 w 115683"/>
                <a:gd name="connsiteY5" fmla="*/ 10052 h 281796"/>
                <a:gd name="connsiteX6" fmla="*/ 64974 w 115683"/>
                <a:gd name="connsiteY6" fmla="*/ 0 h 281796"/>
                <a:gd name="connsiteX7" fmla="*/ 55427 w 115683"/>
                <a:gd name="connsiteY7" fmla="*/ 2134 h 281796"/>
                <a:gd name="connsiteX8" fmla="*/ 45431 w 115683"/>
                <a:gd name="connsiteY8" fmla="*/ 16510 h 281796"/>
                <a:gd name="connsiteX9" fmla="*/ 1629 w 115683"/>
                <a:gd name="connsiteY9" fmla="*/ 249787 h 28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683" h="281796">
                  <a:moveTo>
                    <a:pt x="1629" y="249730"/>
                  </a:moveTo>
                  <a:cubicBezTo>
                    <a:pt x="1123" y="252763"/>
                    <a:pt x="0" y="256132"/>
                    <a:pt x="0" y="259389"/>
                  </a:cubicBezTo>
                  <a:cubicBezTo>
                    <a:pt x="0" y="278483"/>
                    <a:pt x="39928" y="281796"/>
                    <a:pt x="57617" y="281796"/>
                  </a:cubicBezTo>
                  <a:cubicBezTo>
                    <a:pt x="79350" y="281796"/>
                    <a:pt x="115684" y="280392"/>
                    <a:pt x="115684" y="258772"/>
                  </a:cubicBezTo>
                  <a:cubicBezTo>
                    <a:pt x="115684" y="250966"/>
                    <a:pt x="113100" y="242149"/>
                    <a:pt x="111809" y="236253"/>
                  </a:cubicBezTo>
                  <a:cubicBezTo>
                    <a:pt x="102487" y="153926"/>
                    <a:pt x="85640" y="10445"/>
                    <a:pt x="85471" y="10052"/>
                  </a:cubicBezTo>
                  <a:cubicBezTo>
                    <a:pt x="82607" y="3594"/>
                    <a:pt x="73229" y="0"/>
                    <a:pt x="64974" y="0"/>
                  </a:cubicBezTo>
                  <a:cubicBezTo>
                    <a:pt x="61380" y="0"/>
                    <a:pt x="57954" y="674"/>
                    <a:pt x="55427" y="2134"/>
                  </a:cubicBezTo>
                  <a:cubicBezTo>
                    <a:pt x="50261" y="5054"/>
                    <a:pt x="47509" y="11288"/>
                    <a:pt x="45431" y="16510"/>
                  </a:cubicBezTo>
                  <a:cubicBezTo>
                    <a:pt x="44589" y="105070"/>
                    <a:pt x="16735" y="197224"/>
                    <a:pt x="1629" y="24978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2CFBBEB-43BA-5F0D-C76A-575DA07C8249}"/>
                </a:ext>
              </a:extLst>
            </p:cNvPr>
            <p:cNvSpPr/>
            <p:nvPr/>
          </p:nvSpPr>
          <p:spPr>
            <a:xfrm>
              <a:off x="14449445" y="2825081"/>
              <a:ext cx="27619" cy="111860"/>
            </a:xfrm>
            <a:custGeom>
              <a:avLst/>
              <a:gdLst>
                <a:gd name="connsiteX0" fmla="*/ 17910 w 27619"/>
                <a:gd name="connsiteY0" fmla="*/ 6459 h 111860"/>
                <a:gd name="connsiteX1" fmla="*/ 25604 w 27619"/>
                <a:gd name="connsiteY1" fmla="*/ 55147 h 111860"/>
                <a:gd name="connsiteX2" fmla="*/ 26446 w 27619"/>
                <a:gd name="connsiteY2" fmla="*/ 79014 h 111860"/>
                <a:gd name="connsiteX3" fmla="*/ 26615 w 27619"/>
                <a:gd name="connsiteY3" fmla="*/ 84911 h 111860"/>
                <a:gd name="connsiteX4" fmla="*/ 26671 w 27619"/>
                <a:gd name="connsiteY4" fmla="*/ 90807 h 111860"/>
                <a:gd name="connsiteX5" fmla="*/ 27569 w 27619"/>
                <a:gd name="connsiteY5" fmla="*/ 102432 h 111860"/>
                <a:gd name="connsiteX6" fmla="*/ 20100 w 27619"/>
                <a:gd name="connsiteY6" fmla="*/ 111810 h 111860"/>
                <a:gd name="connsiteX7" fmla="*/ 10722 w 27619"/>
                <a:gd name="connsiteY7" fmla="*/ 104341 h 111860"/>
                <a:gd name="connsiteX8" fmla="*/ 10722 w 27619"/>
                <a:gd name="connsiteY8" fmla="*/ 104004 h 111860"/>
                <a:gd name="connsiteX9" fmla="*/ 10722 w 27619"/>
                <a:gd name="connsiteY9" fmla="*/ 104004 h 111860"/>
                <a:gd name="connsiteX10" fmla="*/ 9936 w 27619"/>
                <a:gd name="connsiteY10" fmla="*/ 91874 h 111860"/>
                <a:gd name="connsiteX11" fmla="*/ 9374 w 27619"/>
                <a:gd name="connsiteY11" fmla="*/ 85921 h 111860"/>
                <a:gd name="connsiteX12" fmla="*/ 8981 w 27619"/>
                <a:gd name="connsiteY12" fmla="*/ 79969 h 111860"/>
                <a:gd name="connsiteX13" fmla="*/ 7296 w 27619"/>
                <a:gd name="connsiteY13" fmla="*/ 56495 h 111860"/>
                <a:gd name="connsiteX14" fmla="*/ 333 w 27619"/>
                <a:gd name="connsiteY14" fmla="*/ 11626 h 111860"/>
                <a:gd name="connsiteX15" fmla="*/ 6735 w 27619"/>
                <a:gd name="connsiteY15" fmla="*/ 338 h 111860"/>
                <a:gd name="connsiteX16" fmla="*/ 17966 w 27619"/>
                <a:gd name="connsiteY16" fmla="*/ 6515 h 11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19" h="111860">
                  <a:moveTo>
                    <a:pt x="17910" y="6459"/>
                  </a:moveTo>
                  <a:cubicBezTo>
                    <a:pt x="22796" y="22576"/>
                    <a:pt x="24537" y="39143"/>
                    <a:pt x="25604" y="55147"/>
                  </a:cubicBezTo>
                  <a:cubicBezTo>
                    <a:pt x="25997" y="63178"/>
                    <a:pt x="26221" y="71152"/>
                    <a:pt x="26446" y="79014"/>
                  </a:cubicBezTo>
                  <a:lnTo>
                    <a:pt x="26615" y="84911"/>
                  </a:lnTo>
                  <a:cubicBezTo>
                    <a:pt x="26671" y="86876"/>
                    <a:pt x="26446" y="88842"/>
                    <a:pt x="26671" y="90807"/>
                  </a:cubicBezTo>
                  <a:cubicBezTo>
                    <a:pt x="26895" y="94682"/>
                    <a:pt x="27120" y="98557"/>
                    <a:pt x="27569" y="102432"/>
                  </a:cubicBezTo>
                  <a:cubicBezTo>
                    <a:pt x="28075" y="107093"/>
                    <a:pt x="24705" y="111304"/>
                    <a:pt x="20100" y="111810"/>
                  </a:cubicBezTo>
                  <a:cubicBezTo>
                    <a:pt x="15439" y="112315"/>
                    <a:pt x="11228" y="108946"/>
                    <a:pt x="10722" y="104341"/>
                  </a:cubicBezTo>
                  <a:cubicBezTo>
                    <a:pt x="10722" y="104229"/>
                    <a:pt x="10722" y="104116"/>
                    <a:pt x="10722" y="104004"/>
                  </a:cubicBezTo>
                  <a:lnTo>
                    <a:pt x="10722" y="104004"/>
                  </a:lnTo>
                  <a:cubicBezTo>
                    <a:pt x="10722" y="104004"/>
                    <a:pt x="9936" y="91874"/>
                    <a:pt x="9936" y="91874"/>
                  </a:cubicBezTo>
                  <a:cubicBezTo>
                    <a:pt x="9936" y="89852"/>
                    <a:pt x="9487" y="87887"/>
                    <a:pt x="9374" y="85921"/>
                  </a:cubicBezTo>
                  <a:lnTo>
                    <a:pt x="8981" y="79969"/>
                  </a:lnTo>
                  <a:cubicBezTo>
                    <a:pt x="8476" y="72051"/>
                    <a:pt x="7970" y="64245"/>
                    <a:pt x="7296" y="56495"/>
                  </a:cubicBezTo>
                  <a:cubicBezTo>
                    <a:pt x="6229" y="40996"/>
                    <a:pt x="4264" y="25946"/>
                    <a:pt x="333" y="11626"/>
                  </a:cubicBezTo>
                  <a:cubicBezTo>
                    <a:pt x="-1015" y="6740"/>
                    <a:pt x="1849" y="1686"/>
                    <a:pt x="6735" y="338"/>
                  </a:cubicBezTo>
                  <a:cubicBezTo>
                    <a:pt x="11564" y="-1010"/>
                    <a:pt x="16506" y="1798"/>
                    <a:pt x="17966" y="651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FEEC9C35-3C9D-DD28-E917-73A8351A2555}"/>
                </a:ext>
              </a:extLst>
            </p:cNvPr>
            <p:cNvSpPr/>
            <p:nvPr/>
          </p:nvSpPr>
          <p:spPr>
            <a:xfrm>
              <a:off x="14099638" y="2957669"/>
              <a:ext cx="691125" cy="214856"/>
            </a:xfrm>
            <a:custGeom>
              <a:avLst/>
              <a:gdLst>
                <a:gd name="connsiteX0" fmla="*/ 516982 w 691125"/>
                <a:gd name="connsiteY0" fmla="*/ 94625 h 214856"/>
                <a:gd name="connsiteX1" fmla="*/ 688261 w 691125"/>
                <a:gd name="connsiteY1" fmla="*/ 202558 h 214856"/>
                <a:gd name="connsiteX2" fmla="*/ 691125 w 691125"/>
                <a:gd name="connsiteY2" fmla="*/ 192282 h 214856"/>
                <a:gd name="connsiteX3" fmla="*/ 626544 w 691125"/>
                <a:gd name="connsiteY3" fmla="*/ 107709 h 214856"/>
                <a:gd name="connsiteX4" fmla="*/ 346489 w 691125"/>
                <a:gd name="connsiteY4" fmla="*/ 0 h 214856"/>
                <a:gd name="connsiteX5" fmla="*/ 0 w 691125"/>
                <a:gd name="connsiteY5" fmla="*/ 211600 h 214856"/>
                <a:gd name="connsiteX6" fmla="*/ 281 w 691125"/>
                <a:gd name="connsiteY6" fmla="*/ 214857 h 214856"/>
                <a:gd name="connsiteX7" fmla="*/ 10894 w 691125"/>
                <a:gd name="connsiteY7" fmla="*/ 208960 h 214856"/>
                <a:gd name="connsiteX8" fmla="*/ 359518 w 691125"/>
                <a:gd name="connsiteY8" fmla="*/ 57280 h 214856"/>
                <a:gd name="connsiteX9" fmla="*/ 516982 w 691125"/>
                <a:gd name="connsiteY9" fmla="*/ 94681 h 2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125" h="214856">
                  <a:moveTo>
                    <a:pt x="516982" y="94625"/>
                  </a:moveTo>
                  <a:cubicBezTo>
                    <a:pt x="563817" y="110012"/>
                    <a:pt x="653837" y="167460"/>
                    <a:pt x="688261" y="202558"/>
                  </a:cubicBezTo>
                  <a:cubicBezTo>
                    <a:pt x="690283" y="199414"/>
                    <a:pt x="691125" y="195932"/>
                    <a:pt x="691125" y="192282"/>
                  </a:cubicBezTo>
                  <a:cubicBezTo>
                    <a:pt x="691125" y="179871"/>
                    <a:pt x="668999" y="137753"/>
                    <a:pt x="626544" y="107709"/>
                  </a:cubicBezTo>
                  <a:cubicBezTo>
                    <a:pt x="548823" y="52395"/>
                    <a:pt x="427748" y="0"/>
                    <a:pt x="346489" y="0"/>
                  </a:cubicBezTo>
                  <a:cubicBezTo>
                    <a:pt x="175042" y="0"/>
                    <a:pt x="0" y="182117"/>
                    <a:pt x="0" y="211600"/>
                  </a:cubicBezTo>
                  <a:cubicBezTo>
                    <a:pt x="0" y="212667"/>
                    <a:pt x="112" y="213734"/>
                    <a:pt x="281" y="214857"/>
                  </a:cubicBezTo>
                  <a:cubicBezTo>
                    <a:pt x="3875" y="212948"/>
                    <a:pt x="7525" y="211263"/>
                    <a:pt x="10894" y="208960"/>
                  </a:cubicBezTo>
                  <a:cubicBezTo>
                    <a:pt x="139550" y="86033"/>
                    <a:pt x="259389" y="57280"/>
                    <a:pt x="359518" y="57280"/>
                  </a:cubicBezTo>
                  <a:cubicBezTo>
                    <a:pt x="391808" y="57280"/>
                    <a:pt x="453019" y="70926"/>
                    <a:pt x="516982" y="94681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37EC9C4-786F-21AE-C721-80AEF55BD1B6}"/>
                </a:ext>
              </a:extLst>
            </p:cNvPr>
            <p:cNvSpPr/>
            <p:nvPr/>
          </p:nvSpPr>
          <p:spPr>
            <a:xfrm>
              <a:off x="14275915" y="2512774"/>
              <a:ext cx="365694" cy="335500"/>
            </a:xfrm>
            <a:custGeom>
              <a:avLst/>
              <a:gdLst>
                <a:gd name="connsiteX0" fmla="*/ 181443 w 365694"/>
                <a:gd name="connsiteY0" fmla="*/ 251883 h 335500"/>
                <a:gd name="connsiteX1" fmla="*/ 70252 w 365694"/>
                <a:gd name="connsiteY1" fmla="*/ 335501 h 335500"/>
                <a:gd name="connsiteX2" fmla="*/ 64300 w 365694"/>
                <a:gd name="connsiteY2" fmla="*/ 322865 h 335500"/>
                <a:gd name="connsiteX3" fmla="*/ 103947 w 365694"/>
                <a:gd name="connsiteY3" fmla="*/ 213865 h 335500"/>
                <a:gd name="connsiteX4" fmla="*/ 0 w 365694"/>
                <a:gd name="connsiteY4" fmla="*/ 149846 h 335500"/>
                <a:gd name="connsiteX5" fmla="*/ 85471 w 365694"/>
                <a:gd name="connsiteY5" fmla="*/ 119521 h 335500"/>
                <a:gd name="connsiteX6" fmla="*/ 136406 w 365694"/>
                <a:gd name="connsiteY6" fmla="*/ 122160 h 335500"/>
                <a:gd name="connsiteX7" fmla="*/ 189418 w 365694"/>
                <a:gd name="connsiteY7" fmla="*/ 19 h 335500"/>
                <a:gd name="connsiteX8" fmla="*/ 231479 w 365694"/>
                <a:gd name="connsiteY8" fmla="*/ 112445 h 335500"/>
                <a:gd name="connsiteX9" fmla="*/ 365695 w 365694"/>
                <a:gd name="connsiteY9" fmla="*/ 143668 h 335500"/>
                <a:gd name="connsiteX10" fmla="*/ 250461 w 365694"/>
                <a:gd name="connsiteY10" fmla="*/ 204430 h 335500"/>
                <a:gd name="connsiteX11" fmla="*/ 284604 w 365694"/>
                <a:gd name="connsiteY11" fmla="*/ 308938 h 335500"/>
                <a:gd name="connsiteX12" fmla="*/ 276517 w 365694"/>
                <a:gd name="connsiteY12" fmla="*/ 319047 h 335500"/>
                <a:gd name="connsiteX13" fmla="*/ 213341 w 365694"/>
                <a:gd name="connsiteY13" fmla="*/ 284229 h 335500"/>
                <a:gd name="connsiteX14" fmla="*/ 181443 w 365694"/>
                <a:gd name="connsiteY14" fmla="*/ 251827 h 3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694" h="335500">
                  <a:moveTo>
                    <a:pt x="181443" y="251883"/>
                  </a:moveTo>
                  <a:cubicBezTo>
                    <a:pt x="141572" y="279681"/>
                    <a:pt x="100240" y="329324"/>
                    <a:pt x="70252" y="335501"/>
                  </a:cubicBezTo>
                  <a:cubicBezTo>
                    <a:pt x="66321" y="332019"/>
                    <a:pt x="64637" y="327639"/>
                    <a:pt x="64300" y="322865"/>
                  </a:cubicBezTo>
                  <a:cubicBezTo>
                    <a:pt x="63233" y="307310"/>
                    <a:pt x="97433" y="228185"/>
                    <a:pt x="103947" y="213865"/>
                  </a:cubicBezTo>
                  <a:cubicBezTo>
                    <a:pt x="85246" y="194490"/>
                    <a:pt x="73903" y="206508"/>
                    <a:pt x="0" y="149846"/>
                  </a:cubicBezTo>
                  <a:cubicBezTo>
                    <a:pt x="6458" y="128843"/>
                    <a:pt x="66321" y="120869"/>
                    <a:pt x="85471" y="119521"/>
                  </a:cubicBezTo>
                  <a:cubicBezTo>
                    <a:pt x="102487" y="118341"/>
                    <a:pt x="119671" y="119072"/>
                    <a:pt x="136406" y="122160"/>
                  </a:cubicBezTo>
                  <a:cubicBezTo>
                    <a:pt x="149771" y="109188"/>
                    <a:pt x="177569" y="861"/>
                    <a:pt x="189418" y="19"/>
                  </a:cubicBezTo>
                  <a:cubicBezTo>
                    <a:pt x="213790" y="-1666"/>
                    <a:pt x="231423" y="111940"/>
                    <a:pt x="231479" y="112445"/>
                  </a:cubicBezTo>
                  <a:cubicBezTo>
                    <a:pt x="267869" y="131145"/>
                    <a:pt x="342614" y="119970"/>
                    <a:pt x="365695" y="143668"/>
                  </a:cubicBezTo>
                  <a:cubicBezTo>
                    <a:pt x="358001" y="178991"/>
                    <a:pt x="249057" y="184045"/>
                    <a:pt x="250461" y="204430"/>
                  </a:cubicBezTo>
                  <a:cubicBezTo>
                    <a:pt x="250461" y="204936"/>
                    <a:pt x="283818" y="297370"/>
                    <a:pt x="284604" y="308938"/>
                  </a:cubicBezTo>
                  <a:cubicBezTo>
                    <a:pt x="285053" y="315453"/>
                    <a:pt x="282021" y="318710"/>
                    <a:pt x="276517" y="319047"/>
                  </a:cubicBezTo>
                  <a:cubicBezTo>
                    <a:pt x="260176" y="320170"/>
                    <a:pt x="226032" y="294506"/>
                    <a:pt x="213341" y="284229"/>
                  </a:cubicBezTo>
                  <a:cubicBezTo>
                    <a:pt x="201492" y="274627"/>
                    <a:pt x="192113" y="262553"/>
                    <a:pt x="181443" y="251827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2D22072-C82D-47C4-FC09-3ACD1EBDEAEC}"/>
                </a:ext>
              </a:extLst>
            </p:cNvPr>
            <p:cNvSpPr/>
            <p:nvPr/>
          </p:nvSpPr>
          <p:spPr>
            <a:xfrm>
              <a:off x="14457894" y="2544182"/>
              <a:ext cx="37963" cy="78540"/>
            </a:xfrm>
            <a:custGeom>
              <a:avLst/>
              <a:gdLst>
                <a:gd name="connsiteX0" fmla="*/ 16818 w 37963"/>
                <a:gd name="connsiteY0" fmla="*/ 4158 h 78540"/>
                <a:gd name="connsiteX1" fmla="*/ 31194 w 37963"/>
                <a:gd name="connsiteY1" fmla="*/ 34820 h 78540"/>
                <a:gd name="connsiteX2" fmla="*/ 37877 w 37963"/>
                <a:gd name="connsiteY2" fmla="*/ 66942 h 78540"/>
                <a:gd name="connsiteX3" fmla="*/ 29060 w 37963"/>
                <a:gd name="connsiteY3" fmla="*/ 78454 h 78540"/>
                <a:gd name="connsiteX4" fmla="*/ 17548 w 37963"/>
                <a:gd name="connsiteY4" fmla="*/ 69637 h 78540"/>
                <a:gd name="connsiteX5" fmla="*/ 17548 w 37963"/>
                <a:gd name="connsiteY5" fmla="*/ 69356 h 78540"/>
                <a:gd name="connsiteX6" fmla="*/ 1375 w 37963"/>
                <a:gd name="connsiteY6" fmla="*/ 14098 h 78540"/>
                <a:gd name="connsiteX7" fmla="*/ 1375 w 37963"/>
                <a:gd name="connsiteY7" fmla="*/ 14098 h 78540"/>
                <a:gd name="connsiteX8" fmla="*/ 4407 w 37963"/>
                <a:gd name="connsiteY8" fmla="*/ 1350 h 78540"/>
                <a:gd name="connsiteX9" fmla="*/ 16930 w 37963"/>
                <a:gd name="connsiteY9" fmla="*/ 4102 h 7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963" h="78540">
                  <a:moveTo>
                    <a:pt x="16818" y="4158"/>
                  </a:moveTo>
                  <a:cubicBezTo>
                    <a:pt x="23220" y="13649"/>
                    <a:pt x="27881" y="24150"/>
                    <a:pt x="31194" y="34820"/>
                  </a:cubicBezTo>
                  <a:cubicBezTo>
                    <a:pt x="34451" y="45490"/>
                    <a:pt x="36417" y="56328"/>
                    <a:pt x="37877" y="66942"/>
                  </a:cubicBezTo>
                  <a:cubicBezTo>
                    <a:pt x="38607" y="72557"/>
                    <a:pt x="34676" y="77724"/>
                    <a:pt x="29060" y="78454"/>
                  </a:cubicBezTo>
                  <a:cubicBezTo>
                    <a:pt x="23444" y="79184"/>
                    <a:pt x="18278" y="75253"/>
                    <a:pt x="17548" y="69637"/>
                  </a:cubicBezTo>
                  <a:cubicBezTo>
                    <a:pt x="17548" y="69581"/>
                    <a:pt x="17548" y="69412"/>
                    <a:pt x="17548" y="69356"/>
                  </a:cubicBezTo>
                  <a:cubicBezTo>
                    <a:pt x="15414" y="49421"/>
                    <a:pt x="11202" y="30159"/>
                    <a:pt x="1375" y="14098"/>
                  </a:cubicBezTo>
                  <a:lnTo>
                    <a:pt x="1375" y="14098"/>
                  </a:lnTo>
                  <a:cubicBezTo>
                    <a:pt x="-1321" y="9718"/>
                    <a:pt x="83" y="4046"/>
                    <a:pt x="4407" y="1350"/>
                  </a:cubicBezTo>
                  <a:cubicBezTo>
                    <a:pt x="8619" y="-1233"/>
                    <a:pt x="14178" y="2"/>
                    <a:pt x="16930" y="41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1B9CCEB8-2CE4-653D-4273-4D0F02733106}"/>
                </a:ext>
              </a:extLst>
            </p:cNvPr>
            <p:cNvSpPr/>
            <p:nvPr/>
          </p:nvSpPr>
          <p:spPr>
            <a:xfrm>
              <a:off x="14518626" y="2640766"/>
              <a:ext cx="83206" cy="22957"/>
            </a:xfrm>
            <a:custGeom>
              <a:avLst/>
              <a:gdLst>
                <a:gd name="connsiteX0" fmla="*/ 8649 w 83206"/>
                <a:gd name="connsiteY0" fmla="*/ 963 h 22957"/>
                <a:gd name="connsiteX1" fmla="*/ 40827 w 83206"/>
                <a:gd name="connsiteY1" fmla="*/ 9 h 22957"/>
                <a:gd name="connsiteX2" fmla="*/ 75420 w 83206"/>
                <a:gd name="connsiteY2" fmla="*/ 3603 h 22957"/>
                <a:gd name="connsiteX3" fmla="*/ 75644 w 83206"/>
                <a:gd name="connsiteY3" fmla="*/ 3603 h 22957"/>
                <a:gd name="connsiteX4" fmla="*/ 82945 w 83206"/>
                <a:gd name="connsiteY4" fmla="*/ 15396 h 22957"/>
                <a:gd name="connsiteX5" fmla="*/ 71152 w 83206"/>
                <a:gd name="connsiteY5" fmla="*/ 22696 h 22957"/>
                <a:gd name="connsiteX6" fmla="*/ 69523 w 83206"/>
                <a:gd name="connsiteY6" fmla="*/ 22135 h 22957"/>
                <a:gd name="connsiteX7" fmla="*/ 40658 w 83206"/>
                <a:gd name="connsiteY7" fmla="*/ 17586 h 22957"/>
                <a:gd name="connsiteX8" fmla="*/ 24654 w 83206"/>
                <a:gd name="connsiteY8" fmla="*/ 17586 h 22957"/>
                <a:gd name="connsiteX9" fmla="*/ 8593 w 83206"/>
                <a:gd name="connsiteY9" fmla="*/ 17867 h 22957"/>
                <a:gd name="connsiteX10" fmla="*/ 1 w 83206"/>
                <a:gd name="connsiteY10" fmla="*/ 9499 h 22957"/>
                <a:gd name="connsiteX11" fmla="*/ 8256 w 83206"/>
                <a:gd name="connsiteY11" fmla="*/ 907 h 22957"/>
                <a:gd name="connsiteX12" fmla="*/ 8649 w 83206"/>
                <a:gd name="connsiteY12" fmla="*/ 907 h 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206" h="22957">
                  <a:moveTo>
                    <a:pt x="8649" y="963"/>
                  </a:moveTo>
                  <a:lnTo>
                    <a:pt x="40827" y="9"/>
                  </a:lnTo>
                  <a:cubicBezTo>
                    <a:pt x="51946" y="-104"/>
                    <a:pt x="63458" y="851"/>
                    <a:pt x="75420" y="3603"/>
                  </a:cubicBezTo>
                  <a:lnTo>
                    <a:pt x="75644" y="3603"/>
                  </a:lnTo>
                  <a:cubicBezTo>
                    <a:pt x="80923" y="4894"/>
                    <a:pt x="84180" y="10117"/>
                    <a:pt x="82945" y="15396"/>
                  </a:cubicBezTo>
                  <a:cubicBezTo>
                    <a:pt x="81709" y="20675"/>
                    <a:pt x="76430" y="23932"/>
                    <a:pt x="71152" y="22696"/>
                  </a:cubicBezTo>
                  <a:cubicBezTo>
                    <a:pt x="70590" y="22584"/>
                    <a:pt x="70029" y="22359"/>
                    <a:pt x="69523" y="22135"/>
                  </a:cubicBezTo>
                  <a:cubicBezTo>
                    <a:pt x="60987" y="18484"/>
                    <a:pt x="50879" y="17867"/>
                    <a:pt x="40658" y="17586"/>
                  </a:cubicBezTo>
                  <a:lnTo>
                    <a:pt x="24654" y="17586"/>
                  </a:lnTo>
                  <a:cubicBezTo>
                    <a:pt x="24654" y="17586"/>
                    <a:pt x="8593" y="17867"/>
                    <a:pt x="8593" y="17867"/>
                  </a:cubicBezTo>
                  <a:cubicBezTo>
                    <a:pt x="3932" y="17923"/>
                    <a:pt x="57" y="14216"/>
                    <a:pt x="1" y="9499"/>
                  </a:cubicBezTo>
                  <a:cubicBezTo>
                    <a:pt x="-55" y="4838"/>
                    <a:pt x="3595" y="1020"/>
                    <a:pt x="8256" y="907"/>
                  </a:cubicBezTo>
                  <a:lnTo>
                    <a:pt x="8649" y="90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59BBF6C-CA33-FABF-30CD-45D8E6BCEB72}"/>
                </a:ext>
              </a:extLst>
            </p:cNvPr>
            <p:cNvSpPr/>
            <p:nvPr/>
          </p:nvSpPr>
          <p:spPr>
            <a:xfrm>
              <a:off x="15066859" y="4840727"/>
              <a:ext cx="73111" cy="69410"/>
            </a:xfrm>
            <a:custGeom>
              <a:avLst/>
              <a:gdLst>
                <a:gd name="connsiteX0" fmla="*/ 62363 w 73111"/>
                <a:gd name="connsiteY0" fmla="*/ 10164 h 69410"/>
                <a:gd name="connsiteX1" fmla="*/ 36531 w 73111"/>
                <a:gd name="connsiteY1" fmla="*/ 0 h 69410"/>
                <a:gd name="connsiteX2" fmla="*/ 10699 w 73111"/>
                <a:gd name="connsiteY2" fmla="*/ 10164 h 69410"/>
                <a:gd name="connsiteX3" fmla="*/ 29 w 73111"/>
                <a:gd name="connsiteY3" fmla="*/ 34705 h 69410"/>
                <a:gd name="connsiteX4" fmla="*/ 10699 w 73111"/>
                <a:gd name="connsiteY4" fmla="*/ 59246 h 69410"/>
                <a:gd name="connsiteX5" fmla="*/ 36531 w 73111"/>
                <a:gd name="connsiteY5" fmla="*/ 69410 h 69410"/>
                <a:gd name="connsiteX6" fmla="*/ 62363 w 73111"/>
                <a:gd name="connsiteY6" fmla="*/ 59246 h 69410"/>
                <a:gd name="connsiteX7" fmla="*/ 73089 w 73111"/>
                <a:gd name="connsiteY7" fmla="*/ 34705 h 69410"/>
                <a:gd name="connsiteX8" fmla="*/ 62363 w 73111"/>
                <a:gd name="connsiteY8" fmla="*/ 10164 h 6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11" h="69410">
                  <a:moveTo>
                    <a:pt x="62363" y="10164"/>
                  </a:moveTo>
                  <a:cubicBezTo>
                    <a:pt x="55119" y="3819"/>
                    <a:pt x="46302" y="0"/>
                    <a:pt x="36531" y="0"/>
                  </a:cubicBezTo>
                  <a:cubicBezTo>
                    <a:pt x="27321" y="0"/>
                    <a:pt x="17437" y="3762"/>
                    <a:pt x="10699" y="10164"/>
                  </a:cubicBezTo>
                  <a:cubicBezTo>
                    <a:pt x="4465" y="16061"/>
                    <a:pt x="-421" y="25945"/>
                    <a:pt x="29" y="34705"/>
                  </a:cubicBezTo>
                  <a:cubicBezTo>
                    <a:pt x="478" y="43802"/>
                    <a:pt x="3679" y="53068"/>
                    <a:pt x="10699" y="59246"/>
                  </a:cubicBezTo>
                  <a:cubicBezTo>
                    <a:pt x="17943" y="65591"/>
                    <a:pt x="26759" y="69410"/>
                    <a:pt x="36531" y="69410"/>
                  </a:cubicBezTo>
                  <a:cubicBezTo>
                    <a:pt x="45741" y="69410"/>
                    <a:pt x="55624" y="65648"/>
                    <a:pt x="62363" y="59246"/>
                  </a:cubicBezTo>
                  <a:cubicBezTo>
                    <a:pt x="68597" y="53349"/>
                    <a:pt x="73482" y="43466"/>
                    <a:pt x="73089" y="34705"/>
                  </a:cubicBezTo>
                  <a:cubicBezTo>
                    <a:pt x="72640" y="25608"/>
                    <a:pt x="69439" y="16342"/>
                    <a:pt x="62363" y="1016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5863E45-B612-544A-BE6C-E452F9193FEA}"/>
                </a:ext>
              </a:extLst>
            </p:cNvPr>
            <p:cNvSpPr/>
            <p:nvPr/>
          </p:nvSpPr>
          <p:spPr>
            <a:xfrm>
              <a:off x="15158566" y="4842232"/>
              <a:ext cx="62660" cy="58557"/>
            </a:xfrm>
            <a:custGeom>
              <a:avLst/>
              <a:gdLst>
                <a:gd name="connsiteX0" fmla="*/ 61574 w 62660"/>
                <a:gd name="connsiteY0" fmla="*/ 22249 h 58557"/>
                <a:gd name="connsiteX1" fmla="*/ 54274 w 62660"/>
                <a:gd name="connsiteY1" fmla="*/ 10288 h 58557"/>
                <a:gd name="connsiteX2" fmla="*/ 52814 w 62660"/>
                <a:gd name="connsiteY2" fmla="*/ 8659 h 58557"/>
                <a:gd name="connsiteX3" fmla="*/ 46580 w 62660"/>
                <a:gd name="connsiteY3" fmla="*/ 4055 h 58557"/>
                <a:gd name="connsiteX4" fmla="*/ 39167 w 62660"/>
                <a:gd name="connsiteY4" fmla="*/ 1078 h 58557"/>
                <a:gd name="connsiteX5" fmla="*/ 19007 w 62660"/>
                <a:gd name="connsiteY5" fmla="*/ 2538 h 58557"/>
                <a:gd name="connsiteX6" fmla="*/ 6653 w 62660"/>
                <a:gd name="connsiteY6" fmla="*/ 11580 h 58557"/>
                <a:gd name="connsiteX7" fmla="*/ 26 w 62660"/>
                <a:gd name="connsiteY7" fmla="*/ 29381 h 58557"/>
                <a:gd name="connsiteX8" fmla="*/ 15357 w 62660"/>
                <a:gd name="connsiteY8" fmla="*/ 54764 h 58557"/>
                <a:gd name="connsiteX9" fmla="*/ 35068 w 62660"/>
                <a:gd name="connsiteY9" fmla="*/ 58246 h 58557"/>
                <a:gd name="connsiteX10" fmla="*/ 52814 w 62660"/>
                <a:gd name="connsiteY10" fmla="*/ 50159 h 58557"/>
                <a:gd name="connsiteX11" fmla="*/ 54274 w 62660"/>
                <a:gd name="connsiteY11" fmla="*/ 48531 h 58557"/>
                <a:gd name="connsiteX12" fmla="*/ 62641 w 62660"/>
                <a:gd name="connsiteY12" fmla="*/ 29381 h 58557"/>
                <a:gd name="connsiteX13" fmla="*/ 61630 w 62660"/>
                <a:gd name="connsiteY13" fmla="*/ 22193 h 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660" h="58557">
                  <a:moveTo>
                    <a:pt x="61574" y="22249"/>
                  </a:moveTo>
                  <a:cubicBezTo>
                    <a:pt x="60170" y="17645"/>
                    <a:pt x="57755" y="13657"/>
                    <a:pt x="54274" y="10288"/>
                  </a:cubicBezTo>
                  <a:cubicBezTo>
                    <a:pt x="53768" y="9726"/>
                    <a:pt x="53263" y="9165"/>
                    <a:pt x="52814" y="8659"/>
                  </a:cubicBezTo>
                  <a:cubicBezTo>
                    <a:pt x="50736" y="7143"/>
                    <a:pt x="48658" y="5571"/>
                    <a:pt x="46580" y="4055"/>
                  </a:cubicBezTo>
                  <a:cubicBezTo>
                    <a:pt x="44109" y="3044"/>
                    <a:pt x="41638" y="2089"/>
                    <a:pt x="39167" y="1078"/>
                  </a:cubicBezTo>
                  <a:cubicBezTo>
                    <a:pt x="32653" y="-943"/>
                    <a:pt x="25184" y="67"/>
                    <a:pt x="19007" y="2538"/>
                  </a:cubicBezTo>
                  <a:cubicBezTo>
                    <a:pt x="14009" y="4560"/>
                    <a:pt x="10022" y="7368"/>
                    <a:pt x="6653" y="11580"/>
                  </a:cubicBezTo>
                  <a:cubicBezTo>
                    <a:pt x="2665" y="16465"/>
                    <a:pt x="-311" y="22867"/>
                    <a:pt x="26" y="29381"/>
                  </a:cubicBezTo>
                  <a:cubicBezTo>
                    <a:pt x="531" y="39883"/>
                    <a:pt x="6035" y="49598"/>
                    <a:pt x="15357" y="54764"/>
                  </a:cubicBezTo>
                  <a:cubicBezTo>
                    <a:pt x="21422" y="58134"/>
                    <a:pt x="28273" y="59145"/>
                    <a:pt x="35068" y="58246"/>
                  </a:cubicBezTo>
                  <a:cubicBezTo>
                    <a:pt x="41301" y="57460"/>
                    <a:pt x="48490" y="54989"/>
                    <a:pt x="52814" y="50159"/>
                  </a:cubicBezTo>
                  <a:cubicBezTo>
                    <a:pt x="53319" y="49598"/>
                    <a:pt x="53824" y="49036"/>
                    <a:pt x="54274" y="48531"/>
                  </a:cubicBezTo>
                  <a:cubicBezTo>
                    <a:pt x="58935" y="43308"/>
                    <a:pt x="62978" y="36794"/>
                    <a:pt x="62641" y="29381"/>
                  </a:cubicBezTo>
                  <a:lnTo>
                    <a:pt x="61630" y="22193"/>
                  </a:ln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66AB638F-85D6-D2D7-27E7-8C4108047483}"/>
                </a:ext>
              </a:extLst>
            </p:cNvPr>
            <p:cNvSpPr/>
            <p:nvPr/>
          </p:nvSpPr>
          <p:spPr>
            <a:xfrm>
              <a:off x="15255665" y="4827305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B4688E0A-F6C7-CDF1-EA3F-7E1FB5232536}"/>
                </a:ext>
              </a:extLst>
            </p:cNvPr>
            <p:cNvSpPr/>
            <p:nvPr/>
          </p:nvSpPr>
          <p:spPr>
            <a:xfrm>
              <a:off x="15351885" y="4833680"/>
              <a:ext cx="65897" cy="61105"/>
            </a:xfrm>
            <a:custGeom>
              <a:avLst/>
              <a:gdLst>
                <a:gd name="connsiteX0" fmla="*/ 61548 w 65897"/>
                <a:gd name="connsiteY0" fmla="*/ 15302 h 61105"/>
                <a:gd name="connsiteX1" fmla="*/ 42567 w 65897"/>
                <a:gd name="connsiteY1" fmla="*/ 1431 h 61105"/>
                <a:gd name="connsiteX2" fmla="*/ 40826 w 65897"/>
                <a:gd name="connsiteY2" fmla="*/ 982 h 61105"/>
                <a:gd name="connsiteX3" fmla="*/ 0 w 65897"/>
                <a:gd name="connsiteY3" fmla="*/ 30521 h 61105"/>
                <a:gd name="connsiteX4" fmla="*/ 9435 w 65897"/>
                <a:gd name="connsiteY4" fmla="*/ 52197 h 61105"/>
                <a:gd name="connsiteX5" fmla="*/ 40826 w 65897"/>
                <a:gd name="connsiteY5" fmla="*/ 60059 h 61105"/>
                <a:gd name="connsiteX6" fmla="*/ 42567 w 65897"/>
                <a:gd name="connsiteY6" fmla="*/ 59610 h 61105"/>
                <a:gd name="connsiteX7" fmla="*/ 59077 w 65897"/>
                <a:gd name="connsiteY7" fmla="*/ 48772 h 61105"/>
                <a:gd name="connsiteX8" fmla="*/ 65872 w 65897"/>
                <a:gd name="connsiteY8" fmla="*/ 30465 h 61105"/>
                <a:gd name="connsiteX9" fmla="*/ 61548 w 65897"/>
                <a:gd name="connsiteY9" fmla="*/ 15246 h 6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897" h="61105">
                  <a:moveTo>
                    <a:pt x="61548" y="15302"/>
                  </a:moveTo>
                  <a:cubicBezTo>
                    <a:pt x="57898" y="8732"/>
                    <a:pt x="49755" y="3228"/>
                    <a:pt x="42567" y="1431"/>
                  </a:cubicBezTo>
                  <a:cubicBezTo>
                    <a:pt x="42006" y="1263"/>
                    <a:pt x="41388" y="1151"/>
                    <a:pt x="40826" y="982"/>
                  </a:cubicBezTo>
                  <a:cubicBezTo>
                    <a:pt x="21508" y="-3847"/>
                    <a:pt x="0" y="9630"/>
                    <a:pt x="0" y="30521"/>
                  </a:cubicBezTo>
                  <a:cubicBezTo>
                    <a:pt x="0" y="38495"/>
                    <a:pt x="3706" y="46694"/>
                    <a:pt x="9435" y="52197"/>
                  </a:cubicBezTo>
                  <a:cubicBezTo>
                    <a:pt x="17746" y="60115"/>
                    <a:pt x="29763" y="62811"/>
                    <a:pt x="40826" y="60059"/>
                  </a:cubicBezTo>
                  <a:cubicBezTo>
                    <a:pt x="41388" y="59891"/>
                    <a:pt x="42006" y="59779"/>
                    <a:pt x="42567" y="59610"/>
                  </a:cubicBezTo>
                  <a:cubicBezTo>
                    <a:pt x="49137" y="57981"/>
                    <a:pt x="54866" y="53994"/>
                    <a:pt x="59077" y="48772"/>
                  </a:cubicBezTo>
                  <a:cubicBezTo>
                    <a:pt x="63177" y="43774"/>
                    <a:pt x="66209" y="37147"/>
                    <a:pt x="65872" y="30465"/>
                  </a:cubicBezTo>
                  <a:cubicBezTo>
                    <a:pt x="65592" y="25074"/>
                    <a:pt x="64131" y="19963"/>
                    <a:pt x="61548" y="1524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A720C8E7-05C2-A24D-26C6-A4774CC8DF61}"/>
                </a:ext>
              </a:extLst>
            </p:cNvPr>
            <p:cNvSpPr/>
            <p:nvPr/>
          </p:nvSpPr>
          <p:spPr>
            <a:xfrm>
              <a:off x="15473352" y="4842709"/>
              <a:ext cx="62109" cy="57920"/>
            </a:xfrm>
            <a:custGeom>
              <a:avLst/>
              <a:gdLst>
                <a:gd name="connsiteX0" fmla="*/ 47453 w 62109"/>
                <a:gd name="connsiteY0" fmla="*/ 4644 h 57920"/>
                <a:gd name="connsiteX1" fmla="*/ 46049 w 62109"/>
                <a:gd name="connsiteY1" fmla="*/ 3858 h 57920"/>
                <a:gd name="connsiteX2" fmla="*/ 0 w 62109"/>
                <a:gd name="connsiteY2" fmla="*/ 28960 h 57920"/>
                <a:gd name="connsiteX3" fmla="*/ 46049 w 62109"/>
                <a:gd name="connsiteY3" fmla="*/ 54062 h 57920"/>
                <a:gd name="connsiteX4" fmla="*/ 47453 w 62109"/>
                <a:gd name="connsiteY4" fmla="*/ 53276 h 57920"/>
                <a:gd name="connsiteX5" fmla="*/ 62110 w 62109"/>
                <a:gd name="connsiteY5" fmla="*/ 28960 h 57920"/>
                <a:gd name="connsiteX6" fmla="*/ 47453 w 62109"/>
                <a:gd name="connsiteY6" fmla="*/ 4644 h 5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09" h="57920">
                  <a:moveTo>
                    <a:pt x="47453" y="4644"/>
                  </a:moveTo>
                  <a:cubicBezTo>
                    <a:pt x="47003" y="4364"/>
                    <a:pt x="46554" y="4139"/>
                    <a:pt x="46049" y="3858"/>
                  </a:cubicBezTo>
                  <a:cubicBezTo>
                    <a:pt x="26899" y="-6924"/>
                    <a:pt x="0" y="5992"/>
                    <a:pt x="0" y="28960"/>
                  </a:cubicBezTo>
                  <a:cubicBezTo>
                    <a:pt x="0" y="51929"/>
                    <a:pt x="26899" y="64845"/>
                    <a:pt x="46049" y="54062"/>
                  </a:cubicBezTo>
                  <a:cubicBezTo>
                    <a:pt x="46498" y="53782"/>
                    <a:pt x="47003" y="53557"/>
                    <a:pt x="47453" y="53276"/>
                  </a:cubicBezTo>
                  <a:cubicBezTo>
                    <a:pt x="56213" y="48335"/>
                    <a:pt x="62110" y="39125"/>
                    <a:pt x="62110" y="28960"/>
                  </a:cubicBezTo>
                  <a:cubicBezTo>
                    <a:pt x="62110" y="18796"/>
                    <a:pt x="56213" y="9586"/>
                    <a:pt x="47453" y="464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8CC7DB09-A22E-5955-08A0-2619790ED643}"/>
                </a:ext>
              </a:extLst>
            </p:cNvPr>
            <p:cNvSpPr/>
            <p:nvPr/>
          </p:nvSpPr>
          <p:spPr>
            <a:xfrm>
              <a:off x="15582500" y="4839211"/>
              <a:ext cx="52663" cy="49979"/>
            </a:xfrm>
            <a:custGeom>
              <a:avLst/>
              <a:gdLst>
                <a:gd name="connsiteX0" fmla="*/ 26304 w 52663"/>
                <a:gd name="connsiteY0" fmla="*/ 0 h 49979"/>
                <a:gd name="connsiteX1" fmla="*/ 7716 w 52663"/>
                <a:gd name="connsiteY1" fmla="*/ 7301 h 49979"/>
                <a:gd name="connsiteX2" fmla="*/ 22 w 52663"/>
                <a:gd name="connsiteY2" fmla="*/ 24990 h 49979"/>
                <a:gd name="connsiteX3" fmla="*/ 26360 w 52663"/>
                <a:gd name="connsiteY3" fmla="*/ 49980 h 49979"/>
                <a:gd name="connsiteX4" fmla="*/ 44948 w 52663"/>
                <a:gd name="connsiteY4" fmla="*/ 42679 h 49979"/>
                <a:gd name="connsiteX5" fmla="*/ 52641 w 52663"/>
                <a:gd name="connsiteY5" fmla="*/ 24990 h 49979"/>
                <a:gd name="connsiteX6" fmla="*/ 26304 w 52663"/>
                <a:gd name="connsiteY6" fmla="*/ 0 h 4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63" h="49979">
                  <a:moveTo>
                    <a:pt x="26304" y="0"/>
                  </a:moveTo>
                  <a:cubicBezTo>
                    <a:pt x="19621" y="0"/>
                    <a:pt x="12545" y="2696"/>
                    <a:pt x="7716" y="7301"/>
                  </a:cubicBezTo>
                  <a:cubicBezTo>
                    <a:pt x="3223" y="11568"/>
                    <a:pt x="-315" y="18644"/>
                    <a:pt x="22" y="24990"/>
                  </a:cubicBezTo>
                  <a:cubicBezTo>
                    <a:pt x="696" y="39085"/>
                    <a:pt x="12152" y="49980"/>
                    <a:pt x="26360" y="49980"/>
                  </a:cubicBezTo>
                  <a:cubicBezTo>
                    <a:pt x="33043" y="49980"/>
                    <a:pt x="40118" y="47284"/>
                    <a:pt x="44948" y="42679"/>
                  </a:cubicBezTo>
                  <a:cubicBezTo>
                    <a:pt x="49441" y="38411"/>
                    <a:pt x="52978" y="31336"/>
                    <a:pt x="52641" y="24990"/>
                  </a:cubicBezTo>
                  <a:cubicBezTo>
                    <a:pt x="51968" y="10894"/>
                    <a:pt x="40511" y="0"/>
                    <a:pt x="263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EDB76504-F165-C53D-4A85-1020E4EDA386}"/>
                </a:ext>
              </a:extLst>
            </p:cNvPr>
            <p:cNvSpPr/>
            <p:nvPr/>
          </p:nvSpPr>
          <p:spPr>
            <a:xfrm>
              <a:off x="15709637" y="4839522"/>
              <a:ext cx="70300" cy="64294"/>
            </a:xfrm>
            <a:custGeom>
              <a:avLst/>
              <a:gdLst>
                <a:gd name="connsiteX0" fmla="*/ 60617 w 70300"/>
                <a:gd name="connsiteY0" fmla="*/ 9853 h 64294"/>
                <a:gd name="connsiteX1" fmla="*/ 40569 w 70300"/>
                <a:gd name="connsiteY1" fmla="*/ 419 h 64294"/>
                <a:gd name="connsiteX2" fmla="*/ 24901 w 70300"/>
                <a:gd name="connsiteY2" fmla="*/ 1093 h 64294"/>
                <a:gd name="connsiteX3" fmla="*/ 16815 w 70300"/>
                <a:gd name="connsiteY3" fmla="*/ 4350 h 64294"/>
                <a:gd name="connsiteX4" fmla="*/ 7324 w 70300"/>
                <a:gd name="connsiteY4" fmla="*/ 12661 h 64294"/>
                <a:gd name="connsiteX5" fmla="*/ 24 w 70300"/>
                <a:gd name="connsiteY5" fmla="*/ 32147 h 64294"/>
                <a:gd name="connsiteX6" fmla="*/ 4629 w 70300"/>
                <a:gd name="connsiteY6" fmla="*/ 48377 h 64294"/>
                <a:gd name="connsiteX7" fmla="*/ 13333 w 70300"/>
                <a:gd name="connsiteY7" fmla="*/ 57418 h 64294"/>
                <a:gd name="connsiteX8" fmla="*/ 24845 w 70300"/>
                <a:gd name="connsiteY8" fmla="*/ 63202 h 64294"/>
                <a:gd name="connsiteX9" fmla="*/ 40513 w 70300"/>
                <a:gd name="connsiteY9" fmla="*/ 63876 h 64294"/>
                <a:gd name="connsiteX10" fmla="*/ 60561 w 70300"/>
                <a:gd name="connsiteY10" fmla="*/ 54442 h 64294"/>
                <a:gd name="connsiteX11" fmla="*/ 70276 w 70300"/>
                <a:gd name="connsiteY11" fmla="*/ 32147 h 64294"/>
                <a:gd name="connsiteX12" fmla="*/ 60561 w 70300"/>
                <a:gd name="connsiteY12" fmla="*/ 9853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300" h="64294">
                  <a:moveTo>
                    <a:pt x="60617" y="9853"/>
                  </a:moveTo>
                  <a:cubicBezTo>
                    <a:pt x="55058" y="4237"/>
                    <a:pt x="48207" y="1429"/>
                    <a:pt x="40569" y="419"/>
                  </a:cubicBezTo>
                  <a:cubicBezTo>
                    <a:pt x="34841" y="-311"/>
                    <a:pt x="31079" y="-87"/>
                    <a:pt x="24901" y="1093"/>
                  </a:cubicBezTo>
                  <a:cubicBezTo>
                    <a:pt x="22206" y="2160"/>
                    <a:pt x="19510" y="3283"/>
                    <a:pt x="16815" y="4350"/>
                  </a:cubicBezTo>
                  <a:cubicBezTo>
                    <a:pt x="12884" y="6315"/>
                    <a:pt x="9739" y="9123"/>
                    <a:pt x="7324" y="12661"/>
                  </a:cubicBezTo>
                  <a:cubicBezTo>
                    <a:pt x="2944" y="17996"/>
                    <a:pt x="-313" y="25072"/>
                    <a:pt x="24" y="32147"/>
                  </a:cubicBezTo>
                  <a:cubicBezTo>
                    <a:pt x="305" y="37876"/>
                    <a:pt x="1877" y="43379"/>
                    <a:pt x="4629" y="48377"/>
                  </a:cubicBezTo>
                  <a:cubicBezTo>
                    <a:pt x="6819" y="52139"/>
                    <a:pt x="9683" y="55172"/>
                    <a:pt x="13333" y="57418"/>
                  </a:cubicBezTo>
                  <a:cubicBezTo>
                    <a:pt x="16646" y="60282"/>
                    <a:pt x="20465" y="62191"/>
                    <a:pt x="24845" y="63202"/>
                  </a:cubicBezTo>
                  <a:cubicBezTo>
                    <a:pt x="31023" y="64382"/>
                    <a:pt x="34785" y="64606"/>
                    <a:pt x="40513" y="63876"/>
                  </a:cubicBezTo>
                  <a:cubicBezTo>
                    <a:pt x="48150" y="62922"/>
                    <a:pt x="55002" y="60057"/>
                    <a:pt x="60561" y="54442"/>
                  </a:cubicBezTo>
                  <a:cubicBezTo>
                    <a:pt x="66121" y="48770"/>
                    <a:pt x="70669" y="40346"/>
                    <a:pt x="70276" y="32147"/>
                  </a:cubicBezTo>
                  <a:cubicBezTo>
                    <a:pt x="69883" y="23499"/>
                    <a:pt x="66682" y="16030"/>
                    <a:pt x="60561" y="985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C605CAB6-A1D8-58E1-D3C8-C7F20A0DA343}"/>
                </a:ext>
              </a:extLst>
            </p:cNvPr>
            <p:cNvSpPr/>
            <p:nvPr/>
          </p:nvSpPr>
          <p:spPr>
            <a:xfrm>
              <a:off x="15831129" y="4878493"/>
              <a:ext cx="65665" cy="61267"/>
            </a:xfrm>
            <a:custGeom>
              <a:avLst/>
              <a:gdLst>
                <a:gd name="connsiteX0" fmla="*/ 61324 w 65665"/>
                <a:gd name="connsiteY0" fmla="*/ 15527 h 61267"/>
                <a:gd name="connsiteX1" fmla="*/ 53181 w 65665"/>
                <a:gd name="connsiteY1" fmla="*/ 7104 h 61267"/>
                <a:gd name="connsiteX2" fmla="*/ 42455 w 65665"/>
                <a:gd name="connsiteY2" fmla="*/ 1769 h 61267"/>
                <a:gd name="connsiteX3" fmla="*/ 40770 w 65665"/>
                <a:gd name="connsiteY3" fmla="*/ 1095 h 61267"/>
                <a:gd name="connsiteX4" fmla="*/ 23642 w 65665"/>
                <a:gd name="connsiteY4" fmla="*/ 1095 h 61267"/>
                <a:gd name="connsiteX5" fmla="*/ 9435 w 65665"/>
                <a:gd name="connsiteY5" fmla="*/ 8957 h 61267"/>
                <a:gd name="connsiteX6" fmla="*/ 0 w 65665"/>
                <a:gd name="connsiteY6" fmla="*/ 30634 h 61267"/>
                <a:gd name="connsiteX7" fmla="*/ 9435 w 65665"/>
                <a:gd name="connsiteY7" fmla="*/ 52310 h 61267"/>
                <a:gd name="connsiteX8" fmla="*/ 23642 w 65665"/>
                <a:gd name="connsiteY8" fmla="*/ 60172 h 61267"/>
                <a:gd name="connsiteX9" fmla="*/ 40770 w 65665"/>
                <a:gd name="connsiteY9" fmla="*/ 60172 h 61267"/>
                <a:gd name="connsiteX10" fmla="*/ 42455 w 65665"/>
                <a:gd name="connsiteY10" fmla="*/ 59498 h 61267"/>
                <a:gd name="connsiteX11" fmla="*/ 49980 w 65665"/>
                <a:gd name="connsiteY11" fmla="*/ 56466 h 61267"/>
                <a:gd name="connsiteX12" fmla="*/ 58853 w 65665"/>
                <a:gd name="connsiteY12" fmla="*/ 48772 h 61267"/>
                <a:gd name="connsiteX13" fmla="*/ 65648 w 65665"/>
                <a:gd name="connsiteY13" fmla="*/ 30634 h 61267"/>
                <a:gd name="connsiteX14" fmla="*/ 61324 w 65665"/>
                <a:gd name="connsiteY14" fmla="*/ 15527 h 6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665" h="61267">
                  <a:moveTo>
                    <a:pt x="61324" y="15527"/>
                  </a:moveTo>
                  <a:cubicBezTo>
                    <a:pt x="59302" y="11989"/>
                    <a:pt x="56606" y="9182"/>
                    <a:pt x="53181" y="7104"/>
                  </a:cubicBezTo>
                  <a:cubicBezTo>
                    <a:pt x="50092" y="4408"/>
                    <a:pt x="46498" y="2667"/>
                    <a:pt x="42455" y="1769"/>
                  </a:cubicBezTo>
                  <a:cubicBezTo>
                    <a:pt x="41893" y="1544"/>
                    <a:pt x="41332" y="1320"/>
                    <a:pt x="40770" y="1095"/>
                  </a:cubicBezTo>
                  <a:cubicBezTo>
                    <a:pt x="35042" y="-365"/>
                    <a:pt x="29314" y="-365"/>
                    <a:pt x="23642" y="1095"/>
                  </a:cubicBezTo>
                  <a:cubicBezTo>
                    <a:pt x="18251" y="2499"/>
                    <a:pt x="13478" y="5138"/>
                    <a:pt x="9435" y="8957"/>
                  </a:cubicBezTo>
                  <a:cubicBezTo>
                    <a:pt x="3706" y="14854"/>
                    <a:pt x="0" y="22210"/>
                    <a:pt x="0" y="30634"/>
                  </a:cubicBezTo>
                  <a:cubicBezTo>
                    <a:pt x="0" y="38608"/>
                    <a:pt x="3706" y="46807"/>
                    <a:pt x="9435" y="52310"/>
                  </a:cubicBezTo>
                  <a:cubicBezTo>
                    <a:pt x="13534" y="56129"/>
                    <a:pt x="18251" y="58768"/>
                    <a:pt x="23642" y="60172"/>
                  </a:cubicBezTo>
                  <a:cubicBezTo>
                    <a:pt x="29370" y="61632"/>
                    <a:pt x="35098" y="61632"/>
                    <a:pt x="40770" y="60172"/>
                  </a:cubicBezTo>
                  <a:cubicBezTo>
                    <a:pt x="41332" y="59948"/>
                    <a:pt x="41893" y="59723"/>
                    <a:pt x="42455" y="59498"/>
                  </a:cubicBezTo>
                  <a:cubicBezTo>
                    <a:pt x="44982" y="58487"/>
                    <a:pt x="47453" y="57477"/>
                    <a:pt x="49980" y="56466"/>
                  </a:cubicBezTo>
                  <a:cubicBezTo>
                    <a:pt x="53630" y="54613"/>
                    <a:pt x="56550" y="52029"/>
                    <a:pt x="58853" y="48772"/>
                  </a:cubicBezTo>
                  <a:cubicBezTo>
                    <a:pt x="62896" y="43774"/>
                    <a:pt x="65929" y="37260"/>
                    <a:pt x="65648" y="30634"/>
                  </a:cubicBezTo>
                  <a:cubicBezTo>
                    <a:pt x="65423" y="25299"/>
                    <a:pt x="63963" y="20188"/>
                    <a:pt x="61324" y="155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E0BDB6B8-FF4F-E04D-A05E-EB93039ECCBB}"/>
                </a:ext>
              </a:extLst>
            </p:cNvPr>
            <p:cNvSpPr/>
            <p:nvPr/>
          </p:nvSpPr>
          <p:spPr>
            <a:xfrm>
              <a:off x="15858491" y="4954257"/>
              <a:ext cx="62376" cy="59790"/>
            </a:xfrm>
            <a:custGeom>
              <a:avLst/>
              <a:gdLst>
                <a:gd name="connsiteX0" fmla="*/ 59626 w 62376"/>
                <a:gd name="connsiteY0" fmla="*/ 18327 h 59790"/>
                <a:gd name="connsiteX1" fmla="*/ 50023 w 62376"/>
                <a:gd name="connsiteY1" fmla="*/ 6422 h 59790"/>
                <a:gd name="connsiteX2" fmla="*/ 31098 w 62376"/>
                <a:gd name="connsiteY2" fmla="*/ 20 h 59790"/>
                <a:gd name="connsiteX3" fmla="*/ 4086 w 62376"/>
                <a:gd name="connsiteY3" fmla="*/ 14733 h 59790"/>
                <a:gd name="connsiteX4" fmla="*/ 8972 w 62376"/>
                <a:gd name="connsiteY4" fmla="*/ 50730 h 59790"/>
                <a:gd name="connsiteX5" fmla="*/ 31098 w 62376"/>
                <a:gd name="connsiteY5" fmla="*/ 59771 h 59790"/>
                <a:gd name="connsiteX6" fmla="*/ 53224 w 62376"/>
                <a:gd name="connsiteY6" fmla="*/ 50730 h 59790"/>
                <a:gd name="connsiteX7" fmla="*/ 61254 w 62376"/>
                <a:gd name="connsiteY7" fmla="*/ 37645 h 59790"/>
                <a:gd name="connsiteX8" fmla="*/ 59682 w 62376"/>
                <a:gd name="connsiteY8" fmla="*/ 18327 h 5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76" h="59790">
                  <a:moveTo>
                    <a:pt x="59626" y="18327"/>
                  </a:moveTo>
                  <a:cubicBezTo>
                    <a:pt x="57436" y="13385"/>
                    <a:pt x="54347" y="9623"/>
                    <a:pt x="50023" y="6422"/>
                  </a:cubicBezTo>
                  <a:cubicBezTo>
                    <a:pt x="44688" y="2491"/>
                    <a:pt x="37893" y="-261"/>
                    <a:pt x="31098" y="20"/>
                  </a:cubicBezTo>
                  <a:cubicBezTo>
                    <a:pt x="20428" y="469"/>
                    <a:pt x="9815" y="5411"/>
                    <a:pt x="4086" y="14733"/>
                  </a:cubicBezTo>
                  <a:cubicBezTo>
                    <a:pt x="-2765" y="25908"/>
                    <a:pt x="-911" y="41801"/>
                    <a:pt x="8972" y="50730"/>
                  </a:cubicBezTo>
                  <a:cubicBezTo>
                    <a:pt x="14869" y="56064"/>
                    <a:pt x="22899" y="60108"/>
                    <a:pt x="31098" y="59771"/>
                  </a:cubicBezTo>
                  <a:cubicBezTo>
                    <a:pt x="39522" y="59434"/>
                    <a:pt x="46990" y="56345"/>
                    <a:pt x="53224" y="50730"/>
                  </a:cubicBezTo>
                  <a:cubicBezTo>
                    <a:pt x="56986" y="47360"/>
                    <a:pt x="59682" y="42362"/>
                    <a:pt x="61254" y="37645"/>
                  </a:cubicBezTo>
                  <a:cubicBezTo>
                    <a:pt x="63388" y="31355"/>
                    <a:pt x="62265" y="24167"/>
                    <a:pt x="59682" y="1832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923BA186-7053-78C6-6515-499CAC460FDB}"/>
                </a:ext>
              </a:extLst>
            </p:cNvPr>
            <p:cNvSpPr/>
            <p:nvPr/>
          </p:nvSpPr>
          <p:spPr>
            <a:xfrm>
              <a:off x="15828132" y="5046374"/>
              <a:ext cx="40496" cy="39983"/>
            </a:xfrm>
            <a:custGeom>
              <a:avLst/>
              <a:gdLst>
                <a:gd name="connsiteX0" fmla="*/ 20238 w 40496"/>
                <a:gd name="connsiteY0" fmla="*/ 0 h 39983"/>
                <a:gd name="connsiteX1" fmla="*/ 20238 w 40496"/>
                <a:gd name="connsiteY1" fmla="*/ 39984 h 39983"/>
                <a:gd name="connsiteX2" fmla="*/ 20238 w 40496"/>
                <a:gd name="connsiteY2" fmla="*/ 0 h 3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6" h="39983">
                  <a:moveTo>
                    <a:pt x="20238" y="0"/>
                  </a:moveTo>
                  <a:cubicBezTo>
                    <a:pt x="-6718" y="0"/>
                    <a:pt x="-6774" y="39984"/>
                    <a:pt x="20238" y="39984"/>
                  </a:cubicBezTo>
                  <a:cubicBezTo>
                    <a:pt x="47249" y="39984"/>
                    <a:pt x="47249" y="0"/>
                    <a:pt x="2023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2D629DB1-3638-E79C-474F-528680F2A46D}"/>
                </a:ext>
              </a:extLst>
            </p:cNvPr>
            <p:cNvSpPr/>
            <p:nvPr/>
          </p:nvSpPr>
          <p:spPr>
            <a:xfrm>
              <a:off x="15730260" y="5066903"/>
              <a:ext cx="55912" cy="52161"/>
            </a:xfrm>
            <a:custGeom>
              <a:avLst/>
              <a:gdLst>
                <a:gd name="connsiteX0" fmla="*/ 53697 w 55912"/>
                <a:gd name="connsiteY0" fmla="*/ 15917 h 52161"/>
                <a:gd name="connsiteX1" fmla="*/ 32133 w 55912"/>
                <a:gd name="connsiteY1" fmla="*/ 249 h 52161"/>
                <a:gd name="connsiteX2" fmla="*/ 17813 w 55912"/>
                <a:gd name="connsiteY2" fmla="*/ 2046 h 52161"/>
                <a:gd name="connsiteX3" fmla="*/ 4616 w 55912"/>
                <a:gd name="connsiteY3" fmla="*/ 12772 h 52161"/>
                <a:gd name="connsiteX4" fmla="*/ 3493 w 55912"/>
                <a:gd name="connsiteY4" fmla="*/ 15131 h 52161"/>
                <a:gd name="connsiteX5" fmla="*/ 11 w 55912"/>
                <a:gd name="connsiteY5" fmla="*/ 27429 h 52161"/>
                <a:gd name="connsiteX6" fmla="*/ 2201 w 55912"/>
                <a:gd name="connsiteY6" fmla="*/ 36808 h 52161"/>
                <a:gd name="connsiteX7" fmla="*/ 18824 w 55912"/>
                <a:gd name="connsiteY7" fmla="*/ 50959 h 52161"/>
                <a:gd name="connsiteX8" fmla="*/ 21126 w 55912"/>
                <a:gd name="connsiteY8" fmla="*/ 51352 h 52161"/>
                <a:gd name="connsiteX9" fmla="*/ 35839 w 55912"/>
                <a:gd name="connsiteY9" fmla="*/ 51352 h 52161"/>
                <a:gd name="connsiteX10" fmla="*/ 48026 w 55912"/>
                <a:gd name="connsiteY10" fmla="*/ 44613 h 52161"/>
                <a:gd name="connsiteX11" fmla="*/ 53754 w 55912"/>
                <a:gd name="connsiteY11" fmla="*/ 15917 h 5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912" h="52161">
                  <a:moveTo>
                    <a:pt x="53697" y="15917"/>
                  </a:moveTo>
                  <a:cubicBezTo>
                    <a:pt x="49766" y="7100"/>
                    <a:pt x="41624" y="1485"/>
                    <a:pt x="32133" y="249"/>
                  </a:cubicBezTo>
                  <a:cubicBezTo>
                    <a:pt x="27079" y="-368"/>
                    <a:pt x="22530" y="137"/>
                    <a:pt x="17813" y="2046"/>
                  </a:cubicBezTo>
                  <a:cubicBezTo>
                    <a:pt x="12871" y="4012"/>
                    <a:pt x="6975" y="7774"/>
                    <a:pt x="4616" y="12772"/>
                  </a:cubicBezTo>
                  <a:lnTo>
                    <a:pt x="3493" y="15131"/>
                  </a:lnTo>
                  <a:cubicBezTo>
                    <a:pt x="1190" y="18893"/>
                    <a:pt x="11" y="22993"/>
                    <a:pt x="11" y="27429"/>
                  </a:cubicBezTo>
                  <a:cubicBezTo>
                    <a:pt x="-101" y="30799"/>
                    <a:pt x="629" y="33943"/>
                    <a:pt x="2201" y="36808"/>
                  </a:cubicBezTo>
                  <a:cubicBezTo>
                    <a:pt x="5122" y="43434"/>
                    <a:pt x="11355" y="49668"/>
                    <a:pt x="18824" y="50959"/>
                  </a:cubicBezTo>
                  <a:lnTo>
                    <a:pt x="21126" y="51352"/>
                  </a:lnTo>
                  <a:cubicBezTo>
                    <a:pt x="26012" y="52194"/>
                    <a:pt x="30954" y="52644"/>
                    <a:pt x="35839" y="51352"/>
                  </a:cubicBezTo>
                  <a:cubicBezTo>
                    <a:pt x="40163" y="50229"/>
                    <a:pt x="44768" y="47702"/>
                    <a:pt x="48026" y="44613"/>
                  </a:cubicBezTo>
                  <a:cubicBezTo>
                    <a:pt x="55775" y="37201"/>
                    <a:pt x="58078" y="25689"/>
                    <a:pt x="53754" y="1591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BADCA536-EF8E-9F5D-9A2C-4CB2EDC65C97}"/>
                </a:ext>
              </a:extLst>
            </p:cNvPr>
            <p:cNvSpPr/>
            <p:nvPr/>
          </p:nvSpPr>
          <p:spPr>
            <a:xfrm>
              <a:off x="15641295" y="5085628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D3B416E-3502-5F8B-6C87-ABF796C35B52}"/>
                </a:ext>
              </a:extLst>
            </p:cNvPr>
            <p:cNvSpPr/>
            <p:nvPr/>
          </p:nvSpPr>
          <p:spPr>
            <a:xfrm>
              <a:off x="15594468" y="5147064"/>
              <a:ext cx="54053" cy="51327"/>
            </a:xfrm>
            <a:custGeom>
              <a:avLst/>
              <a:gdLst>
                <a:gd name="connsiteX0" fmla="*/ 46120 w 54053"/>
                <a:gd name="connsiteY0" fmla="*/ 7525 h 51327"/>
                <a:gd name="connsiteX1" fmla="*/ 27027 w 54053"/>
                <a:gd name="connsiteY1" fmla="*/ 0 h 51327"/>
                <a:gd name="connsiteX2" fmla="*/ 7934 w 54053"/>
                <a:gd name="connsiteY2" fmla="*/ 7525 h 51327"/>
                <a:gd name="connsiteX3" fmla="*/ 15 w 54053"/>
                <a:gd name="connsiteY3" fmla="*/ 25664 h 51327"/>
                <a:gd name="connsiteX4" fmla="*/ 7934 w 54053"/>
                <a:gd name="connsiteY4" fmla="*/ 43803 h 51327"/>
                <a:gd name="connsiteX5" fmla="*/ 27027 w 54053"/>
                <a:gd name="connsiteY5" fmla="*/ 51328 h 51327"/>
                <a:gd name="connsiteX6" fmla="*/ 46120 w 54053"/>
                <a:gd name="connsiteY6" fmla="*/ 43803 h 51327"/>
                <a:gd name="connsiteX7" fmla="*/ 54038 w 54053"/>
                <a:gd name="connsiteY7" fmla="*/ 25664 h 51327"/>
                <a:gd name="connsiteX8" fmla="*/ 46120 w 54053"/>
                <a:gd name="connsiteY8" fmla="*/ 7525 h 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53" h="51327">
                  <a:moveTo>
                    <a:pt x="46120" y="7525"/>
                  </a:moveTo>
                  <a:cubicBezTo>
                    <a:pt x="40785" y="2864"/>
                    <a:pt x="34271" y="0"/>
                    <a:pt x="27027" y="0"/>
                  </a:cubicBezTo>
                  <a:cubicBezTo>
                    <a:pt x="20232" y="0"/>
                    <a:pt x="12931" y="2808"/>
                    <a:pt x="7934" y="7525"/>
                  </a:cubicBezTo>
                  <a:cubicBezTo>
                    <a:pt x="3329" y="11905"/>
                    <a:pt x="-265" y="19150"/>
                    <a:pt x="15" y="25664"/>
                  </a:cubicBezTo>
                  <a:cubicBezTo>
                    <a:pt x="352" y="32403"/>
                    <a:pt x="2711" y="39254"/>
                    <a:pt x="7934" y="43803"/>
                  </a:cubicBezTo>
                  <a:cubicBezTo>
                    <a:pt x="13268" y="48464"/>
                    <a:pt x="19783" y="51328"/>
                    <a:pt x="27027" y="51328"/>
                  </a:cubicBezTo>
                  <a:cubicBezTo>
                    <a:pt x="33822" y="51328"/>
                    <a:pt x="41122" y="48520"/>
                    <a:pt x="46120" y="43803"/>
                  </a:cubicBezTo>
                  <a:cubicBezTo>
                    <a:pt x="50725" y="39422"/>
                    <a:pt x="54319" y="32178"/>
                    <a:pt x="54038" y="25664"/>
                  </a:cubicBezTo>
                  <a:cubicBezTo>
                    <a:pt x="53702" y="18925"/>
                    <a:pt x="51343" y="12074"/>
                    <a:pt x="46120" y="752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18A9962C-CCEB-5344-DE8B-7D44831394A8}"/>
                </a:ext>
              </a:extLst>
            </p:cNvPr>
            <p:cNvSpPr/>
            <p:nvPr/>
          </p:nvSpPr>
          <p:spPr>
            <a:xfrm>
              <a:off x="15598061" y="5217845"/>
              <a:ext cx="53051" cy="48938"/>
            </a:xfrm>
            <a:custGeom>
              <a:avLst/>
              <a:gdLst>
                <a:gd name="connsiteX0" fmla="*/ 45560 w 53051"/>
                <a:gd name="connsiteY0" fmla="*/ 7390 h 48938"/>
                <a:gd name="connsiteX1" fmla="*/ 30959 w 53051"/>
                <a:gd name="connsiteY1" fmla="*/ 763 h 48938"/>
                <a:gd name="connsiteX2" fmla="*/ 25680 w 53051"/>
                <a:gd name="connsiteY2" fmla="*/ 89 h 48938"/>
                <a:gd name="connsiteX3" fmla="*/ 7541 w 53051"/>
                <a:gd name="connsiteY3" fmla="*/ 7221 h 48938"/>
                <a:gd name="connsiteX4" fmla="*/ 16 w 53051"/>
                <a:gd name="connsiteY4" fmla="*/ 24461 h 48938"/>
                <a:gd name="connsiteX5" fmla="*/ 7541 w 53051"/>
                <a:gd name="connsiteY5" fmla="*/ 41702 h 48938"/>
                <a:gd name="connsiteX6" fmla="*/ 25680 w 53051"/>
                <a:gd name="connsiteY6" fmla="*/ 48834 h 48938"/>
                <a:gd name="connsiteX7" fmla="*/ 27533 w 53051"/>
                <a:gd name="connsiteY7" fmla="*/ 48609 h 48938"/>
                <a:gd name="connsiteX8" fmla="*/ 37304 w 53051"/>
                <a:gd name="connsiteY8" fmla="*/ 46531 h 48938"/>
                <a:gd name="connsiteX9" fmla="*/ 42920 w 53051"/>
                <a:gd name="connsiteY9" fmla="*/ 43442 h 48938"/>
                <a:gd name="connsiteX10" fmla="*/ 53028 w 53051"/>
                <a:gd name="connsiteY10" fmla="*/ 24461 h 48938"/>
                <a:gd name="connsiteX11" fmla="*/ 45503 w 53051"/>
                <a:gd name="connsiteY11" fmla="*/ 7390 h 4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51" h="48938">
                  <a:moveTo>
                    <a:pt x="45560" y="7390"/>
                  </a:moveTo>
                  <a:cubicBezTo>
                    <a:pt x="41516" y="3571"/>
                    <a:pt x="36406" y="1437"/>
                    <a:pt x="30959" y="763"/>
                  </a:cubicBezTo>
                  <a:cubicBezTo>
                    <a:pt x="29218" y="539"/>
                    <a:pt x="27477" y="314"/>
                    <a:pt x="25680" y="89"/>
                  </a:cubicBezTo>
                  <a:cubicBezTo>
                    <a:pt x="19727" y="-641"/>
                    <a:pt x="11697" y="3234"/>
                    <a:pt x="7541" y="7221"/>
                  </a:cubicBezTo>
                  <a:cubicBezTo>
                    <a:pt x="3161" y="11377"/>
                    <a:pt x="-265" y="18284"/>
                    <a:pt x="16" y="24461"/>
                  </a:cubicBezTo>
                  <a:cubicBezTo>
                    <a:pt x="297" y="30863"/>
                    <a:pt x="2599" y="37378"/>
                    <a:pt x="7541" y="41702"/>
                  </a:cubicBezTo>
                  <a:cubicBezTo>
                    <a:pt x="12258" y="45857"/>
                    <a:pt x="19166" y="49620"/>
                    <a:pt x="25680" y="48834"/>
                  </a:cubicBezTo>
                  <a:cubicBezTo>
                    <a:pt x="26298" y="48777"/>
                    <a:pt x="26915" y="48665"/>
                    <a:pt x="27533" y="48609"/>
                  </a:cubicBezTo>
                  <a:cubicBezTo>
                    <a:pt x="31015" y="48721"/>
                    <a:pt x="34272" y="48047"/>
                    <a:pt x="37304" y="46531"/>
                  </a:cubicBezTo>
                  <a:cubicBezTo>
                    <a:pt x="39438" y="45970"/>
                    <a:pt x="41292" y="44959"/>
                    <a:pt x="42920" y="43442"/>
                  </a:cubicBezTo>
                  <a:cubicBezTo>
                    <a:pt x="48704" y="39175"/>
                    <a:pt x="53422" y="31987"/>
                    <a:pt x="53028" y="24461"/>
                  </a:cubicBezTo>
                  <a:cubicBezTo>
                    <a:pt x="52748" y="18060"/>
                    <a:pt x="50164" y="11826"/>
                    <a:pt x="45503" y="739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C614C68-B350-DCF7-A021-CA627AC6AECD}"/>
                </a:ext>
              </a:extLst>
            </p:cNvPr>
            <p:cNvSpPr/>
            <p:nvPr/>
          </p:nvSpPr>
          <p:spPr>
            <a:xfrm>
              <a:off x="15672820" y="5236854"/>
              <a:ext cx="59243" cy="56002"/>
            </a:xfrm>
            <a:custGeom>
              <a:avLst/>
              <a:gdLst>
                <a:gd name="connsiteX0" fmla="*/ 47511 w 59243"/>
                <a:gd name="connsiteY0" fmla="*/ 5845 h 56002"/>
                <a:gd name="connsiteX1" fmla="*/ 3989 w 59243"/>
                <a:gd name="connsiteY1" fmla="*/ 13763 h 56002"/>
                <a:gd name="connsiteX2" fmla="*/ 1013 w 59243"/>
                <a:gd name="connsiteY2" fmla="*/ 35440 h 56002"/>
                <a:gd name="connsiteX3" fmla="*/ 14603 w 59243"/>
                <a:gd name="connsiteY3" fmla="*/ 52231 h 56002"/>
                <a:gd name="connsiteX4" fmla="*/ 37403 w 59243"/>
                <a:gd name="connsiteY4" fmla="*/ 55095 h 56002"/>
                <a:gd name="connsiteX5" fmla="*/ 58069 w 59243"/>
                <a:gd name="connsiteY5" fmla="*/ 35440 h 56002"/>
                <a:gd name="connsiteX6" fmla="*/ 47455 w 59243"/>
                <a:gd name="connsiteY6" fmla="*/ 5845 h 5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3" h="56002">
                  <a:moveTo>
                    <a:pt x="47511" y="5845"/>
                  </a:moveTo>
                  <a:cubicBezTo>
                    <a:pt x="33809" y="-4207"/>
                    <a:pt x="13087" y="-1119"/>
                    <a:pt x="3989" y="13763"/>
                  </a:cubicBezTo>
                  <a:cubicBezTo>
                    <a:pt x="115" y="20053"/>
                    <a:pt x="-1065" y="28364"/>
                    <a:pt x="1013" y="35440"/>
                  </a:cubicBezTo>
                  <a:cubicBezTo>
                    <a:pt x="3147" y="42796"/>
                    <a:pt x="8257" y="48356"/>
                    <a:pt x="14603" y="52231"/>
                  </a:cubicBezTo>
                  <a:cubicBezTo>
                    <a:pt x="21398" y="56386"/>
                    <a:pt x="29878" y="56723"/>
                    <a:pt x="37403" y="55095"/>
                  </a:cubicBezTo>
                  <a:cubicBezTo>
                    <a:pt x="47343" y="52961"/>
                    <a:pt x="55036" y="44818"/>
                    <a:pt x="58069" y="35440"/>
                  </a:cubicBezTo>
                  <a:cubicBezTo>
                    <a:pt x="61719" y="24264"/>
                    <a:pt x="56496" y="12528"/>
                    <a:pt x="47455" y="58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262D8253-1346-17EE-79C9-227832ACEEA5}"/>
                </a:ext>
              </a:extLst>
            </p:cNvPr>
            <p:cNvSpPr/>
            <p:nvPr/>
          </p:nvSpPr>
          <p:spPr>
            <a:xfrm>
              <a:off x="15773343" y="5229100"/>
              <a:ext cx="71455" cy="63826"/>
            </a:xfrm>
            <a:custGeom>
              <a:avLst/>
              <a:gdLst>
                <a:gd name="connsiteX0" fmla="*/ 70252 w 71455"/>
                <a:gd name="connsiteY0" fmla="*/ 23819 h 63826"/>
                <a:gd name="connsiteX1" fmla="*/ 61997 w 71455"/>
                <a:gd name="connsiteY1" fmla="*/ 10342 h 63826"/>
                <a:gd name="connsiteX2" fmla="*/ 42904 w 71455"/>
                <a:gd name="connsiteY2" fmla="*/ 907 h 63826"/>
                <a:gd name="connsiteX3" fmla="*/ 9940 w 71455"/>
                <a:gd name="connsiteY3" fmla="*/ 9162 h 63826"/>
                <a:gd name="connsiteX4" fmla="*/ 0 w 71455"/>
                <a:gd name="connsiteY4" fmla="*/ 31906 h 63826"/>
                <a:gd name="connsiteX5" fmla="*/ 9940 w 71455"/>
                <a:gd name="connsiteY5" fmla="*/ 54649 h 63826"/>
                <a:gd name="connsiteX6" fmla="*/ 42904 w 71455"/>
                <a:gd name="connsiteY6" fmla="*/ 62904 h 63826"/>
                <a:gd name="connsiteX7" fmla="*/ 61997 w 71455"/>
                <a:gd name="connsiteY7" fmla="*/ 53470 h 63826"/>
                <a:gd name="connsiteX8" fmla="*/ 71432 w 71455"/>
                <a:gd name="connsiteY8" fmla="*/ 31850 h 63826"/>
                <a:gd name="connsiteX9" fmla="*/ 70309 w 71455"/>
                <a:gd name="connsiteY9" fmla="*/ 23707 h 6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455" h="63826">
                  <a:moveTo>
                    <a:pt x="70252" y="23819"/>
                  </a:moveTo>
                  <a:cubicBezTo>
                    <a:pt x="68680" y="18597"/>
                    <a:pt x="65928" y="14104"/>
                    <a:pt x="61997" y="10342"/>
                  </a:cubicBezTo>
                  <a:cubicBezTo>
                    <a:pt x="57056" y="4726"/>
                    <a:pt x="49924" y="2311"/>
                    <a:pt x="42904" y="907"/>
                  </a:cubicBezTo>
                  <a:cubicBezTo>
                    <a:pt x="31392" y="-1339"/>
                    <a:pt x="18476" y="289"/>
                    <a:pt x="9940" y="9162"/>
                  </a:cubicBezTo>
                  <a:cubicBezTo>
                    <a:pt x="3931" y="15396"/>
                    <a:pt x="0" y="23089"/>
                    <a:pt x="0" y="31906"/>
                  </a:cubicBezTo>
                  <a:cubicBezTo>
                    <a:pt x="0" y="40273"/>
                    <a:pt x="3875" y="48921"/>
                    <a:pt x="9940" y="54649"/>
                  </a:cubicBezTo>
                  <a:cubicBezTo>
                    <a:pt x="18981" y="63298"/>
                    <a:pt x="30999" y="65263"/>
                    <a:pt x="42904" y="62904"/>
                  </a:cubicBezTo>
                  <a:cubicBezTo>
                    <a:pt x="49980" y="61501"/>
                    <a:pt x="57056" y="59086"/>
                    <a:pt x="61997" y="53470"/>
                  </a:cubicBezTo>
                  <a:cubicBezTo>
                    <a:pt x="67276" y="47461"/>
                    <a:pt x="71825" y="40273"/>
                    <a:pt x="71432" y="31850"/>
                  </a:cubicBezTo>
                  <a:cubicBezTo>
                    <a:pt x="71039" y="29154"/>
                    <a:pt x="70646" y="26402"/>
                    <a:pt x="70309" y="2370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F7672629-D41D-317A-5885-6BD113162DAA}"/>
                </a:ext>
              </a:extLst>
            </p:cNvPr>
            <p:cNvSpPr/>
            <p:nvPr/>
          </p:nvSpPr>
          <p:spPr>
            <a:xfrm>
              <a:off x="15390987" y="5005589"/>
              <a:ext cx="262777" cy="131815"/>
            </a:xfrm>
            <a:custGeom>
              <a:avLst/>
              <a:gdLst>
                <a:gd name="connsiteX0" fmla="*/ 8407 w 262777"/>
                <a:gd name="connsiteY0" fmla="*/ 131815 h 131815"/>
                <a:gd name="connsiteX1" fmla="*/ 208 w 262777"/>
                <a:gd name="connsiteY1" fmla="*/ 125245 h 131815"/>
                <a:gd name="connsiteX2" fmla="*/ 5768 w 262777"/>
                <a:gd name="connsiteY2" fmla="*/ 115418 h 131815"/>
                <a:gd name="connsiteX3" fmla="*/ 134536 w 262777"/>
                <a:gd name="connsiteY3" fmla="*/ 36180 h 131815"/>
                <a:gd name="connsiteX4" fmla="*/ 206866 w 262777"/>
                <a:gd name="connsiteY4" fmla="*/ 71 h 131815"/>
                <a:gd name="connsiteX5" fmla="*/ 248984 w 262777"/>
                <a:gd name="connsiteY5" fmla="*/ 17311 h 131815"/>
                <a:gd name="connsiteX6" fmla="*/ 262742 w 262777"/>
                <a:gd name="connsiteY6" fmla="*/ 54206 h 131815"/>
                <a:gd name="connsiteX7" fmla="*/ 89891 w 262777"/>
                <a:gd name="connsiteY7" fmla="*/ 125189 h 131815"/>
                <a:gd name="connsiteX8" fmla="*/ 9474 w 262777"/>
                <a:gd name="connsiteY8" fmla="*/ 131759 h 131815"/>
                <a:gd name="connsiteX9" fmla="*/ 8407 w 262777"/>
                <a:gd name="connsiteY9" fmla="*/ 131815 h 131815"/>
                <a:gd name="connsiteX10" fmla="*/ 202991 w 262777"/>
                <a:gd name="connsiteY10" fmla="*/ 16806 h 131815"/>
                <a:gd name="connsiteX11" fmla="*/ 146553 w 262777"/>
                <a:gd name="connsiteY11" fmla="*/ 47973 h 131815"/>
                <a:gd name="connsiteX12" fmla="*/ 65631 w 262777"/>
                <a:gd name="connsiteY12" fmla="*/ 109128 h 131815"/>
                <a:gd name="connsiteX13" fmla="*/ 89835 w 262777"/>
                <a:gd name="connsiteY13" fmla="*/ 108398 h 131815"/>
                <a:gd name="connsiteX14" fmla="*/ 245895 w 262777"/>
                <a:gd name="connsiteY14" fmla="*/ 53645 h 131815"/>
                <a:gd name="connsiteX15" fmla="*/ 236798 w 262777"/>
                <a:gd name="connsiteY15" fmla="*/ 28992 h 131815"/>
                <a:gd name="connsiteX16" fmla="*/ 206248 w 262777"/>
                <a:gd name="connsiteY16" fmla="*/ 16918 h 131815"/>
                <a:gd name="connsiteX17" fmla="*/ 202991 w 262777"/>
                <a:gd name="connsiteY17" fmla="*/ 16862 h 13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777" h="131815">
                  <a:moveTo>
                    <a:pt x="8407" y="131815"/>
                  </a:moveTo>
                  <a:cubicBezTo>
                    <a:pt x="4532" y="131815"/>
                    <a:pt x="1050" y="129120"/>
                    <a:pt x="208" y="125245"/>
                  </a:cubicBezTo>
                  <a:cubicBezTo>
                    <a:pt x="-747" y="121033"/>
                    <a:pt x="1668" y="116765"/>
                    <a:pt x="5768" y="115418"/>
                  </a:cubicBezTo>
                  <a:cubicBezTo>
                    <a:pt x="81130" y="90652"/>
                    <a:pt x="111961" y="59148"/>
                    <a:pt x="134536" y="36180"/>
                  </a:cubicBezTo>
                  <a:cubicBezTo>
                    <a:pt x="155033" y="15289"/>
                    <a:pt x="171206" y="-1221"/>
                    <a:pt x="206866" y="71"/>
                  </a:cubicBezTo>
                  <a:cubicBezTo>
                    <a:pt x="224219" y="689"/>
                    <a:pt x="238819" y="6697"/>
                    <a:pt x="248984" y="17311"/>
                  </a:cubicBezTo>
                  <a:cubicBezTo>
                    <a:pt x="258362" y="27139"/>
                    <a:pt x="263248" y="40279"/>
                    <a:pt x="262742" y="54206"/>
                  </a:cubicBezTo>
                  <a:cubicBezTo>
                    <a:pt x="260159" y="124964"/>
                    <a:pt x="145149" y="125133"/>
                    <a:pt x="89891" y="125189"/>
                  </a:cubicBezTo>
                  <a:cubicBezTo>
                    <a:pt x="63104" y="125189"/>
                    <a:pt x="36542" y="128334"/>
                    <a:pt x="9474" y="131759"/>
                  </a:cubicBezTo>
                  <a:cubicBezTo>
                    <a:pt x="9137" y="131759"/>
                    <a:pt x="8744" y="131815"/>
                    <a:pt x="8407" y="131815"/>
                  </a:cubicBezTo>
                  <a:close/>
                  <a:moveTo>
                    <a:pt x="202991" y="16806"/>
                  </a:moveTo>
                  <a:cubicBezTo>
                    <a:pt x="177159" y="16806"/>
                    <a:pt x="165478" y="28711"/>
                    <a:pt x="146553" y="47973"/>
                  </a:cubicBezTo>
                  <a:cubicBezTo>
                    <a:pt x="129201" y="65662"/>
                    <a:pt x="107131" y="88125"/>
                    <a:pt x="65631" y="109128"/>
                  </a:cubicBezTo>
                  <a:cubicBezTo>
                    <a:pt x="73661" y="108679"/>
                    <a:pt x="81692" y="108398"/>
                    <a:pt x="89835" y="108398"/>
                  </a:cubicBezTo>
                  <a:cubicBezTo>
                    <a:pt x="139814" y="108342"/>
                    <a:pt x="243873" y="108229"/>
                    <a:pt x="245895" y="53645"/>
                  </a:cubicBezTo>
                  <a:cubicBezTo>
                    <a:pt x="246232" y="44267"/>
                    <a:pt x="242975" y="35506"/>
                    <a:pt x="236798" y="28992"/>
                  </a:cubicBezTo>
                  <a:cubicBezTo>
                    <a:pt x="229722" y="21579"/>
                    <a:pt x="219164" y="17423"/>
                    <a:pt x="206248" y="16918"/>
                  </a:cubicBezTo>
                  <a:cubicBezTo>
                    <a:pt x="205125" y="16918"/>
                    <a:pt x="204058" y="16862"/>
                    <a:pt x="202991" y="16862"/>
                  </a:cubicBezTo>
                  <a:close/>
                </a:path>
              </a:pathLst>
            </a:custGeom>
            <a:solidFill>
              <a:srgbClr val="BDA9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C950B8C4-A0F4-60D9-241C-A8F60801A880}"/>
                </a:ext>
              </a:extLst>
            </p:cNvPr>
            <p:cNvSpPr/>
            <p:nvPr/>
          </p:nvSpPr>
          <p:spPr>
            <a:xfrm>
              <a:off x="15120182" y="5037139"/>
              <a:ext cx="239092" cy="255868"/>
            </a:xfrm>
            <a:custGeom>
              <a:avLst/>
              <a:gdLst>
                <a:gd name="connsiteX0" fmla="*/ 233444 w 239092"/>
                <a:gd name="connsiteY0" fmla="*/ 98244 h 255868"/>
                <a:gd name="connsiteX1" fmla="*/ 109168 w 239092"/>
                <a:gd name="connsiteY1" fmla="*/ 25 h 255868"/>
                <a:gd name="connsiteX2" fmla="*/ 108382 w 239092"/>
                <a:gd name="connsiteY2" fmla="*/ 25 h 255868"/>
                <a:gd name="connsiteX3" fmla="*/ 167 w 239092"/>
                <a:gd name="connsiteY3" fmla="*/ 105319 h 255868"/>
                <a:gd name="connsiteX4" fmla="*/ 129721 w 239092"/>
                <a:gd name="connsiteY4" fmla="*/ 255820 h 255868"/>
                <a:gd name="connsiteX5" fmla="*/ 239059 w 239092"/>
                <a:gd name="connsiteY5" fmla="*/ 130983 h 255868"/>
                <a:gd name="connsiteX6" fmla="*/ 233500 w 239092"/>
                <a:gd name="connsiteY6" fmla="*/ 98244 h 25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092" h="255868">
                  <a:moveTo>
                    <a:pt x="233444" y="98244"/>
                  </a:moveTo>
                  <a:cubicBezTo>
                    <a:pt x="214013" y="22263"/>
                    <a:pt x="130788" y="811"/>
                    <a:pt x="109168" y="25"/>
                  </a:cubicBezTo>
                  <a:cubicBezTo>
                    <a:pt x="108887" y="25"/>
                    <a:pt x="108607" y="25"/>
                    <a:pt x="108382" y="25"/>
                  </a:cubicBezTo>
                  <a:cubicBezTo>
                    <a:pt x="50203" y="-1267"/>
                    <a:pt x="2245" y="47815"/>
                    <a:pt x="167" y="105319"/>
                  </a:cubicBezTo>
                  <a:cubicBezTo>
                    <a:pt x="-3034" y="192307"/>
                    <a:pt x="39702" y="252563"/>
                    <a:pt x="129721" y="255820"/>
                  </a:cubicBezTo>
                  <a:cubicBezTo>
                    <a:pt x="195201" y="258235"/>
                    <a:pt x="237599" y="169844"/>
                    <a:pt x="239059" y="130983"/>
                  </a:cubicBezTo>
                  <a:cubicBezTo>
                    <a:pt x="239452" y="119583"/>
                    <a:pt x="236251" y="109250"/>
                    <a:pt x="233500" y="98244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17342A-A54B-4F2D-A0A1-A9753AFF03AC}"/>
                </a:ext>
              </a:extLst>
            </p:cNvPr>
            <p:cNvSpPr/>
            <p:nvPr/>
          </p:nvSpPr>
          <p:spPr>
            <a:xfrm>
              <a:off x="15310259" y="5074722"/>
              <a:ext cx="101940" cy="118109"/>
            </a:xfrm>
            <a:custGeom>
              <a:avLst/>
              <a:gdLst>
                <a:gd name="connsiteX0" fmla="*/ 84474 w 101940"/>
                <a:gd name="connsiteY0" fmla="*/ 4897 h 118109"/>
                <a:gd name="connsiteX1" fmla="*/ 101939 w 101940"/>
                <a:gd name="connsiteY1" fmla="*/ 68523 h 118109"/>
                <a:gd name="connsiteX2" fmla="*/ 35954 w 101940"/>
                <a:gd name="connsiteY2" fmla="*/ 118110 h 118109"/>
                <a:gd name="connsiteX3" fmla="*/ 35561 w 101940"/>
                <a:gd name="connsiteY3" fmla="*/ 118110 h 118109"/>
                <a:gd name="connsiteX4" fmla="*/ 27194 w 101940"/>
                <a:gd name="connsiteY4" fmla="*/ 102274 h 118109"/>
                <a:gd name="connsiteX5" fmla="*/ 34719 w 101940"/>
                <a:gd name="connsiteY5" fmla="*/ 82394 h 118109"/>
                <a:gd name="connsiteX6" fmla="*/ 8269 w 101940"/>
                <a:gd name="connsiteY6" fmla="*/ 55607 h 118109"/>
                <a:gd name="connsiteX7" fmla="*/ 15625 w 101940"/>
                <a:gd name="connsiteY7" fmla="*/ 38198 h 118109"/>
                <a:gd name="connsiteX8" fmla="*/ 13 w 101940"/>
                <a:gd name="connsiteY8" fmla="*/ 16915 h 118109"/>
                <a:gd name="connsiteX9" fmla="*/ 39941 w 101940"/>
                <a:gd name="connsiteY9" fmla="*/ 124 h 118109"/>
                <a:gd name="connsiteX10" fmla="*/ 62909 w 101940"/>
                <a:gd name="connsiteY10" fmla="*/ 2089 h 118109"/>
                <a:gd name="connsiteX11" fmla="*/ 84474 w 101940"/>
                <a:gd name="connsiteY11" fmla="*/ 4897 h 11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940" h="118109">
                  <a:moveTo>
                    <a:pt x="84474" y="4897"/>
                  </a:moveTo>
                  <a:cubicBezTo>
                    <a:pt x="87057" y="12310"/>
                    <a:pt x="102107" y="64592"/>
                    <a:pt x="101939" y="68523"/>
                  </a:cubicBezTo>
                  <a:cubicBezTo>
                    <a:pt x="101602" y="78239"/>
                    <a:pt x="58080" y="117661"/>
                    <a:pt x="35954" y="118110"/>
                  </a:cubicBezTo>
                  <a:cubicBezTo>
                    <a:pt x="35842" y="118110"/>
                    <a:pt x="35729" y="118110"/>
                    <a:pt x="35561" y="118110"/>
                  </a:cubicBezTo>
                  <a:cubicBezTo>
                    <a:pt x="29384" y="117885"/>
                    <a:pt x="26969" y="108563"/>
                    <a:pt x="27194" y="102274"/>
                  </a:cubicBezTo>
                  <a:cubicBezTo>
                    <a:pt x="27474" y="95142"/>
                    <a:pt x="30451" y="87729"/>
                    <a:pt x="34719" y="82394"/>
                  </a:cubicBezTo>
                  <a:cubicBezTo>
                    <a:pt x="25846" y="77340"/>
                    <a:pt x="7482" y="75880"/>
                    <a:pt x="8269" y="55607"/>
                  </a:cubicBezTo>
                  <a:cubicBezTo>
                    <a:pt x="8493" y="49037"/>
                    <a:pt x="11189" y="42466"/>
                    <a:pt x="15625" y="38198"/>
                  </a:cubicBezTo>
                  <a:cubicBezTo>
                    <a:pt x="10515" y="34324"/>
                    <a:pt x="-436" y="28259"/>
                    <a:pt x="13" y="16915"/>
                  </a:cubicBezTo>
                  <a:cubicBezTo>
                    <a:pt x="631" y="629"/>
                    <a:pt x="23543" y="-494"/>
                    <a:pt x="39941" y="124"/>
                  </a:cubicBezTo>
                  <a:cubicBezTo>
                    <a:pt x="47691" y="405"/>
                    <a:pt x="55497" y="1247"/>
                    <a:pt x="62909" y="2089"/>
                  </a:cubicBezTo>
                  <a:cubicBezTo>
                    <a:pt x="69704" y="2876"/>
                    <a:pt x="77959" y="2819"/>
                    <a:pt x="84474" y="4897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697095BB-28CF-21EC-A812-800EEDBF3379}"/>
                </a:ext>
              </a:extLst>
            </p:cNvPr>
            <p:cNvSpPr/>
            <p:nvPr/>
          </p:nvSpPr>
          <p:spPr>
            <a:xfrm>
              <a:off x="15170340" y="5057395"/>
              <a:ext cx="102995" cy="32584"/>
            </a:xfrm>
            <a:custGeom>
              <a:avLst/>
              <a:gdLst>
                <a:gd name="connsiteX0" fmla="*/ 98882 w 102995"/>
                <a:gd name="connsiteY0" fmla="*/ 10431 h 32584"/>
                <a:gd name="connsiteX1" fmla="*/ 2853 w 102995"/>
                <a:gd name="connsiteY1" fmla="*/ 19360 h 32584"/>
                <a:gd name="connsiteX2" fmla="*/ 14759 w 102995"/>
                <a:gd name="connsiteY2" fmla="*/ 30703 h 32584"/>
                <a:gd name="connsiteX3" fmla="*/ 90346 w 102995"/>
                <a:gd name="connsiteY3" fmla="*/ 24302 h 32584"/>
                <a:gd name="connsiteX4" fmla="*/ 98826 w 102995"/>
                <a:gd name="connsiteY4" fmla="*/ 10487 h 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95" h="32584">
                  <a:moveTo>
                    <a:pt x="98882" y="10431"/>
                  </a:moveTo>
                  <a:cubicBezTo>
                    <a:pt x="67378" y="-6304"/>
                    <a:pt x="30763" y="-2598"/>
                    <a:pt x="2853" y="19360"/>
                  </a:cubicBezTo>
                  <a:cubicBezTo>
                    <a:pt x="-5626" y="26042"/>
                    <a:pt x="6728" y="36993"/>
                    <a:pt x="14759" y="30703"/>
                  </a:cubicBezTo>
                  <a:cubicBezTo>
                    <a:pt x="36716" y="13463"/>
                    <a:pt x="65862" y="11273"/>
                    <a:pt x="90346" y="24302"/>
                  </a:cubicBezTo>
                  <a:cubicBezTo>
                    <a:pt x="99556" y="29187"/>
                    <a:pt x="108485" y="15597"/>
                    <a:pt x="98826" y="104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3906B146-0488-D027-F7FC-1C5276C26E5B}"/>
                </a:ext>
              </a:extLst>
            </p:cNvPr>
            <p:cNvSpPr/>
            <p:nvPr/>
          </p:nvSpPr>
          <p:spPr>
            <a:xfrm>
              <a:off x="13685808" y="4051862"/>
              <a:ext cx="1580219" cy="715492"/>
            </a:xfrm>
            <a:custGeom>
              <a:avLst/>
              <a:gdLst>
                <a:gd name="connsiteX0" fmla="*/ 1568645 w 1580219"/>
                <a:gd name="connsiteY0" fmla="*/ 132614 h 715492"/>
                <a:gd name="connsiteX1" fmla="*/ 1564994 w 1580219"/>
                <a:gd name="connsiteY1" fmla="*/ 132164 h 715492"/>
                <a:gd name="connsiteX2" fmla="*/ 1572744 w 1580219"/>
                <a:gd name="connsiteY2" fmla="*/ 87014 h 715492"/>
                <a:gd name="connsiteX3" fmla="*/ 1554830 w 1580219"/>
                <a:gd name="connsiteY3" fmla="*/ 78703 h 715492"/>
                <a:gd name="connsiteX4" fmla="*/ 1558368 w 1580219"/>
                <a:gd name="connsiteY4" fmla="*/ 63990 h 715492"/>
                <a:gd name="connsiteX5" fmla="*/ 1557975 w 1580219"/>
                <a:gd name="connsiteY5" fmla="*/ 58823 h 715492"/>
                <a:gd name="connsiteX6" fmla="*/ 1561849 w 1580219"/>
                <a:gd name="connsiteY6" fmla="*/ 34676 h 715492"/>
                <a:gd name="connsiteX7" fmla="*/ 1555953 w 1580219"/>
                <a:gd name="connsiteY7" fmla="*/ 29060 h 715492"/>
                <a:gd name="connsiteX8" fmla="*/ 1528268 w 1580219"/>
                <a:gd name="connsiteY8" fmla="*/ 35350 h 715492"/>
                <a:gd name="connsiteX9" fmla="*/ 1507826 w 1580219"/>
                <a:gd name="connsiteY9" fmla="*/ 14909 h 715492"/>
                <a:gd name="connsiteX10" fmla="*/ 1485083 w 1580219"/>
                <a:gd name="connsiteY10" fmla="*/ 21367 h 715492"/>
                <a:gd name="connsiteX11" fmla="*/ 1476378 w 1580219"/>
                <a:gd name="connsiteY11" fmla="*/ 17323 h 715492"/>
                <a:gd name="connsiteX12" fmla="*/ 1459026 w 1580219"/>
                <a:gd name="connsiteY12" fmla="*/ 2498 h 715492"/>
                <a:gd name="connsiteX13" fmla="*/ 1444256 w 1580219"/>
                <a:gd name="connsiteY13" fmla="*/ 5025 h 715492"/>
                <a:gd name="connsiteX14" fmla="*/ 1435328 w 1580219"/>
                <a:gd name="connsiteY14" fmla="*/ 251 h 715492"/>
                <a:gd name="connsiteX15" fmla="*/ 1413258 w 1580219"/>
                <a:gd name="connsiteY15" fmla="*/ 19569 h 715492"/>
                <a:gd name="connsiteX16" fmla="*/ 1402644 w 1580219"/>
                <a:gd name="connsiteY16" fmla="*/ 25354 h 715492"/>
                <a:gd name="connsiteX17" fmla="*/ 1385966 w 1580219"/>
                <a:gd name="connsiteY17" fmla="*/ 2385 h 715492"/>
                <a:gd name="connsiteX18" fmla="*/ 1376026 w 1580219"/>
                <a:gd name="connsiteY18" fmla="*/ 4856 h 715492"/>
                <a:gd name="connsiteX19" fmla="*/ 1365805 w 1580219"/>
                <a:gd name="connsiteY19" fmla="*/ 35911 h 715492"/>
                <a:gd name="connsiteX20" fmla="*/ 1356146 w 1580219"/>
                <a:gd name="connsiteY20" fmla="*/ 27263 h 715492"/>
                <a:gd name="connsiteX21" fmla="*/ 1343735 w 1580219"/>
                <a:gd name="connsiteY21" fmla="*/ 31475 h 715492"/>
                <a:gd name="connsiteX22" fmla="*/ 1335087 w 1580219"/>
                <a:gd name="connsiteY22" fmla="*/ 31082 h 715492"/>
                <a:gd name="connsiteX23" fmla="*/ 1307683 w 1580219"/>
                <a:gd name="connsiteY23" fmla="*/ 58655 h 715492"/>
                <a:gd name="connsiteX24" fmla="*/ 1287578 w 1580219"/>
                <a:gd name="connsiteY24" fmla="*/ 35687 h 715492"/>
                <a:gd name="connsiteX25" fmla="*/ 1277976 w 1580219"/>
                <a:gd name="connsiteY25" fmla="*/ 36866 h 715492"/>
                <a:gd name="connsiteX26" fmla="*/ 1263206 w 1580219"/>
                <a:gd name="connsiteY26" fmla="*/ 65450 h 715492"/>
                <a:gd name="connsiteX27" fmla="*/ 1255569 w 1580219"/>
                <a:gd name="connsiteY27" fmla="*/ 68875 h 715492"/>
                <a:gd name="connsiteX28" fmla="*/ 1231646 w 1580219"/>
                <a:gd name="connsiteY28" fmla="*/ 59104 h 715492"/>
                <a:gd name="connsiteX29" fmla="*/ 1210924 w 1580219"/>
                <a:gd name="connsiteY29" fmla="*/ 89373 h 715492"/>
                <a:gd name="connsiteX30" fmla="*/ 1199131 w 1580219"/>
                <a:gd name="connsiteY30" fmla="*/ 63260 h 715492"/>
                <a:gd name="connsiteX31" fmla="*/ 1188293 w 1580219"/>
                <a:gd name="connsiteY31" fmla="*/ 63260 h 715492"/>
                <a:gd name="connsiteX32" fmla="*/ 1173916 w 1580219"/>
                <a:gd name="connsiteY32" fmla="*/ 99537 h 715492"/>
                <a:gd name="connsiteX33" fmla="*/ 1163977 w 1580219"/>
                <a:gd name="connsiteY33" fmla="*/ 86396 h 715492"/>
                <a:gd name="connsiteX34" fmla="*/ 1153981 w 1580219"/>
                <a:gd name="connsiteY34" fmla="*/ 87632 h 715492"/>
                <a:gd name="connsiteX35" fmla="*/ 1143255 w 1580219"/>
                <a:gd name="connsiteY35" fmla="*/ 108073 h 715492"/>
                <a:gd name="connsiteX36" fmla="*/ 1121129 w 1580219"/>
                <a:gd name="connsiteY36" fmla="*/ 135478 h 715492"/>
                <a:gd name="connsiteX37" fmla="*/ 1093331 w 1580219"/>
                <a:gd name="connsiteY37" fmla="*/ 127503 h 715492"/>
                <a:gd name="connsiteX38" fmla="*/ 1073171 w 1580219"/>
                <a:gd name="connsiteY38" fmla="*/ 163949 h 715492"/>
                <a:gd name="connsiteX39" fmla="*/ 1045654 w 1580219"/>
                <a:gd name="connsiteY39" fmla="*/ 155470 h 715492"/>
                <a:gd name="connsiteX40" fmla="*/ 1021675 w 1580219"/>
                <a:gd name="connsiteY40" fmla="*/ 187367 h 715492"/>
                <a:gd name="connsiteX41" fmla="*/ 1015048 w 1580219"/>
                <a:gd name="connsiteY41" fmla="*/ 178943 h 715492"/>
                <a:gd name="connsiteX42" fmla="*/ 1004659 w 1580219"/>
                <a:gd name="connsiteY42" fmla="*/ 180235 h 715492"/>
                <a:gd name="connsiteX43" fmla="*/ 992248 w 1580219"/>
                <a:gd name="connsiteY43" fmla="*/ 216681 h 715492"/>
                <a:gd name="connsiteX44" fmla="*/ 966584 w 1580219"/>
                <a:gd name="connsiteY44" fmla="*/ 196240 h 715492"/>
                <a:gd name="connsiteX45" fmla="*/ 941595 w 1580219"/>
                <a:gd name="connsiteY45" fmla="*/ 248915 h 715492"/>
                <a:gd name="connsiteX46" fmla="*/ 918458 w 1580219"/>
                <a:gd name="connsiteY46" fmla="*/ 216344 h 715492"/>
                <a:gd name="connsiteX47" fmla="*/ 907788 w 1580219"/>
                <a:gd name="connsiteY47" fmla="*/ 217635 h 715492"/>
                <a:gd name="connsiteX48" fmla="*/ 897736 w 1580219"/>
                <a:gd name="connsiteY48" fmla="*/ 247511 h 715492"/>
                <a:gd name="connsiteX49" fmla="*/ 853597 w 1580219"/>
                <a:gd name="connsiteY49" fmla="*/ 231955 h 715492"/>
                <a:gd name="connsiteX50" fmla="*/ 818442 w 1580219"/>
                <a:gd name="connsiteY50" fmla="*/ 277667 h 715492"/>
                <a:gd name="connsiteX51" fmla="*/ 811703 w 1580219"/>
                <a:gd name="connsiteY51" fmla="*/ 276937 h 715492"/>
                <a:gd name="connsiteX52" fmla="*/ 779582 w 1580219"/>
                <a:gd name="connsiteY52" fmla="*/ 274803 h 715492"/>
                <a:gd name="connsiteX53" fmla="*/ 760039 w 1580219"/>
                <a:gd name="connsiteY53" fmla="*/ 316865 h 715492"/>
                <a:gd name="connsiteX54" fmla="*/ 758186 w 1580219"/>
                <a:gd name="connsiteY54" fmla="*/ 319561 h 715492"/>
                <a:gd name="connsiteX55" fmla="*/ 728029 w 1580219"/>
                <a:gd name="connsiteY55" fmla="*/ 308778 h 715492"/>
                <a:gd name="connsiteX56" fmla="*/ 697705 w 1580219"/>
                <a:gd name="connsiteY56" fmla="*/ 346179 h 715492"/>
                <a:gd name="connsiteX57" fmla="*/ 693605 w 1580219"/>
                <a:gd name="connsiteY57" fmla="*/ 348088 h 715492"/>
                <a:gd name="connsiteX58" fmla="*/ 655699 w 1580219"/>
                <a:gd name="connsiteY58" fmla="*/ 343764 h 715492"/>
                <a:gd name="connsiteX59" fmla="*/ 624251 w 1580219"/>
                <a:gd name="connsiteY59" fmla="*/ 382232 h 715492"/>
                <a:gd name="connsiteX60" fmla="*/ 597352 w 1580219"/>
                <a:gd name="connsiteY60" fmla="*/ 367687 h 715492"/>
                <a:gd name="connsiteX61" fmla="*/ 569442 w 1580219"/>
                <a:gd name="connsiteY61" fmla="*/ 403347 h 715492"/>
                <a:gd name="connsiteX62" fmla="*/ 538668 w 1580219"/>
                <a:gd name="connsiteY62" fmla="*/ 383523 h 715492"/>
                <a:gd name="connsiteX63" fmla="*/ 497448 w 1580219"/>
                <a:gd name="connsiteY63" fmla="*/ 425866 h 715492"/>
                <a:gd name="connsiteX64" fmla="*/ 470100 w 1580219"/>
                <a:gd name="connsiteY64" fmla="*/ 407727 h 715492"/>
                <a:gd name="connsiteX65" fmla="*/ 449996 w 1580219"/>
                <a:gd name="connsiteY65" fmla="*/ 424237 h 715492"/>
                <a:gd name="connsiteX66" fmla="*/ 417256 w 1580219"/>
                <a:gd name="connsiteY66" fmla="*/ 412051 h 715492"/>
                <a:gd name="connsiteX67" fmla="*/ 400971 w 1580219"/>
                <a:gd name="connsiteY67" fmla="*/ 441871 h 715492"/>
                <a:gd name="connsiteX68" fmla="*/ 391087 w 1580219"/>
                <a:gd name="connsiteY68" fmla="*/ 424743 h 715492"/>
                <a:gd name="connsiteX69" fmla="*/ 381035 w 1580219"/>
                <a:gd name="connsiteY69" fmla="*/ 423507 h 715492"/>
                <a:gd name="connsiteX70" fmla="*/ 362952 w 1580219"/>
                <a:gd name="connsiteY70" fmla="*/ 445970 h 715492"/>
                <a:gd name="connsiteX71" fmla="*/ 335885 w 1580219"/>
                <a:gd name="connsiteY71" fmla="*/ 431650 h 715492"/>
                <a:gd name="connsiteX72" fmla="*/ 304886 w 1580219"/>
                <a:gd name="connsiteY72" fmla="*/ 466580 h 715492"/>
                <a:gd name="connsiteX73" fmla="*/ 277144 w 1580219"/>
                <a:gd name="connsiteY73" fmla="*/ 443050 h 715492"/>
                <a:gd name="connsiteX74" fmla="*/ 249403 w 1580219"/>
                <a:gd name="connsiteY74" fmla="*/ 471690 h 715492"/>
                <a:gd name="connsiteX75" fmla="*/ 215091 w 1580219"/>
                <a:gd name="connsiteY75" fmla="*/ 449227 h 715492"/>
                <a:gd name="connsiteX76" fmla="*/ 208127 w 1580219"/>
                <a:gd name="connsiteY76" fmla="*/ 454281 h 715492"/>
                <a:gd name="connsiteX77" fmla="*/ 210261 w 1580219"/>
                <a:gd name="connsiteY77" fmla="*/ 485785 h 715492"/>
                <a:gd name="connsiteX78" fmla="*/ 174265 w 1580219"/>
                <a:gd name="connsiteY78" fmla="*/ 454337 h 715492"/>
                <a:gd name="connsiteX79" fmla="*/ 165055 w 1580219"/>
                <a:gd name="connsiteY79" fmla="*/ 459335 h 715492"/>
                <a:gd name="connsiteX80" fmla="*/ 164549 w 1580219"/>
                <a:gd name="connsiteY80" fmla="*/ 469107 h 715492"/>
                <a:gd name="connsiteX81" fmla="*/ 161966 w 1580219"/>
                <a:gd name="connsiteY81" fmla="*/ 468657 h 715492"/>
                <a:gd name="connsiteX82" fmla="*/ 114738 w 1580219"/>
                <a:gd name="connsiteY82" fmla="*/ 433279 h 715492"/>
                <a:gd name="connsiteX83" fmla="*/ 106483 w 1580219"/>
                <a:gd name="connsiteY83" fmla="*/ 437715 h 715492"/>
                <a:gd name="connsiteX84" fmla="*/ 104630 w 1580219"/>
                <a:gd name="connsiteY84" fmla="*/ 457875 h 715492"/>
                <a:gd name="connsiteX85" fmla="*/ 59929 w 1580219"/>
                <a:gd name="connsiteY85" fmla="*/ 436030 h 715492"/>
                <a:gd name="connsiteX86" fmla="*/ 50719 w 1580219"/>
                <a:gd name="connsiteY86" fmla="*/ 442657 h 715492"/>
                <a:gd name="connsiteX87" fmla="*/ 52684 w 1580219"/>
                <a:gd name="connsiteY87" fmla="*/ 473655 h 715492"/>
                <a:gd name="connsiteX88" fmla="*/ 47518 w 1580219"/>
                <a:gd name="connsiteY88" fmla="*/ 483034 h 715492"/>
                <a:gd name="connsiteX89" fmla="*/ 40498 w 1580219"/>
                <a:gd name="connsiteY89" fmla="*/ 481405 h 715492"/>
                <a:gd name="connsiteX90" fmla="*/ 6860 w 1580219"/>
                <a:gd name="connsiteY90" fmla="*/ 527229 h 715492"/>
                <a:gd name="connsiteX91" fmla="*/ 16800 w 1580219"/>
                <a:gd name="connsiteY91" fmla="*/ 563395 h 715492"/>
                <a:gd name="connsiteX92" fmla="*/ 7422 w 1580219"/>
                <a:gd name="connsiteY92" fmla="*/ 580747 h 715492"/>
                <a:gd name="connsiteX93" fmla="*/ 3772 w 1580219"/>
                <a:gd name="connsiteY93" fmla="*/ 629154 h 715492"/>
                <a:gd name="connsiteX94" fmla="*/ 46619 w 1580219"/>
                <a:gd name="connsiteY94" fmla="*/ 629267 h 715492"/>
                <a:gd name="connsiteX95" fmla="*/ 46732 w 1580219"/>
                <a:gd name="connsiteY95" fmla="*/ 630109 h 715492"/>
                <a:gd name="connsiteX96" fmla="*/ 53358 w 1580219"/>
                <a:gd name="connsiteY96" fmla="*/ 662736 h 715492"/>
                <a:gd name="connsiteX97" fmla="*/ 101204 w 1580219"/>
                <a:gd name="connsiteY97" fmla="*/ 651224 h 715492"/>
                <a:gd name="connsiteX98" fmla="*/ 109909 w 1580219"/>
                <a:gd name="connsiteY98" fmla="*/ 662062 h 715492"/>
                <a:gd name="connsiteX99" fmla="*/ 126531 w 1580219"/>
                <a:gd name="connsiteY99" fmla="*/ 679976 h 715492"/>
                <a:gd name="connsiteX100" fmla="*/ 139896 w 1580219"/>
                <a:gd name="connsiteY100" fmla="*/ 676439 h 715492"/>
                <a:gd name="connsiteX101" fmla="*/ 147590 w 1580219"/>
                <a:gd name="connsiteY101" fmla="*/ 693230 h 715492"/>
                <a:gd name="connsiteX102" fmla="*/ 193583 w 1580219"/>
                <a:gd name="connsiteY102" fmla="*/ 675765 h 715492"/>
                <a:gd name="connsiteX103" fmla="*/ 212227 w 1580219"/>
                <a:gd name="connsiteY103" fmla="*/ 715468 h 715492"/>
                <a:gd name="connsiteX104" fmla="*/ 262150 w 1580219"/>
                <a:gd name="connsiteY104" fmla="*/ 662961 h 715492"/>
                <a:gd name="connsiteX105" fmla="*/ 284725 w 1580219"/>
                <a:gd name="connsiteY105" fmla="*/ 679976 h 715492"/>
                <a:gd name="connsiteX106" fmla="*/ 334986 w 1580219"/>
                <a:gd name="connsiteY106" fmla="*/ 640330 h 715492"/>
                <a:gd name="connsiteX107" fmla="*/ 337625 w 1580219"/>
                <a:gd name="connsiteY107" fmla="*/ 641790 h 715492"/>
                <a:gd name="connsiteX108" fmla="*/ 362952 w 1580219"/>
                <a:gd name="connsiteY108" fmla="*/ 659367 h 715492"/>
                <a:gd name="connsiteX109" fmla="*/ 365535 w 1580219"/>
                <a:gd name="connsiteY109" fmla="*/ 658918 h 715492"/>
                <a:gd name="connsiteX110" fmla="*/ 388054 w 1580219"/>
                <a:gd name="connsiteY110" fmla="*/ 680145 h 715492"/>
                <a:gd name="connsiteX111" fmla="*/ 432025 w 1580219"/>
                <a:gd name="connsiteY111" fmla="*/ 638813 h 715492"/>
                <a:gd name="connsiteX112" fmla="*/ 436855 w 1580219"/>
                <a:gd name="connsiteY112" fmla="*/ 639431 h 715492"/>
                <a:gd name="connsiteX113" fmla="*/ 438259 w 1580219"/>
                <a:gd name="connsiteY113" fmla="*/ 639319 h 715492"/>
                <a:gd name="connsiteX114" fmla="*/ 452410 w 1580219"/>
                <a:gd name="connsiteY114" fmla="*/ 658862 h 715492"/>
                <a:gd name="connsiteX115" fmla="*/ 482118 w 1580219"/>
                <a:gd name="connsiteY115" fmla="*/ 652460 h 715492"/>
                <a:gd name="connsiteX116" fmla="*/ 487846 w 1580219"/>
                <a:gd name="connsiteY116" fmla="*/ 650775 h 715492"/>
                <a:gd name="connsiteX117" fmla="*/ 510308 w 1580219"/>
                <a:gd name="connsiteY117" fmla="*/ 618091 h 715492"/>
                <a:gd name="connsiteX118" fmla="*/ 511768 w 1580219"/>
                <a:gd name="connsiteY118" fmla="*/ 618260 h 715492"/>
                <a:gd name="connsiteX119" fmla="*/ 513004 w 1580219"/>
                <a:gd name="connsiteY119" fmla="*/ 618091 h 715492"/>
                <a:gd name="connsiteX120" fmla="*/ 515980 w 1580219"/>
                <a:gd name="connsiteY120" fmla="*/ 634433 h 715492"/>
                <a:gd name="connsiteX121" fmla="*/ 527268 w 1580219"/>
                <a:gd name="connsiteY121" fmla="*/ 635837 h 715492"/>
                <a:gd name="connsiteX122" fmla="*/ 551022 w 1580219"/>
                <a:gd name="connsiteY122" fmla="*/ 595067 h 715492"/>
                <a:gd name="connsiteX123" fmla="*/ 554392 w 1580219"/>
                <a:gd name="connsiteY123" fmla="*/ 618372 h 715492"/>
                <a:gd name="connsiteX124" fmla="*/ 565679 w 1580219"/>
                <a:gd name="connsiteY124" fmla="*/ 619776 h 715492"/>
                <a:gd name="connsiteX125" fmla="*/ 586794 w 1580219"/>
                <a:gd name="connsiteY125" fmla="*/ 575131 h 715492"/>
                <a:gd name="connsiteX126" fmla="*/ 599374 w 1580219"/>
                <a:gd name="connsiteY126" fmla="*/ 609050 h 715492"/>
                <a:gd name="connsiteX127" fmla="*/ 609032 w 1580219"/>
                <a:gd name="connsiteY127" fmla="*/ 610229 h 715492"/>
                <a:gd name="connsiteX128" fmla="*/ 628575 w 1580219"/>
                <a:gd name="connsiteY128" fmla="*/ 581926 h 715492"/>
                <a:gd name="connsiteX129" fmla="*/ 629754 w 1580219"/>
                <a:gd name="connsiteY129" fmla="*/ 582151 h 715492"/>
                <a:gd name="connsiteX130" fmla="*/ 641604 w 1580219"/>
                <a:gd name="connsiteY130" fmla="*/ 611970 h 715492"/>
                <a:gd name="connsiteX131" fmla="*/ 651263 w 1580219"/>
                <a:gd name="connsiteY131" fmla="*/ 613150 h 715492"/>
                <a:gd name="connsiteX132" fmla="*/ 680970 w 1580219"/>
                <a:gd name="connsiteY132" fmla="*/ 566034 h 715492"/>
                <a:gd name="connsiteX133" fmla="*/ 680970 w 1580219"/>
                <a:gd name="connsiteY133" fmla="*/ 566034 h 715492"/>
                <a:gd name="connsiteX134" fmla="*/ 696581 w 1580219"/>
                <a:gd name="connsiteY134" fmla="*/ 595741 h 715492"/>
                <a:gd name="connsiteX135" fmla="*/ 707195 w 1580219"/>
                <a:gd name="connsiteY135" fmla="*/ 595741 h 715492"/>
                <a:gd name="connsiteX136" fmla="*/ 716854 w 1580219"/>
                <a:gd name="connsiteY136" fmla="*/ 575861 h 715492"/>
                <a:gd name="connsiteX137" fmla="*/ 747235 w 1580219"/>
                <a:gd name="connsiteY137" fmla="*/ 609106 h 715492"/>
                <a:gd name="connsiteX138" fmla="*/ 756220 w 1580219"/>
                <a:gd name="connsiteY138" fmla="*/ 605625 h 715492"/>
                <a:gd name="connsiteX139" fmla="*/ 766722 w 1580219"/>
                <a:gd name="connsiteY139" fmla="*/ 558396 h 715492"/>
                <a:gd name="connsiteX140" fmla="*/ 800360 w 1580219"/>
                <a:gd name="connsiteY140" fmla="*/ 584846 h 715492"/>
                <a:gd name="connsiteX141" fmla="*/ 815297 w 1580219"/>
                <a:gd name="connsiteY141" fmla="*/ 566427 h 715492"/>
                <a:gd name="connsiteX142" fmla="*/ 816926 w 1580219"/>
                <a:gd name="connsiteY142" fmla="*/ 541662 h 715492"/>
                <a:gd name="connsiteX143" fmla="*/ 848935 w 1580219"/>
                <a:gd name="connsiteY143" fmla="*/ 552669 h 715492"/>
                <a:gd name="connsiteX144" fmla="*/ 881170 w 1580219"/>
                <a:gd name="connsiteY144" fmla="*/ 493030 h 715492"/>
                <a:gd name="connsiteX145" fmla="*/ 896051 w 1580219"/>
                <a:gd name="connsiteY145" fmla="*/ 517289 h 715492"/>
                <a:gd name="connsiteX146" fmla="*/ 907957 w 1580219"/>
                <a:gd name="connsiteY146" fmla="*/ 514201 h 715492"/>
                <a:gd name="connsiteX147" fmla="*/ 908069 w 1580219"/>
                <a:gd name="connsiteY147" fmla="*/ 504879 h 715492"/>
                <a:gd name="connsiteX148" fmla="*/ 910203 w 1580219"/>
                <a:gd name="connsiteY148" fmla="*/ 504598 h 715492"/>
                <a:gd name="connsiteX149" fmla="*/ 935867 w 1580219"/>
                <a:gd name="connsiteY149" fmla="*/ 512235 h 715492"/>
                <a:gd name="connsiteX150" fmla="*/ 960576 w 1580219"/>
                <a:gd name="connsiteY150" fmla="*/ 475733 h 715492"/>
                <a:gd name="connsiteX151" fmla="*/ 987980 w 1580219"/>
                <a:gd name="connsiteY151" fmla="*/ 485785 h 715492"/>
                <a:gd name="connsiteX152" fmla="*/ 1006961 w 1580219"/>
                <a:gd name="connsiteY152" fmla="*/ 462986 h 715492"/>
                <a:gd name="connsiteX153" fmla="*/ 1010668 w 1580219"/>
                <a:gd name="connsiteY153" fmla="*/ 460683 h 715492"/>
                <a:gd name="connsiteX154" fmla="*/ 1044924 w 1580219"/>
                <a:gd name="connsiteY154" fmla="*/ 471634 h 715492"/>
                <a:gd name="connsiteX155" fmla="*/ 1068341 w 1580219"/>
                <a:gd name="connsiteY155" fmla="*/ 406267 h 715492"/>
                <a:gd name="connsiteX156" fmla="*/ 1096925 w 1580219"/>
                <a:gd name="connsiteY156" fmla="*/ 432043 h 715492"/>
                <a:gd name="connsiteX157" fmla="*/ 1106865 w 1580219"/>
                <a:gd name="connsiteY157" fmla="*/ 428224 h 715492"/>
                <a:gd name="connsiteX158" fmla="*/ 1113435 w 1580219"/>
                <a:gd name="connsiteY158" fmla="*/ 384310 h 715492"/>
                <a:gd name="connsiteX159" fmla="*/ 1135786 w 1580219"/>
                <a:gd name="connsiteY159" fmla="*/ 381839 h 715492"/>
                <a:gd name="connsiteX160" fmla="*/ 1153082 w 1580219"/>
                <a:gd name="connsiteY160" fmla="*/ 355276 h 715492"/>
                <a:gd name="connsiteX161" fmla="*/ 1183800 w 1580219"/>
                <a:gd name="connsiteY161" fmla="*/ 376054 h 715492"/>
                <a:gd name="connsiteX162" fmla="*/ 1194021 w 1580219"/>
                <a:gd name="connsiteY162" fmla="*/ 372123 h 715492"/>
                <a:gd name="connsiteX163" fmla="*/ 1196042 w 1580219"/>
                <a:gd name="connsiteY163" fmla="*/ 361173 h 715492"/>
                <a:gd name="connsiteX164" fmla="*/ 1201995 w 1580219"/>
                <a:gd name="connsiteY164" fmla="*/ 356849 h 715492"/>
                <a:gd name="connsiteX165" fmla="*/ 1231871 w 1580219"/>
                <a:gd name="connsiteY165" fmla="*/ 363251 h 715492"/>
                <a:gd name="connsiteX166" fmla="*/ 1260623 w 1580219"/>
                <a:gd name="connsiteY166" fmla="*/ 319167 h 715492"/>
                <a:gd name="connsiteX167" fmla="*/ 1292632 w 1580219"/>
                <a:gd name="connsiteY167" fmla="*/ 322874 h 715492"/>
                <a:gd name="connsiteX168" fmla="*/ 1316836 w 1580219"/>
                <a:gd name="connsiteY168" fmla="*/ 293841 h 715492"/>
                <a:gd name="connsiteX169" fmla="*/ 1333290 w 1580219"/>
                <a:gd name="connsiteY169" fmla="*/ 306251 h 715492"/>
                <a:gd name="connsiteX170" fmla="*/ 1343062 w 1580219"/>
                <a:gd name="connsiteY170" fmla="*/ 303837 h 715492"/>
                <a:gd name="connsiteX171" fmla="*/ 1350699 w 1580219"/>
                <a:gd name="connsiteY171" fmla="*/ 283789 h 715492"/>
                <a:gd name="connsiteX172" fmla="*/ 1377149 w 1580219"/>
                <a:gd name="connsiteY172" fmla="*/ 292549 h 715492"/>
                <a:gd name="connsiteX173" fmla="*/ 1412416 w 1580219"/>
                <a:gd name="connsiteY173" fmla="*/ 258405 h 715492"/>
                <a:gd name="connsiteX174" fmla="*/ 1423085 w 1580219"/>
                <a:gd name="connsiteY174" fmla="*/ 256665 h 715492"/>
                <a:gd name="connsiteX175" fmla="*/ 1473795 w 1580219"/>
                <a:gd name="connsiteY175" fmla="*/ 277611 h 715492"/>
                <a:gd name="connsiteX176" fmla="*/ 1490979 w 1580219"/>
                <a:gd name="connsiteY176" fmla="*/ 255373 h 715492"/>
                <a:gd name="connsiteX177" fmla="*/ 1536916 w 1580219"/>
                <a:gd name="connsiteY177" fmla="*/ 264190 h 715492"/>
                <a:gd name="connsiteX178" fmla="*/ 1543486 w 1580219"/>
                <a:gd name="connsiteY178" fmla="*/ 257956 h 715492"/>
                <a:gd name="connsiteX179" fmla="*/ 1540566 w 1580219"/>
                <a:gd name="connsiteY179" fmla="*/ 234314 h 715492"/>
                <a:gd name="connsiteX180" fmla="*/ 1550618 w 1580219"/>
                <a:gd name="connsiteY180" fmla="*/ 216905 h 715492"/>
                <a:gd name="connsiteX181" fmla="*/ 1548933 w 1580219"/>
                <a:gd name="connsiteY181" fmla="*/ 208089 h 715492"/>
                <a:gd name="connsiteX182" fmla="*/ 1556065 w 1580219"/>
                <a:gd name="connsiteY182" fmla="*/ 200507 h 715492"/>
                <a:gd name="connsiteX183" fmla="*/ 1553707 w 1580219"/>
                <a:gd name="connsiteY183" fmla="*/ 169228 h 715492"/>
                <a:gd name="connsiteX184" fmla="*/ 1574653 w 1580219"/>
                <a:gd name="connsiteY184" fmla="*/ 136994 h 715492"/>
                <a:gd name="connsiteX185" fmla="*/ 1568645 w 1580219"/>
                <a:gd name="connsiteY185" fmla="*/ 132670 h 715492"/>
                <a:gd name="connsiteX186" fmla="*/ 1546350 w 1580219"/>
                <a:gd name="connsiteY186" fmla="*/ 129413 h 715492"/>
                <a:gd name="connsiteX187" fmla="*/ 1529447 w 1580219"/>
                <a:gd name="connsiteY187" fmla="*/ 118069 h 715492"/>
                <a:gd name="connsiteX188" fmla="*/ 1539948 w 1580219"/>
                <a:gd name="connsiteY188" fmla="*/ 103581 h 715492"/>
                <a:gd name="connsiteX189" fmla="*/ 1546350 w 1580219"/>
                <a:gd name="connsiteY189" fmla="*/ 129413 h 715492"/>
                <a:gd name="connsiteX190" fmla="*/ 1523157 w 1580219"/>
                <a:gd name="connsiteY190" fmla="*/ 181021 h 715492"/>
                <a:gd name="connsiteX191" fmla="*/ 1527650 w 1580219"/>
                <a:gd name="connsiteY191" fmla="*/ 177708 h 715492"/>
                <a:gd name="connsiteX192" fmla="*/ 1530963 w 1580219"/>
                <a:gd name="connsiteY192" fmla="*/ 187872 h 715492"/>
                <a:gd name="connsiteX193" fmla="*/ 1523213 w 1580219"/>
                <a:gd name="connsiteY193" fmla="*/ 180965 h 715492"/>
                <a:gd name="connsiteX194" fmla="*/ 1548990 w 1580219"/>
                <a:gd name="connsiteY194" fmla="*/ 43043 h 715492"/>
                <a:gd name="connsiteX195" fmla="*/ 1545901 w 1580219"/>
                <a:gd name="connsiteY195" fmla="*/ 41302 h 715492"/>
                <a:gd name="connsiteX196" fmla="*/ 1549439 w 1580219"/>
                <a:gd name="connsiteY196" fmla="*/ 40572 h 715492"/>
                <a:gd name="connsiteX197" fmla="*/ 1548990 w 1580219"/>
                <a:gd name="connsiteY197" fmla="*/ 43043 h 715492"/>
                <a:gd name="connsiteX198" fmla="*/ 1517261 w 1580219"/>
                <a:gd name="connsiteY198" fmla="*/ 38607 h 715492"/>
                <a:gd name="connsiteX199" fmla="*/ 1517485 w 1580219"/>
                <a:gd name="connsiteY199" fmla="*/ 40404 h 715492"/>
                <a:gd name="connsiteX200" fmla="*/ 1495416 w 1580219"/>
                <a:gd name="connsiteY200" fmla="*/ 46862 h 715492"/>
                <a:gd name="connsiteX201" fmla="*/ 1492552 w 1580219"/>
                <a:gd name="connsiteY201" fmla="*/ 29846 h 715492"/>
                <a:gd name="connsiteX202" fmla="*/ 1517317 w 1580219"/>
                <a:gd name="connsiteY202" fmla="*/ 38607 h 715492"/>
                <a:gd name="connsiteX203" fmla="*/ 1476154 w 1580219"/>
                <a:gd name="connsiteY203" fmla="*/ 51411 h 715492"/>
                <a:gd name="connsiteX204" fmla="*/ 1474132 w 1580219"/>
                <a:gd name="connsiteY204" fmla="*/ 51579 h 715492"/>
                <a:gd name="connsiteX205" fmla="*/ 1469752 w 1580219"/>
                <a:gd name="connsiteY205" fmla="*/ 51411 h 715492"/>
                <a:gd name="connsiteX206" fmla="*/ 1475704 w 1580219"/>
                <a:gd name="connsiteY206" fmla="*/ 29959 h 715492"/>
                <a:gd name="connsiteX207" fmla="*/ 1478063 w 1580219"/>
                <a:gd name="connsiteY207" fmla="*/ 30576 h 715492"/>
                <a:gd name="connsiteX208" fmla="*/ 1476098 w 1580219"/>
                <a:gd name="connsiteY208" fmla="*/ 51354 h 715492"/>
                <a:gd name="connsiteX209" fmla="*/ 1384056 w 1580219"/>
                <a:gd name="connsiteY209" fmla="*/ 18053 h 715492"/>
                <a:gd name="connsiteX210" fmla="*/ 1392255 w 1580219"/>
                <a:gd name="connsiteY210" fmla="*/ 30632 h 715492"/>
                <a:gd name="connsiteX211" fmla="*/ 1390907 w 1580219"/>
                <a:gd name="connsiteY211" fmla="*/ 31306 h 715492"/>
                <a:gd name="connsiteX212" fmla="*/ 1374846 w 1580219"/>
                <a:gd name="connsiteY212" fmla="*/ 49277 h 715492"/>
                <a:gd name="connsiteX213" fmla="*/ 1374173 w 1580219"/>
                <a:gd name="connsiteY213" fmla="*/ 48154 h 715492"/>
                <a:gd name="connsiteX214" fmla="*/ 1384000 w 1580219"/>
                <a:gd name="connsiteY214" fmla="*/ 18109 h 715492"/>
                <a:gd name="connsiteX215" fmla="*/ 1284321 w 1580219"/>
                <a:gd name="connsiteY215" fmla="*/ 49614 h 715492"/>
                <a:gd name="connsiteX216" fmla="*/ 1304032 w 1580219"/>
                <a:gd name="connsiteY216" fmla="*/ 74940 h 715492"/>
                <a:gd name="connsiteX217" fmla="*/ 1300438 w 1580219"/>
                <a:gd name="connsiteY217" fmla="*/ 80275 h 715492"/>
                <a:gd name="connsiteX218" fmla="*/ 1276684 w 1580219"/>
                <a:gd name="connsiteY218" fmla="*/ 64944 h 715492"/>
                <a:gd name="connsiteX219" fmla="*/ 1284321 w 1580219"/>
                <a:gd name="connsiteY219" fmla="*/ 49614 h 715492"/>
                <a:gd name="connsiteX220" fmla="*/ 1225862 w 1580219"/>
                <a:gd name="connsiteY220" fmla="*/ 86846 h 715492"/>
                <a:gd name="connsiteX221" fmla="*/ 1242540 w 1580219"/>
                <a:gd name="connsiteY221" fmla="*/ 80612 h 715492"/>
                <a:gd name="connsiteX222" fmla="*/ 1218000 w 1580219"/>
                <a:gd name="connsiteY222" fmla="*/ 122112 h 715492"/>
                <a:gd name="connsiteX223" fmla="*/ 1225862 w 1580219"/>
                <a:gd name="connsiteY223" fmla="*/ 86902 h 715492"/>
                <a:gd name="connsiteX224" fmla="*/ 1193684 w 1580219"/>
                <a:gd name="connsiteY224" fmla="*/ 79938 h 715492"/>
                <a:gd name="connsiteX225" fmla="*/ 1204410 w 1580219"/>
                <a:gd name="connsiteY225" fmla="*/ 113745 h 715492"/>
                <a:gd name="connsiteX226" fmla="*/ 1185878 w 1580219"/>
                <a:gd name="connsiteY226" fmla="*/ 103075 h 715492"/>
                <a:gd name="connsiteX227" fmla="*/ 1193684 w 1580219"/>
                <a:gd name="connsiteY227" fmla="*/ 79882 h 715492"/>
                <a:gd name="connsiteX228" fmla="*/ 1115682 w 1580219"/>
                <a:gd name="connsiteY228" fmla="*/ 149405 h 715492"/>
                <a:gd name="connsiteX229" fmla="*/ 1112424 w 1580219"/>
                <a:gd name="connsiteY229" fmla="*/ 163444 h 715492"/>
                <a:gd name="connsiteX230" fmla="*/ 1093163 w 1580219"/>
                <a:gd name="connsiteY230" fmla="*/ 156368 h 715492"/>
                <a:gd name="connsiteX231" fmla="*/ 1087154 w 1580219"/>
                <a:gd name="connsiteY231" fmla="*/ 157210 h 715492"/>
                <a:gd name="connsiteX232" fmla="*/ 1089456 w 1580219"/>
                <a:gd name="connsiteY232" fmla="*/ 148562 h 715492"/>
                <a:gd name="connsiteX233" fmla="*/ 1115682 w 1580219"/>
                <a:gd name="connsiteY233" fmla="*/ 149405 h 715492"/>
                <a:gd name="connsiteX234" fmla="*/ 1061827 w 1580219"/>
                <a:gd name="connsiteY234" fmla="*/ 176192 h 715492"/>
                <a:gd name="connsiteX235" fmla="*/ 1035938 w 1580219"/>
                <a:gd name="connsiteY235" fmla="*/ 210840 h 715492"/>
                <a:gd name="connsiteX236" fmla="*/ 1033636 w 1580219"/>
                <a:gd name="connsiteY236" fmla="*/ 194667 h 715492"/>
                <a:gd name="connsiteX237" fmla="*/ 1061827 w 1580219"/>
                <a:gd name="connsiteY237" fmla="*/ 176192 h 715492"/>
                <a:gd name="connsiteX238" fmla="*/ 1011959 w 1580219"/>
                <a:gd name="connsiteY238" fmla="*/ 195903 h 715492"/>
                <a:gd name="connsiteX239" fmla="*/ 1020327 w 1580219"/>
                <a:gd name="connsiteY239" fmla="*/ 210391 h 715492"/>
                <a:gd name="connsiteX240" fmla="*/ 1020046 w 1580219"/>
                <a:gd name="connsiteY240" fmla="*/ 210391 h 715492"/>
                <a:gd name="connsiteX241" fmla="*/ 1006400 w 1580219"/>
                <a:gd name="connsiteY241" fmla="*/ 213311 h 715492"/>
                <a:gd name="connsiteX242" fmla="*/ 1011959 w 1580219"/>
                <a:gd name="connsiteY242" fmla="*/ 195903 h 715492"/>
                <a:gd name="connsiteX243" fmla="*/ 963047 w 1580219"/>
                <a:gd name="connsiteY243" fmla="*/ 219545 h 715492"/>
                <a:gd name="connsiteX244" fmla="*/ 981578 w 1580219"/>
                <a:gd name="connsiteY244" fmla="*/ 227014 h 715492"/>
                <a:gd name="connsiteX245" fmla="*/ 982140 w 1580219"/>
                <a:gd name="connsiteY245" fmla="*/ 230552 h 715492"/>
                <a:gd name="connsiteX246" fmla="*/ 953500 w 1580219"/>
                <a:gd name="connsiteY246" fmla="*/ 258630 h 715492"/>
                <a:gd name="connsiteX247" fmla="*/ 963103 w 1580219"/>
                <a:gd name="connsiteY247" fmla="*/ 219489 h 715492"/>
                <a:gd name="connsiteX248" fmla="*/ 915369 w 1580219"/>
                <a:gd name="connsiteY248" fmla="*/ 233921 h 715492"/>
                <a:gd name="connsiteX249" fmla="*/ 925646 w 1580219"/>
                <a:gd name="connsiteY249" fmla="*/ 248690 h 715492"/>
                <a:gd name="connsiteX250" fmla="*/ 911382 w 1580219"/>
                <a:gd name="connsiteY250" fmla="*/ 247006 h 715492"/>
                <a:gd name="connsiteX251" fmla="*/ 915369 w 1580219"/>
                <a:gd name="connsiteY251" fmla="*/ 233977 h 715492"/>
                <a:gd name="connsiteX252" fmla="*/ 842253 w 1580219"/>
                <a:gd name="connsiteY252" fmla="*/ 253127 h 715492"/>
                <a:gd name="connsiteX253" fmla="*/ 883865 w 1580219"/>
                <a:gd name="connsiteY253" fmla="*/ 251947 h 715492"/>
                <a:gd name="connsiteX254" fmla="*/ 845173 w 1580219"/>
                <a:gd name="connsiteY254" fmla="*/ 294290 h 715492"/>
                <a:gd name="connsiteX255" fmla="*/ 831358 w 1580219"/>
                <a:gd name="connsiteY255" fmla="*/ 282834 h 715492"/>
                <a:gd name="connsiteX256" fmla="*/ 842253 w 1580219"/>
                <a:gd name="connsiteY256" fmla="*/ 253127 h 715492"/>
                <a:gd name="connsiteX257" fmla="*/ 733196 w 1580219"/>
                <a:gd name="connsiteY257" fmla="*/ 332813 h 715492"/>
                <a:gd name="connsiteX258" fmla="*/ 748527 w 1580219"/>
                <a:gd name="connsiteY258" fmla="*/ 333937 h 715492"/>
                <a:gd name="connsiteX259" fmla="*/ 736621 w 1580219"/>
                <a:gd name="connsiteY259" fmla="*/ 350278 h 715492"/>
                <a:gd name="connsiteX260" fmla="*/ 712811 w 1580219"/>
                <a:gd name="connsiteY260" fmla="*/ 342866 h 715492"/>
                <a:gd name="connsiteX261" fmla="*/ 710003 w 1580219"/>
                <a:gd name="connsiteY261" fmla="*/ 343090 h 715492"/>
                <a:gd name="connsiteX262" fmla="*/ 733196 w 1580219"/>
                <a:gd name="connsiteY262" fmla="*/ 332813 h 715492"/>
                <a:gd name="connsiteX263" fmla="*/ 643962 w 1580219"/>
                <a:gd name="connsiteY263" fmla="*/ 371955 h 715492"/>
                <a:gd name="connsiteX264" fmla="*/ 681475 w 1580219"/>
                <a:gd name="connsiteY264" fmla="*/ 356400 h 715492"/>
                <a:gd name="connsiteX265" fmla="*/ 636100 w 1580219"/>
                <a:gd name="connsiteY265" fmla="*/ 408513 h 715492"/>
                <a:gd name="connsiteX266" fmla="*/ 643962 w 1580219"/>
                <a:gd name="connsiteY266" fmla="*/ 371955 h 715492"/>
                <a:gd name="connsiteX267" fmla="*/ 596509 w 1580219"/>
                <a:gd name="connsiteY267" fmla="*/ 391610 h 715492"/>
                <a:gd name="connsiteX268" fmla="*/ 588086 w 1580219"/>
                <a:gd name="connsiteY268" fmla="*/ 396496 h 715492"/>
                <a:gd name="connsiteX269" fmla="*/ 596509 w 1580219"/>
                <a:gd name="connsiteY269" fmla="*/ 391610 h 715492"/>
                <a:gd name="connsiteX270" fmla="*/ 518844 w 1580219"/>
                <a:gd name="connsiteY270" fmla="*/ 416263 h 715492"/>
                <a:gd name="connsiteX271" fmla="*/ 540465 w 1580219"/>
                <a:gd name="connsiteY271" fmla="*/ 414297 h 715492"/>
                <a:gd name="connsiteX272" fmla="*/ 561074 w 1580219"/>
                <a:gd name="connsiteY272" fmla="*/ 423283 h 715492"/>
                <a:gd name="connsiteX273" fmla="*/ 562198 w 1580219"/>
                <a:gd name="connsiteY273" fmla="*/ 427382 h 715492"/>
                <a:gd name="connsiteX274" fmla="*/ 536871 w 1580219"/>
                <a:gd name="connsiteY274" fmla="*/ 454394 h 715492"/>
                <a:gd name="connsiteX275" fmla="*/ 511095 w 1580219"/>
                <a:gd name="connsiteY275" fmla="*/ 428112 h 715492"/>
                <a:gd name="connsiteX276" fmla="*/ 518844 w 1580219"/>
                <a:gd name="connsiteY276" fmla="*/ 416263 h 715492"/>
                <a:gd name="connsiteX277" fmla="*/ 486498 w 1580219"/>
                <a:gd name="connsiteY277" fmla="*/ 435469 h 715492"/>
                <a:gd name="connsiteX278" fmla="*/ 486835 w 1580219"/>
                <a:gd name="connsiteY278" fmla="*/ 437940 h 715492"/>
                <a:gd name="connsiteX279" fmla="*/ 460216 w 1580219"/>
                <a:gd name="connsiteY279" fmla="*/ 461245 h 715492"/>
                <a:gd name="connsiteX280" fmla="*/ 461901 w 1580219"/>
                <a:gd name="connsiteY280" fmla="*/ 442713 h 715492"/>
                <a:gd name="connsiteX281" fmla="*/ 486498 w 1580219"/>
                <a:gd name="connsiteY281" fmla="*/ 435469 h 715492"/>
                <a:gd name="connsiteX282" fmla="*/ 415291 w 1580219"/>
                <a:gd name="connsiteY282" fmla="*/ 431313 h 715492"/>
                <a:gd name="connsiteX283" fmla="*/ 443650 w 1580219"/>
                <a:gd name="connsiteY283" fmla="*/ 439961 h 715492"/>
                <a:gd name="connsiteX284" fmla="*/ 445840 w 1580219"/>
                <a:gd name="connsiteY284" fmla="*/ 463547 h 715492"/>
                <a:gd name="connsiteX285" fmla="*/ 450333 w 1580219"/>
                <a:gd name="connsiteY285" fmla="*/ 469500 h 715492"/>
                <a:gd name="connsiteX286" fmla="*/ 446514 w 1580219"/>
                <a:gd name="connsiteY286" fmla="*/ 472308 h 715492"/>
                <a:gd name="connsiteX287" fmla="*/ 421861 w 1580219"/>
                <a:gd name="connsiteY287" fmla="*/ 442039 h 715492"/>
                <a:gd name="connsiteX288" fmla="*/ 414167 w 1580219"/>
                <a:gd name="connsiteY288" fmla="*/ 444847 h 715492"/>
                <a:gd name="connsiteX289" fmla="*/ 415291 w 1580219"/>
                <a:gd name="connsiteY289" fmla="*/ 431369 h 715492"/>
                <a:gd name="connsiteX290" fmla="*/ 383899 w 1580219"/>
                <a:gd name="connsiteY290" fmla="*/ 437434 h 715492"/>
                <a:gd name="connsiteX291" fmla="*/ 393502 w 1580219"/>
                <a:gd name="connsiteY291" fmla="*/ 457482 h 715492"/>
                <a:gd name="connsiteX292" fmla="*/ 371432 w 1580219"/>
                <a:gd name="connsiteY292" fmla="*/ 475116 h 715492"/>
                <a:gd name="connsiteX293" fmla="*/ 370140 w 1580219"/>
                <a:gd name="connsiteY293" fmla="*/ 465962 h 715492"/>
                <a:gd name="connsiteX294" fmla="*/ 383899 w 1580219"/>
                <a:gd name="connsiteY294" fmla="*/ 437378 h 715492"/>
                <a:gd name="connsiteX295" fmla="*/ 352788 w 1580219"/>
                <a:gd name="connsiteY295" fmla="*/ 452484 h 715492"/>
                <a:gd name="connsiteX296" fmla="*/ 357730 w 1580219"/>
                <a:gd name="connsiteY296" fmla="*/ 462873 h 715492"/>
                <a:gd name="connsiteX297" fmla="*/ 357280 w 1580219"/>
                <a:gd name="connsiteY297" fmla="*/ 473375 h 715492"/>
                <a:gd name="connsiteX298" fmla="*/ 336615 w 1580219"/>
                <a:gd name="connsiteY298" fmla="*/ 460515 h 715492"/>
                <a:gd name="connsiteX299" fmla="*/ 315219 w 1580219"/>
                <a:gd name="connsiteY299" fmla="*/ 468601 h 715492"/>
                <a:gd name="connsiteX300" fmla="*/ 352788 w 1580219"/>
                <a:gd name="connsiteY300" fmla="*/ 452484 h 715492"/>
                <a:gd name="connsiteX301" fmla="*/ 288993 w 1580219"/>
                <a:gd name="connsiteY301" fmla="*/ 461806 h 715492"/>
                <a:gd name="connsiteX302" fmla="*/ 296855 w 1580219"/>
                <a:gd name="connsiteY302" fmla="*/ 479833 h 715492"/>
                <a:gd name="connsiteX303" fmla="*/ 297698 w 1580219"/>
                <a:gd name="connsiteY303" fmla="*/ 482023 h 715492"/>
                <a:gd name="connsiteX304" fmla="*/ 265295 w 1580219"/>
                <a:gd name="connsiteY304" fmla="*/ 505834 h 715492"/>
                <a:gd name="connsiteX305" fmla="*/ 265295 w 1580219"/>
                <a:gd name="connsiteY305" fmla="*/ 505384 h 715492"/>
                <a:gd name="connsiteX306" fmla="*/ 260297 w 1580219"/>
                <a:gd name="connsiteY306" fmla="*/ 489660 h 715492"/>
                <a:gd name="connsiteX307" fmla="*/ 288993 w 1580219"/>
                <a:gd name="connsiteY307" fmla="*/ 461806 h 715492"/>
                <a:gd name="connsiteX308" fmla="*/ 247662 w 1580219"/>
                <a:gd name="connsiteY308" fmla="*/ 488593 h 715492"/>
                <a:gd name="connsiteX309" fmla="*/ 229130 w 1580219"/>
                <a:gd name="connsiteY309" fmla="*/ 479608 h 715492"/>
                <a:gd name="connsiteX310" fmla="*/ 220987 w 1580219"/>
                <a:gd name="connsiteY310" fmla="*/ 481293 h 715492"/>
                <a:gd name="connsiteX311" fmla="*/ 219527 w 1580219"/>
                <a:gd name="connsiteY311" fmla="*/ 462256 h 715492"/>
                <a:gd name="connsiteX312" fmla="*/ 247662 w 1580219"/>
                <a:gd name="connsiteY312" fmla="*/ 488593 h 715492"/>
                <a:gd name="connsiteX313" fmla="*/ 176623 w 1580219"/>
                <a:gd name="connsiteY313" fmla="*/ 469331 h 715492"/>
                <a:gd name="connsiteX314" fmla="*/ 201557 w 1580219"/>
                <a:gd name="connsiteY314" fmla="*/ 493984 h 715492"/>
                <a:gd name="connsiteX315" fmla="*/ 195099 w 1580219"/>
                <a:gd name="connsiteY315" fmla="*/ 498814 h 715492"/>
                <a:gd name="connsiteX316" fmla="*/ 176342 w 1580219"/>
                <a:gd name="connsiteY316" fmla="*/ 475003 h 715492"/>
                <a:gd name="connsiteX317" fmla="*/ 176623 w 1580219"/>
                <a:gd name="connsiteY317" fmla="*/ 469387 h 715492"/>
                <a:gd name="connsiteX318" fmla="*/ 118107 w 1580219"/>
                <a:gd name="connsiteY318" fmla="*/ 448329 h 715492"/>
                <a:gd name="connsiteX319" fmla="*/ 147758 w 1580219"/>
                <a:gd name="connsiteY319" fmla="*/ 470904 h 715492"/>
                <a:gd name="connsiteX320" fmla="*/ 125352 w 1580219"/>
                <a:gd name="connsiteY320" fmla="*/ 484775 h 715492"/>
                <a:gd name="connsiteX321" fmla="*/ 125352 w 1580219"/>
                <a:gd name="connsiteY321" fmla="*/ 484662 h 715492"/>
                <a:gd name="connsiteX322" fmla="*/ 118164 w 1580219"/>
                <a:gd name="connsiteY322" fmla="*/ 448329 h 715492"/>
                <a:gd name="connsiteX323" fmla="*/ 105360 w 1580219"/>
                <a:gd name="connsiteY323" fmla="*/ 478990 h 715492"/>
                <a:gd name="connsiteX324" fmla="*/ 84301 w 1580219"/>
                <a:gd name="connsiteY324" fmla="*/ 473936 h 715492"/>
                <a:gd name="connsiteX325" fmla="*/ 81044 w 1580219"/>
                <a:gd name="connsiteY325" fmla="*/ 474273 h 715492"/>
                <a:gd name="connsiteX326" fmla="*/ 67229 w 1580219"/>
                <a:gd name="connsiteY326" fmla="*/ 470904 h 715492"/>
                <a:gd name="connsiteX327" fmla="*/ 64534 w 1580219"/>
                <a:gd name="connsiteY327" fmla="*/ 451417 h 715492"/>
                <a:gd name="connsiteX328" fmla="*/ 105360 w 1580219"/>
                <a:gd name="connsiteY328" fmla="*/ 479047 h 715492"/>
                <a:gd name="connsiteX329" fmla="*/ 76046 w 1580219"/>
                <a:gd name="connsiteY329" fmla="*/ 511056 h 715492"/>
                <a:gd name="connsiteX330" fmla="*/ 63747 w 1580219"/>
                <a:gd name="connsiteY330" fmla="*/ 521614 h 715492"/>
                <a:gd name="connsiteX331" fmla="*/ 64084 w 1580219"/>
                <a:gd name="connsiteY331" fmla="*/ 519536 h 715492"/>
                <a:gd name="connsiteX332" fmla="*/ 61389 w 1580219"/>
                <a:gd name="connsiteY332" fmla="*/ 501902 h 715492"/>
                <a:gd name="connsiteX333" fmla="*/ 62119 w 1580219"/>
                <a:gd name="connsiteY333" fmla="*/ 494995 h 715492"/>
                <a:gd name="connsiteX334" fmla="*/ 76046 w 1580219"/>
                <a:gd name="connsiteY334" fmla="*/ 511056 h 715492"/>
                <a:gd name="connsiteX335" fmla="*/ 36792 w 1580219"/>
                <a:gd name="connsiteY335" fmla="*/ 505609 h 715492"/>
                <a:gd name="connsiteX336" fmla="*/ 48978 w 1580219"/>
                <a:gd name="connsiteY336" fmla="*/ 504036 h 715492"/>
                <a:gd name="connsiteX337" fmla="*/ 53190 w 1580219"/>
                <a:gd name="connsiteY337" fmla="*/ 520940 h 715492"/>
                <a:gd name="connsiteX338" fmla="*/ 58918 w 1580219"/>
                <a:gd name="connsiteY338" fmla="*/ 524646 h 715492"/>
                <a:gd name="connsiteX339" fmla="*/ 45496 w 1580219"/>
                <a:gd name="connsiteY339" fmla="*/ 532227 h 715492"/>
                <a:gd name="connsiteX340" fmla="*/ 36736 w 1580219"/>
                <a:gd name="connsiteY340" fmla="*/ 505553 h 715492"/>
                <a:gd name="connsiteX341" fmla="*/ 11914 w 1580219"/>
                <a:gd name="connsiteY341" fmla="*/ 607309 h 715492"/>
                <a:gd name="connsiteX342" fmla="*/ 24662 w 1580219"/>
                <a:gd name="connsiteY342" fmla="*/ 570246 h 715492"/>
                <a:gd name="connsiteX343" fmla="*/ 32580 w 1580219"/>
                <a:gd name="connsiteY343" fmla="*/ 573166 h 715492"/>
                <a:gd name="connsiteX344" fmla="*/ 60940 w 1580219"/>
                <a:gd name="connsiteY344" fmla="*/ 583274 h 715492"/>
                <a:gd name="connsiteX345" fmla="*/ 47743 w 1580219"/>
                <a:gd name="connsiteY345" fmla="*/ 614329 h 715492"/>
                <a:gd name="connsiteX346" fmla="*/ 11914 w 1580219"/>
                <a:gd name="connsiteY346" fmla="*/ 607309 h 715492"/>
                <a:gd name="connsiteX347" fmla="*/ 81942 w 1580219"/>
                <a:gd name="connsiteY347" fmla="*/ 649090 h 715492"/>
                <a:gd name="connsiteX348" fmla="*/ 70262 w 1580219"/>
                <a:gd name="connsiteY348" fmla="*/ 646956 h 715492"/>
                <a:gd name="connsiteX349" fmla="*/ 93455 w 1580219"/>
                <a:gd name="connsiteY349" fmla="*/ 640891 h 715492"/>
                <a:gd name="connsiteX350" fmla="*/ 95083 w 1580219"/>
                <a:gd name="connsiteY350" fmla="*/ 642857 h 715492"/>
                <a:gd name="connsiteX351" fmla="*/ 81942 w 1580219"/>
                <a:gd name="connsiteY351" fmla="*/ 649090 h 715492"/>
                <a:gd name="connsiteX352" fmla="*/ 160674 w 1580219"/>
                <a:gd name="connsiteY352" fmla="*/ 673181 h 715492"/>
                <a:gd name="connsiteX353" fmla="*/ 159495 w 1580219"/>
                <a:gd name="connsiteY353" fmla="*/ 658637 h 715492"/>
                <a:gd name="connsiteX354" fmla="*/ 178757 w 1580219"/>
                <a:gd name="connsiteY354" fmla="*/ 626908 h 715492"/>
                <a:gd name="connsiteX355" fmla="*/ 182913 w 1580219"/>
                <a:gd name="connsiteY355" fmla="*/ 626459 h 715492"/>
                <a:gd name="connsiteX356" fmla="*/ 191336 w 1580219"/>
                <a:gd name="connsiteY356" fmla="*/ 628200 h 715492"/>
                <a:gd name="connsiteX357" fmla="*/ 203691 w 1580219"/>
                <a:gd name="connsiteY357" fmla="*/ 642127 h 715492"/>
                <a:gd name="connsiteX358" fmla="*/ 160674 w 1580219"/>
                <a:gd name="connsiteY358" fmla="*/ 673181 h 715492"/>
                <a:gd name="connsiteX359" fmla="*/ 230309 w 1580219"/>
                <a:gd name="connsiteY359" fmla="*/ 690422 h 715492"/>
                <a:gd name="connsiteX360" fmla="*/ 214698 w 1580219"/>
                <a:gd name="connsiteY360" fmla="*/ 652684 h 715492"/>
                <a:gd name="connsiteX361" fmla="*/ 237554 w 1580219"/>
                <a:gd name="connsiteY361" fmla="*/ 661276 h 715492"/>
                <a:gd name="connsiteX362" fmla="*/ 250582 w 1580219"/>
                <a:gd name="connsiteY362" fmla="*/ 659086 h 715492"/>
                <a:gd name="connsiteX363" fmla="*/ 230309 w 1580219"/>
                <a:gd name="connsiteY363" fmla="*/ 690422 h 715492"/>
                <a:gd name="connsiteX364" fmla="*/ 311962 w 1580219"/>
                <a:gd name="connsiteY364" fmla="*/ 652740 h 715492"/>
                <a:gd name="connsiteX365" fmla="*/ 283659 w 1580219"/>
                <a:gd name="connsiteY365" fmla="*/ 652347 h 715492"/>
                <a:gd name="connsiteX366" fmla="*/ 276190 w 1580219"/>
                <a:gd name="connsiteY366" fmla="*/ 645384 h 715492"/>
                <a:gd name="connsiteX367" fmla="*/ 311905 w 1580219"/>
                <a:gd name="connsiteY367" fmla="*/ 621236 h 715492"/>
                <a:gd name="connsiteX368" fmla="*/ 326001 w 1580219"/>
                <a:gd name="connsiteY368" fmla="*/ 634152 h 715492"/>
                <a:gd name="connsiteX369" fmla="*/ 312018 w 1580219"/>
                <a:gd name="connsiteY369" fmla="*/ 652796 h 715492"/>
                <a:gd name="connsiteX370" fmla="*/ 404621 w 1580219"/>
                <a:gd name="connsiteY370" fmla="*/ 652516 h 715492"/>
                <a:gd name="connsiteX371" fmla="*/ 378171 w 1580219"/>
                <a:gd name="connsiteY371" fmla="*/ 651673 h 715492"/>
                <a:gd name="connsiteX372" fmla="*/ 383899 w 1580219"/>
                <a:gd name="connsiteY372" fmla="*/ 640105 h 715492"/>
                <a:gd name="connsiteX373" fmla="*/ 412539 w 1580219"/>
                <a:gd name="connsiteY373" fmla="*/ 622303 h 715492"/>
                <a:gd name="connsiteX374" fmla="*/ 420232 w 1580219"/>
                <a:gd name="connsiteY374" fmla="*/ 631794 h 715492"/>
                <a:gd name="connsiteX375" fmla="*/ 404565 w 1580219"/>
                <a:gd name="connsiteY375" fmla="*/ 652516 h 715492"/>
                <a:gd name="connsiteX376" fmla="*/ 485487 w 1580219"/>
                <a:gd name="connsiteY376" fmla="*/ 633984 h 715492"/>
                <a:gd name="connsiteX377" fmla="*/ 484532 w 1580219"/>
                <a:gd name="connsiteY377" fmla="*/ 634602 h 715492"/>
                <a:gd name="connsiteX378" fmla="*/ 466337 w 1580219"/>
                <a:gd name="connsiteY378" fmla="*/ 638083 h 715492"/>
                <a:gd name="connsiteX379" fmla="*/ 451961 w 1580219"/>
                <a:gd name="connsiteY379" fmla="*/ 634377 h 715492"/>
                <a:gd name="connsiteX380" fmla="*/ 488183 w 1580219"/>
                <a:gd name="connsiteY380" fmla="*/ 598830 h 715492"/>
                <a:gd name="connsiteX381" fmla="*/ 498628 w 1580219"/>
                <a:gd name="connsiteY381" fmla="*/ 613599 h 715492"/>
                <a:gd name="connsiteX382" fmla="*/ 485487 w 1580219"/>
                <a:gd name="connsiteY382" fmla="*/ 633928 h 715492"/>
                <a:gd name="connsiteX383" fmla="*/ 525078 w 1580219"/>
                <a:gd name="connsiteY383" fmla="*/ 616968 h 715492"/>
                <a:gd name="connsiteX384" fmla="*/ 524853 w 1580219"/>
                <a:gd name="connsiteY384" fmla="*/ 614329 h 715492"/>
                <a:gd name="connsiteX385" fmla="*/ 527436 w 1580219"/>
                <a:gd name="connsiteY385" fmla="*/ 612869 h 715492"/>
                <a:gd name="connsiteX386" fmla="*/ 525022 w 1580219"/>
                <a:gd name="connsiteY386" fmla="*/ 617024 h 715492"/>
                <a:gd name="connsiteX387" fmla="*/ 563489 w 1580219"/>
                <a:gd name="connsiteY387" fmla="*/ 599110 h 715492"/>
                <a:gd name="connsiteX388" fmla="*/ 562534 w 1580219"/>
                <a:gd name="connsiteY388" fmla="*/ 579680 h 715492"/>
                <a:gd name="connsiteX389" fmla="*/ 575731 w 1580219"/>
                <a:gd name="connsiteY389" fmla="*/ 569179 h 715492"/>
                <a:gd name="connsiteX390" fmla="*/ 563489 w 1580219"/>
                <a:gd name="connsiteY390" fmla="*/ 599054 h 715492"/>
                <a:gd name="connsiteX391" fmla="*/ 606168 w 1580219"/>
                <a:gd name="connsiteY391" fmla="*/ 595011 h 715492"/>
                <a:gd name="connsiteX392" fmla="*/ 596903 w 1580219"/>
                <a:gd name="connsiteY392" fmla="*/ 565191 h 715492"/>
                <a:gd name="connsiteX393" fmla="*/ 617119 w 1580219"/>
                <a:gd name="connsiteY393" fmla="*/ 577490 h 715492"/>
                <a:gd name="connsiteX394" fmla="*/ 606168 w 1580219"/>
                <a:gd name="connsiteY394" fmla="*/ 595011 h 715492"/>
                <a:gd name="connsiteX395" fmla="*/ 648118 w 1580219"/>
                <a:gd name="connsiteY395" fmla="*/ 598100 h 715492"/>
                <a:gd name="connsiteX396" fmla="*/ 642109 w 1580219"/>
                <a:gd name="connsiteY396" fmla="*/ 581758 h 715492"/>
                <a:gd name="connsiteX397" fmla="*/ 663336 w 1580219"/>
                <a:gd name="connsiteY397" fmla="*/ 575019 h 715492"/>
                <a:gd name="connsiteX398" fmla="*/ 648118 w 1580219"/>
                <a:gd name="connsiteY398" fmla="*/ 598156 h 715492"/>
                <a:gd name="connsiteX399" fmla="*/ 701130 w 1580219"/>
                <a:gd name="connsiteY399" fmla="*/ 581028 h 715492"/>
                <a:gd name="connsiteX400" fmla="*/ 691864 w 1580219"/>
                <a:gd name="connsiteY400" fmla="*/ 560362 h 715492"/>
                <a:gd name="connsiteX401" fmla="*/ 698435 w 1580219"/>
                <a:gd name="connsiteY401" fmla="*/ 557498 h 715492"/>
                <a:gd name="connsiteX402" fmla="*/ 708487 w 1580219"/>
                <a:gd name="connsiteY402" fmla="*/ 560025 h 715492"/>
                <a:gd name="connsiteX403" fmla="*/ 701186 w 1580219"/>
                <a:gd name="connsiteY403" fmla="*/ 581028 h 715492"/>
                <a:gd name="connsiteX404" fmla="*/ 746673 w 1580219"/>
                <a:gd name="connsiteY404" fmla="*/ 594505 h 715492"/>
                <a:gd name="connsiteX405" fmla="*/ 724323 w 1580219"/>
                <a:gd name="connsiteY405" fmla="*/ 559463 h 715492"/>
                <a:gd name="connsiteX406" fmla="*/ 755097 w 1580219"/>
                <a:gd name="connsiteY406" fmla="*/ 548288 h 715492"/>
                <a:gd name="connsiteX407" fmla="*/ 746673 w 1580219"/>
                <a:gd name="connsiteY407" fmla="*/ 594505 h 715492"/>
                <a:gd name="connsiteX408" fmla="*/ 779975 w 1580219"/>
                <a:gd name="connsiteY408" fmla="*/ 556375 h 715492"/>
                <a:gd name="connsiteX409" fmla="*/ 771607 w 1580219"/>
                <a:gd name="connsiteY409" fmla="*/ 539472 h 715492"/>
                <a:gd name="connsiteX410" fmla="*/ 800921 w 1580219"/>
                <a:gd name="connsiteY410" fmla="*/ 524534 h 715492"/>
                <a:gd name="connsiteX411" fmla="*/ 801595 w 1580219"/>
                <a:gd name="connsiteY411" fmla="*/ 524814 h 715492"/>
                <a:gd name="connsiteX412" fmla="*/ 802213 w 1580219"/>
                <a:gd name="connsiteY412" fmla="*/ 544413 h 715492"/>
                <a:gd name="connsiteX413" fmla="*/ 779975 w 1580219"/>
                <a:gd name="connsiteY413" fmla="*/ 556431 h 715492"/>
                <a:gd name="connsiteX414" fmla="*/ 824339 w 1580219"/>
                <a:gd name="connsiteY414" fmla="*/ 529869 h 715492"/>
                <a:gd name="connsiteX415" fmla="*/ 827259 w 1580219"/>
                <a:gd name="connsiteY415" fmla="*/ 530037 h 715492"/>
                <a:gd name="connsiteX416" fmla="*/ 862975 w 1580219"/>
                <a:gd name="connsiteY416" fmla="*/ 519648 h 715492"/>
                <a:gd name="connsiteX417" fmla="*/ 861908 w 1580219"/>
                <a:gd name="connsiteY417" fmla="*/ 522624 h 715492"/>
                <a:gd name="connsiteX418" fmla="*/ 824283 w 1580219"/>
                <a:gd name="connsiteY418" fmla="*/ 529869 h 715492"/>
                <a:gd name="connsiteX419" fmla="*/ 939011 w 1580219"/>
                <a:gd name="connsiteY419" fmla="*/ 486908 h 715492"/>
                <a:gd name="connsiteX420" fmla="*/ 945189 w 1580219"/>
                <a:gd name="connsiteY420" fmla="*/ 481798 h 715492"/>
                <a:gd name="connsiteX421" fmla="*/ 944066 w 1580219"/>
                <a:gd name="connsiteY421" fmla="*/ 486291 h 715492"/>
                <a:gd name="connsiteX422" fmla="*/ 939011 w 1580219"/>
                <a:gd name="connsiteY422" fmla="*/ 486852 h 715492"/>
                <a:gd name="connsiteX423" fmla="*/ 1026392 w 1580219"/>
                <a:gd name="connsiteY423" fmla="*/ 458100 h 715492"/>
                <a:gd name="connsiteX424" fmla="*/ 1020383 w 1580219"/>
                <a:gd name="connsiteY424" fmla="*/ 452540 h 715492"/>
                <a:gd name="connsiteX425" fmla="*/ 1053403 w 1580219"/>
                <a:gd name="connsiteY425" fmla="*/ 414971 h 715492"/>
                <a:gd name="connsiteX426" fmla="*/ 1052842 w 1580219"/>
                <a:gd name="connsiteY426" fmla="*/ 424911 h 715492"/>
                <a:gd name="connsiteX427" fmla="*/ 1026392 w 1580219"/>
                <a:gd name="connsiteY427" fmla="*/ 458100 h 715492"/>
                <a:gd name="connsiteX428" fmla="*/ 1096420 w 1580219"/>
                <a:gd name="connsiteY428" fmla="*/ 416095 h 715492"/>
                <a:gd name="connsiteX429" fmla="*/ 1082268 w 1580219"/>
                <a:gd name="connsiteY429" fmla="*/ 402898 h 715492"/>
                <a:gd name="connsiteX430" fmla="*/ 1099789 w 1580219"/>
                <a:gd name="connsiteY430" fmla="*/ 389476 h 715492"/>
                <a:gd name="connsiteX431" fmla="*/ 1096420 w 1580219"/>
                <a:gd name="connsiteY431" fmla="*/ 416095 h 715492"/>
                <a:gd name="connsiteX432" fmla="*/ 1126688 w 1580219"/>
                <a:gd name="connsiteY432" fmla="*/ 363307 h 715492"/>
                <a:gd name="connsiteX433" fmla="*/ 1136572 w 1580219"/>
                <a:gd name="connsiteY433" fmla="*/ 354378 h 715492"/>
                <a:gd name="connsiteX434" fmla="*/ 1126688 w 1580219"/>
                <a:gd name="connsiteY434" fmla="*/ 363307 h 715492"/>
                <a:gd name="connsiteX435" fmla="*/ 1236532 w 1580219"/>
                <a:gd name="connsiteY435" fmla="*/ 345112 h 715492"/>
                <a:gd name="connsiteX436" fmla="*/ 1210924 w 1580219"/>
                <a:gd name="connsiteY436" fmla="*/ 347695 h 715492"/>
                <a:gd name="connsiteX437" fmla="*/ 1239171 w 1580219"/>
                <a:gd name="connsiteY437" fmla="*/ 303893 h 715492"/>
                <a:gd name="connsiteX438" fmla="*/ 1246752 w 1580219"/>
                <a:gd name="connsiteY438" fmla="*/ 307262 h 715492"/>
                <a:gd name="connsiteX439" fmla="*/ 1236532 w 1580219"/>
                <a:gd name="connsiteY439" fmla="*/ 345112 h 715492"/>
                <a:gd name="connsiteX440" fmla="*/ 1276178 w 1580219"/>
                <a:gd name="connsiteY440" fmla="*/ 308498 h 715492"/>
                <a:gd name="connsiteX441" fmla="*/ 1303583 w 1580219"/>
                <a:gd name="connsiteY441" fmla="*/ 284799 h 715492"/>
                <a:gd name="connsiteX442" fmla="*/ 1302067 w 1580219"/>
                <a:gd name="connsiteY442" fmla="*/ 294458 h 715492"/>
                <a:gd name="connsiteX443" fmla="*/ 1276178 w 1580219"/>
                <a:gd name="connsiteY443" fmla="*/ 308498 h 715492"/>
                <a:gd name="connsiteX444" fmla="*/ 1333627 w 1580219"/>
                <a:gd name="connsiteY444" fmla="*/ 289966 h 715492"/>
                <a:gd name="connsiteX445" fmla="*/ 1315882 w 1580219"/>
                <a:gd name="connsiteY445" fmla="*/ 270928 h 715492"/>
                <a:gd name="connsiteX446" fmla="*/ 1333178 w 1580219"/>
                <a:gd name="connsiteY446" fmla="*/ 274916 h 715492"/>
                <a:gd name="connsiteX447" fmla="*/ 1338232 w 1580219"/>
                <a:gd name="connsiteY447" fmla="*/ 274466 h 715492"/>
                <a:gd name="connsiteX448" fmla="*/ 1333627 w 1580219"/>
                <a:gd name="connsiteY448" fmla="*/ 289966 h 715492"/>
                <a:gd name="connsiteX449" fmla="*/ 1383944 w 1580219"/>
                <a:gd name="connsiteY449" fmla="*/ 277218 h 715492"/>
                <a:gd name="connsiteX450" fmla="*/ 1356146 w 1580219"/>
                <a:gd name="connsiteY450" fmla="*/ 265987 h 715492"/>
                <a:gd name="connsiteX451" fmla="*/ 1378609 w 1580219"/>
                <a:gd name="connsiteY451" fmla="*/ 248466 h 715492"/>
                <a:gd name="connsiteX452" fmla="*/ 1398769 w 1580219"/>
                <a:gd name="connsiteY452" fmla="*/ 257114 h 715492"/>
                <a:gd name="connsiteX453" fmla="*/ 1384000 w 1580219"/>
                <a:gd name="connsiteY453" fmla="*/ 277218 h 715492"/>
                <a:gd name="connsiteX454" fmla="*/ 1461160 w 1580219"/>
                <a:gd name="connsiteY454" fmla="*/ 264190 h 715492"/>
                <a:gd name="connsiteX455" fmla="*/ 1435945 w 1580219"/>
                <a:gd name="connsiteY455" fmla="*/ 250600 h 715492"/>
                <a:gd name="connsiteX456" fmla="*/ 1438978 w 1580219"/>
                <a:gd name="connsiteY456" fmla="*/ 248522 h 715492"/>
                <a:gd name="connsiteX457" fmla="*/ 1462115 w 1580219"/>
                <a:gd name="connsiteY457" fmla="*/ 229485 h 715492"/>
                <a:gd name="connsiteX458" fmla="*/ 1463631 w 1580219"/>
                <a:gd name="connsiteY458" fmla="*/ 229765 h 715492"/>
                <a:gd name="connsiteX459" fmla="*/ 1469808 w 1580219"/>
                <a:gd name="connsiteY459" fmla="*/ 238133 h 715492"/>
                <a:gd name="connsiteX460" fmla="*/ 1461160 w 1580219"/>
                <a:gd name="connsiteY460" fmla="*/ 264246 h 715492"/>
                <a:gd name="connsiteX461" fmla="*/ 1529896 w 1580219"/>
                <a:gd name="connsiteY461" fmla="*/ 252116 h 715492"/>
                <a:gd name="connsiteX462" fmla="*/ 1484577 w 1580219"/>
                <a:gd name="connsiteY462" fmla="*/ 234820 h 715492"/>
                <a:gd name="connsiteX463" fmla="*/ 1515408 w 1580219"/>
                <a:gd name="connsiteY463" fmla="*/ 240547 h 715492"/>
                <a:gd name="connsiteX464" fmla="*/ 1528099 w 1580219"/>
                <a:gd name="connsiteY464" fmla="*/ 239200 h 715492"/>
                <a:gd name="connsiteX465" fmla="*/ 1529952 w 1580219"/>
                <a:gd name="connsiteY465" fmla="*/ 252116 h 715492"/>
                <a:gd name="connsiteX466" fmla="*/ 1553201 w 1580219"/>
                <a:gd name="connsiteY466" fmla="*/ 151314 h 715492"/>
                <a:gd name="connsiteX467" fmla="*/ 1554661 w 1580219"/>
                <a:gd name="connsiteY467" fmla="*/ 144519 h 715492"/>
                <a:gd name="connsiteX468" fmla="*/ 1554549 w 1580219"/>
                <a:gd name="connsiteY468" fmla="*/ 142778 h 715492"/>
                <a:gd name="connsiteX469" fmla="*/ 1560726 w 1580219"/>
                <a:gd name="connsiteY469" fmla="*/ 143508 h 715492"/>
                <a:gd name="connsiteX470" fmla="*/ 1553201 w 1580219"/>
                <a:gd name="connsiteY470" fmla="*/ 151314 h 715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</a:cxnLst>
              <a:rect l="l" t="t" r="r" b="b"/>
              <a:pathLst>
                <a:path w="1580219" h="715492">
                  <a:moveTo>
                    <a:pt x="1568645" y="132614"/>
                  </a:moveTo>
                  <a:cubicBezTo>
                    <a:pt x="1567409" y="132445"/>
                    <a:pt x="1566230" y="132333"/>
                    <a:pt x="1564994" y="132164"/>
                  </a:cubicBezTo>
                  <a:cubicBezTo>
                    <a:pt x="1578865" y="120877"/>
                    <a:pt x="1587008" y="102177"/>
                    <a:pt x="1572744" y="87014"/>
                  </a:cubicBezTo>
                  <a:cubicBezTo>
                    <a:pt x="1567802" y="81792"/>
                    <a:pt x="1561400" y="79208"/>
                    <a:pt x="1554830" y="78703"/>
                  </a:cubicBezTo>
                  <a:cubicBezTo>
                    <a:pt x="1557020" y="73593"/>
                    <a:pt x="1558368" y="68595"/>
                    <a:pt x="1558368" y="63990"/>
                  </a:cubicBezTo>
                  <a:cubicBezTo>
                    <a:pt x="1558368" y="62193"/>
                    <a:pt x="1558255" y="60452"/>
                    <a:pt x="1557975" y="58823"/>
                  </a:cubicBezTo>
                  <a:cubicBezTo>
                    <a:pt x="1559940" y="51130"/>
                    <a:pt x="1561288" y="43099"/>
                    <a:pt x="1561849" y="34676"/>
                  </a:cubicBezTo>
                  <a:cubicBezTo>
                    <a:pt x="1562074" y="31419"/>
                    <a:pt x="1558817" y="29228"/>
                    <a:pt x="1555953" y="29060"/>
                  </a:cubicBezTo>
                  <a:cubicBezTo>
                    <a:pt x="1545508" y="28555"/>
                    <a:pt x="1536130" y="30801"/>
                    <a:pt x="1528268" y="35350"/>
                  </a:cubicBezTo>
                  <a:cubicBezTo>
                    <a:pt x="1526190" y="25522"/>
                    <a:pt x="1519676" y="17267"/>
                    <a:pt x="1507826" y="14909"/>
                  </a:cubicBezTo>
                  <a:cubicBezTo>
                    <a:pt x="1499010" y="13111"/>
                    <a:pt x="1490979" y="16032"/>
                    <a:pt x="1485083" y="21367"/>
                  </a:cubicBezTo>
                  <a:cubicBezTo>
                    <a:pt x="1482556" y="19513"/>
                    <a:pt x="1479636" y="18109"/>
                    <a:pt x="1476378" y="17323"/>
                  </a:cubicBezTo>
                  <a:cubicBezTo>
                    <a:pt x="1475199" y="7945"/>
                    <a:pt x="1469696" y="2498"/>
                    <a:pt x="1459026" y="2498"/>
                  </a:cubicBezTo>
                  <a:cubicBezTo>
                    <a:pt x="1454196" y="2498"/>
                    <a:pt x="1449255" y="3452"/>
                    <a:pt x="1444256" y="5025"/>
                  </a:cubicBezTo>
                  <a:cubicBezTo>
                    <a:pt x="1441786" y="2554"/>
                    <a:pt x="1438809" y="869"/>
                    <a:pt x="1435328" y="251"/>
                  </a:cubicBezTo>
                  <a:cubicBezTo>
                    <a:pt x="1424770" y="-1658"/>
                    <a:pt x="1417919" y="7552"/>
                    <a:pt x="1413258" y="19569"/>
                  </a:cubicBezTo>
                  <a:cubicBezTo>
                    <a:pt x="1409776" y="21479"/>
                    <a:pt x="1406294" y="23388"/>
                    <a:pt x="1402644" y="25354"/>
                  </a:cubicBezTo>
                  <a:cubicBezTo>
                    <a:pt x="1398320" y="17267"/>
                    <a:pt x="1392817" y="9630"/>
                    <a:pt x="1385966" y="2385"/>
                  </a:cubicBezTo>
                  <a:cubicBezTo>
                    <a:pt x="1382877" y="-872"/>
                    <a:pt x="1377317" y="869"/>
                    <a:pt x="1376026" y="4856"/>
                  </a:cubicBezTo>
                  <a:cubicBezTo>
                    <a:pt x="1372600" y="15189"/>
                    <a:pt x="1369231" y="25522"/>
                    <a:pt x="1365805" y="35911"/>
                  </a:cubicBezTo>
                  <a:cubicBezTo>
                    <a:pt x="1363053" y="32879"/>
                    <a:pt x="1359909" y="30071"/>
                    <a:pt x="1356146" y="27263"/>
                  </a:cubicBezTo>
                  <a:cubicBezTo>
                    <a:pt x="1351654" y="28105"/>
                    <a:pt x="1347554" y="29565"/>
                    <a:pt x="1343735" y="31475"/>
                  </a:cubicBezTo>
                  <a:cubicBezTo>
                    <a:pt x="1340984" y="30969"/>
                    <a:pt x="1338120" y="30801"/>
                    <a:pt x="1335087" y="31082"/>
                  </a:cubicBezTo>
                  <a:cubicBezTo>
                    <a:pt x="1319083" y="32598"/>
                    <a:pt x="1310266" y="44728"/>
                    <a:pt x="1307683" y="58655"/>
                  </a:cubicBezTo>
                  <a:cubicBezTo>
                    <a:pt x="1301786" y="50512"/>
                    <a:pt x="1295160" y="42987"/>
                    <a:pt x="1287578" y="35687"/>
                  </a:cubicBezTo>
                  <a:cubicBezTo>
                    <a:pt x="1284827" y="33047"/>
                    <a:pt x="1279997" y="33609"/>
                    <a:pt x="1277976" y="36866"/>
                  </a:cubicBezTo>
                  <a:cubicBezTo>
                    <a:pt x="1272191" y="46188"/>
                    <a:pt x="1267306" y="55622"/>
                    <a:pt x="1263206" y="65450"/>
                  </a:cubicBezTo>
                  <a:cubicBezTo>
                    <a:pt x="1260511" y="66236"/>
                    <a:pt x="1257984" y="67359"/>
                    <a:pt x="1255569" y="68875"/>
                  </a:cubicBezTo>
                  <a:cubicBezTo>
                    <a:pt x="1250290" y="61463"/>
                    <a:pt x="1242653" y="56689"/>
                    <a:pt x="1231646" y="59104"/>
                  </a:cubicBezTo>
                  <a:cubicBezTo>
                    <a:pt x="1219404" y="61800"/>
                    <a:pt x="1213956" y="75221"/>
                    <a:pt x="1210924" y="89373"/>
                  </a:cubicBezTo>
                  <a:cubicBezTo>
                    <a:pt x="1207891" y="80500"/>
                    <a:pt x="1204017" y="71908"/>
                    <a:pt x="1199131" y="63260"/>
                  </a:cubicBezTo>
                  <a:cubicBezTo>
                    <a:pt x="1196941" y="59385"/>
                    <a:pt x="1190483" y="59329"/>
                    <a:pt x="1188293" y="63260"/>
                  </a:cubicBezTo>
                  <a:cubicBezTo>
                    <a:pt x="1181722" y="75053"/>
                    <a:pt x="1176949" y="87014"/>
                    <a:pt x="1173916" y="99537"/>
                  </a:cubicBezTo>
                  <a:cubicBezTo>
                    <a:pt x="1171221" y="95045"/>
                    <a:pt x="1167908" y="90721"/>
                    <a:pt x="1163977" y="86396"/>
                  </a:cubicBezTo>
                  <a:cubicBezTo>
                    <a:pt x="1161337" y="83476"/>
                    <a:pt x="1155946" y="84319"/>
                    <a:pt x="1153981" y="87632"/>
                  </a:cubicBezTo>
                  <a:cubicBezTo>
                    <a:pt x="1150050" y="94371"/>
                    <a:pt x="1146568" y="101166"/>
                    <a:pt x="1143255" y="108073"/>
                  </a:cubicBezTo>
                  <a:cubicBezTo>
                    <a:pt x="1133820" y="114531"/>
                    <a:pt x="1126408" y="124359"/>
                    <a:pt x="1121129" y="135478"/>
                  </a:cubicBezTo>
                  <a:cubicBezTo>
                    <a:pt x="1114165" y="127728"/>
                    <a:pt x="1105012" y="123292"/>
                    <a:pt x="1093331" y="127503"/>
                  </a:cubicBezTo>
                  <a:cubicBezTo>
                    <a:pt x="1078506" y="132782"/>
                    <a:pt x="1075080" y="148394"/>
                    <a:pt x="1073171" y="163949"/>
                  </a:cubicBezTo>
                  <a:cubicBezTo>
                    <a:pt x="1067443" y="155919"/>
                    <a:pt x="1058738" y="151426"/>
                    <a:pt x="1045654" y="155470"/>
                  </a:cubicBezTo>
                  <a:cubicBezTo>
                    <a:pt x="1029200" y="160524"/>
                    <a:pt x="1023022" y="173103"/>
                    <a:pt x="1021675" y="187367"/>
                  </a:cubicBezTo>
                  <a:cubicBezTo>
                    <a:pt x="1019597" y="184503"/>
                    <a:pt x="1017407" y="181695"/>
                    <a:pt x="1015048" y="178943"/>
                  </a:cubicBezTo>
                  <a:cubicBezTo>
                    <a:pt x="1012577" y="176079"/>
                    <a:pt x="1006344" y="176641"/>
                    <a:pt x="1004659" y="180235"/>
                  </a:cubicBezTo>
                  <a:cubicBezTo>
                    <a:pt x="999099" y="192252"/>
                    <a:pt x="995056" y="204270"/>
                    <a:pt x="992248" y="216681"/>
                  </a:cubicBezTo>
                  <a:cubicBezTo>
                    <a:pt x="988261" y="204045"/>
                    <a:pt x="982028" y="193263"/>
                    <a:pt x="966584" y="196240"/>
                  </a:cubicBezTo>
                  <a:cubicBezTo>
                    <a:pt x="949457" y="199553"/>
                    <a:pt x="944515" y="227575"/>
                    <a:pt x="941595" y="248915"/>
                  </a:cubicBezTo>
                  <a:cubicBezTo>
                    <a:pt x="934800" y="237515"/>
                    <a:pt x="927218" y="226789"/>
                    <a:pt x="918458" y="216344"/>
                  </a:cubicBezTo>
                  <a:cubicBezTo>
                    <a:pt x="915987" y="213368"/>
                    <a:pt x="909473" y="213985"/>
                    <a:pt x="907788" y="217635"/>
                  </a:cubicBezTo>
                  <a:cubicBezTo>
                    <a:pt x="903352" y="227519"/>
                    <a:pt x="900095" y="237347"/>
                    <a:pt x="897736" y="247511"/>
                  </a:cubicBezTo>
                  <a:cubicBezTo>
                    <a:pt x="887572" y="234988"/>
                    <a:pt x="870781" y="227968"/>
                    <a:pt x="853597" y="231955"/>
                  </a:cubicBezTo>
                  <a:cubicBezTo>
                    <a:pt x="831414" y="237122"/>
                    <a:pt x="820127" y="256889"/>
                    <a:pt x="818442" y="277667"/>
                  </a:cubicBezTo>
                  <a:cubicBezTo>
                    <a:pt x="816252" y="277218"/>
                    <a:pt x="814062" y="276937"/>
                    <a:pt x="811703" y="276937"/>
                  </a:cubicBezTo>
                  <a:cubicBezTo>
                    <a:pt x="801988" y="270535"/>
                    <a:pt x="790869" y="267840"/>
                    <a:pt x="779582" y="274803"/>
                  </a:cubicBezTo>
                  <a:cubicBezTo>
                    <a:pt x="767002" y="282609"/>
                    <a:pt x="761836" y="299569"/>
                    <a:pt x="760039" y="316865"/>
                  </a:cubicBezTo>
                  <a:cubicBezTo>
                    <a:pt x="759421" y="317763"/>
                    <a:pt x="758803" y="318662"/>
                    <a:pt x="758186" y="319561"/>
                  </a:cubicBezTo>
                  <a:cubicBezTo>
                    <a:pt x="750829" y="311249"/>
                    <a:pt x="741058" y="306251"/>
                    <a:pt x="728029" y="308778"/>
                  </a:cubicBezTo>
                  <a:cubicBezTo>
                    <a:pt x="708206" y="312709"/>
                    <a:pt x="700288" y="328602"/>
                    <a:pt x="697705" y="346179"/>
                  </a:cubicBezTo>
                  <a:cubicBezTo>
                    <a:pt x="696301" y="346741"/>
                    <a:pt x="694953" y="347414"/>
                    <a:pt x="693605" y="348088"/>
                  </a:cubicBezTo>
                  <a:cubicBezTo>
                    <a:pt x="682823" y="341349"/>
                    <a:pt x="668727" y="339328"/>
                    <a:pt x="655699" y="343764"/>
                  </a:cubicBezTo>
                  <a:cubicBezTo>
                    <a:pt x="637448" y="349942"/>
                    <a:pt x="628070" y="365048"/>
                    <a:pt x="624251" y="382232"/>
                  </a:cubicBezTo>
                  <a:cubicBezTo>
                    <a:pt x="619197" y="371618"/>
                    <a:pt x="611616" y="364093"/>
                    <a:pt x="597352" y="367687"/>
                  </a:cubicBezTo>
                  <a:cubicBezTo>
                    <a:pt x="583088" y="371281"/>
                    <a:pt x="574496" y="386500"/>
                    <a:pt x="569442" y="403347"/>
                  </a:cubicBezTo>
                  <a:cubicBezTo>
                    <a:pt x="563770" y="391835"/>
                    <a:pt x="554279" y="383355"/>
                    <a:pt x="538668" y="383523"/>
                  </a:cubicBezTo>
                  <a:cubicBezTo>
                    <a:pt x="518114" y="383692"/>
                    <a:pt x="505479" y="404638"/>
                    <a:pt x="497448" y="425866"/>
                  </a:cubicBezTo>
                  <a:cubicBezTo>
                    <a:pt x="493068" y="414971"/>
                    <a:pt x="484813" y="406941"/>
                    <a:pt x="470100" y="407727"/>
                  </a:cubicBezTo>
                  <a:cubicBezTo>
                    <a:pt x="457296" y="408401"/>
                    <a:pt x="452130" y="415196"/>
                    <a:pt x="449996" y="424237"/>
                  </a:cubicBezTo>
                  <a:cubicBezTo>
                    <a:pt x="443369" y="412894"/>
                    <a:pt x="432924" y="405874"/>
                    <a:pt x="417256" y="412051"/>
                  </a:cubicBezTo>
                  <a:cubicBezTo>
                    <a:pt x="404115" y="417218"/>
                    <a:pt x="401083" y="428842"/>
                    <a:pt x="400971" y="441871"/>
                  </a:cubicBezTo>
                  <a:cubicBezTo>
                    <a:pt x="398107" y="436086"/>
                    <a:pt x="394849" y="430414"/>
                    <a:pt x="391087" y="424743"/>
                  </a:cubicBezTo>
                  <a:cubicBezTo>
                    <a:pt x="388728" y="421149"/>
                    <a:pt x="384180" y="420980"/>
                    <a:pt x="381035" y="423507"/>
                  </a:cubicBezTo>
                  <a:cubicBezTo>
                    <a:pt x="372948" y="429965"/>
                    <a:pt x="366939" y="437603"/>
                    <a:pt x="362952" y="445970"/>
                  </a:cubicBezTo>
                  <a:cubicBezTo>
                    <a:pt x="357337" y="436929"/>
                    <a:pt x="348688" y="430808"/>
                    <a:pt x="335885" y="431650"/>
                  </a:cubicBezTo>
                  <a:cubicBezTo>
                    <a:pt x="314376" y="433054"/>
                    <a:pt x="306514" y="448722"/>
                    <a:pt x="304886" y="466580"/>
                  </a:cubicBezTo>
                  <a:cubicBezTo>
                    <a:pt x="299158" y="453888"/>
                    <a:pt x="291408" y="443274"/>
                    <a:pt x="277144" y="443050"/>
                  </a:cubicBezTo>
                  <a:cubicBezTo>
                    <a:pt x="257489" y="442713"/>
                    <a:pt x="250526" y="456135"/>
                    <a:pt x="249403" y="471690"/>
                  </a:cubicBezTo>
                  <a:cubicBezTo>
                    <a:pt x="240698" y="461526"/>
                    <a:pt x="229130" y="453832"/>
                    <a:pt x="215091" y="449227"/>
                  </a:cubicBezTo>
                  <a:cubicBezTo>
                    <a:pt x="212002" y="448216"/>
                    <a:pt x="207903" y="450856"/>
                    <a:pt x="208127" y="454281"/>
                  </a:cubicBezTo>
                  <a:lnTo>
                    <a:pt x="210261" y="485785"/>
                  </a:lnTo>
                  <a:cubicBezTo>
                    <a:pt x="201388" y="472701"/>
                    <a:pt x="189371" y="462143"/>
                    <a:pt x="174265" y="454337"/>
                  </a:cubicBezTo>
                  <a:cubicBezTo>
                    <a:pt x="170221" y="452260"/>
                    <a:pt x="165336" y="454731"/>
                    <a:pt x="165055" y="459335"/>
                  </a:cubicBezTo>
                  <a:cubicBezTo>
                    <a:pt x="164886" y="462593"/>
                    <a:pt x="164718" y="465850"/>
                    <a:pt x="164549" y="469107"/>
                  </a:cubicBezTo>
                  <a:cubicBezTo>
                    <a:pt x="163707" y="468938"/>
                    <a:pt x="162865" y="468770"/>
                    <a:pt x="161966" y="468657"/>
                  </a:cubicBezTo>
                  <a:cubicBezTo>
                    <a:pt x="151128" y="452203"/>
                    <a:pt x="134898" y="439961"/>
                    <a:pt x="114738" y="433279"/>
                  </a:cubicBezTo>
                  <a:cubicBezTo>
                    <a:pt x="111593" y="432268"/>
                    <a:pt x="107213" y="434402"/>
                    <a:pt x="106483" y="437715"/>
                  </a:cubicBezTo>
                  <a:cubicBezTo>
                    <a:pt x="105023" y="444735"/>
                    <a:pt x="104405" y="451417"/>
                    <a:pt x="104630" y="457875"/>
                  </a:cubicBezTo>
                  <a:cubicBezTo>
                    <a:pt x="92331" y="446869"/>
                    <a:pt x="77337" y="439456"/>
                    <a:pt x="59929" y="436030"/>
                  </a:cubicBezTo>
                  <a:cubicBezTo>
                    <a:pt x="55043" y="435076"/>
                    <a:pt x="51337" y="437883"/>
                    <a:pt x="50719" y="442657"/>
                  </a:cubicBezTo>
                  <a:cubicBezTo>
                    <a:pt x="49315" y="453551"/>
                    <a:pt x="50101" y="463940"/>
                    <a:pt x="52684" y="473655"/>
                  </a:cubicBezTo>
                  <a:cubicBezTo>
                    <a:pt x="49820" y="475902"/>
                    <a:pt x="48248" y="479159"/>
                    <a:pt x="47518" y="483034"/>
                  </a:cubicBezTo>
                  <a:cubicBezTo>
                    <a:pt x="45440" y="482135"/>
                    <a:pt x="43138" y="481574"/>
                    <a:pt x="40498" y="481405"/>
                  </a:cubicBezTo>
                  <a:cubicBezTo>
                    <a:pt x="18934" y="480226"/>
                    <a:pt x="8994" y="510888"/>
                    <a:pt x="6860" y="527229"/>
                  </a:cubicBezTo>
                  <a:cubicBezTo>
                    <a:pt x="5344" y="539078"/>
                    <a:pt x="8826" y="553736"/>
                    <a:pt x="16800" y="563395"/>
                  </a:cubicBezTo>
                  <a:cubicBezTo>
                    <a:pt x="13150" y="568729"/>
                    <a:pt x="9949" y="574514"/>
                    <a:pt x="7422" y="580747"/>
                  </a:cubicBezTo>
                  <a:cubicBezTo>
                    <a:pt x="2255" y="593438"/>
                    <a:pt x="-4259" y="616238"/>
                    <a:pt x="3772" y="629154"/>
                  </a:cubicBezTo>
                  <a:cubicBezTo>
                    <a:pt x="13824" y="645328"/>
                    <a:pt x="30783" y="640386"/>
                    <a:pt x="46619" y="629267"/>
                  </a:cubicBezTo>
                  <a:cubicBezTo>
                    <a:pt x="46619" y="629548"/>
                    <a:pt x="46619" y="629828"/>
                    <a:pt x="46732" y="630109"/>
                  </a:cubicBezTo>
                  <a:cubicBezTo>
                    <a:pt x="42632" y="642407"/>
                    <a:pt x="42913" y="654425"/>
                    <a:pt x="53358" y="662736"/>
                  </a:cubicBezTo>
                  <a:cubicBezTo>
                    <a:pt x="66555" y="673350"/>
                    <a:pt x="84975" y="664253"/>
                    <a:pt x="101204" y="651224"/>
                  </a:cubicBezTo>
                  <a:cubicBezTo>
                    <a:pt x="103844" y="655043"/>
                    <a:pt x="106651" y="658918"/>
                    <a:pt x="109909" y="662062"/>
                  </a:cubicBezTo>
                  <a:cubicBezTo>
                    <a:pt x="109796" y="672171"/>
                    <a:pt x="113839" y="679808"/>
                    <a:pt x="126531" y="679976"/>
                  </a:cubicBezTo>
                  <a:cubicBezTo>
                    <a:pt x="131136" y="680033"/>
                    <a:pt x="135572" y="678685"/>
                    <a:pt x="139896" y="676439"/>
                  </a:cubicBezTo>
                  <a:cubicBezTo>
                    <a:pt x="139616" y="683514"/>
                    <a:pt x="141750" y="689523"/>
                    <a:pt x="147590" y="693230"/>
                  </a:cubicBezTo>
                  <a:cubicBezTo>
                    <a:pt x="161011" y="701878"/>
                    <a:pt x="178813" y="690422"/>
                    <a:pt x="193583" y="675765"/>
                  </a:cubicBezTo>
                  <a:cubicBezTo>
                    <a:pt x="189595" y="695588"/>
                    <a:pt x="191449" y="714738"/>
                    <a:pt x="212227" y="715468"/>
                  </a:cubicBezTo>
                  <a:cubicBezTo>
                    <a:pt x="238227" y="716422"/>
                    <a:pt x="254625" y="689186"/>
                    <a:pt x="262150" y="662961"/>
                  </a:cubicBezTo>
                  <a:cubicBezTo>
                    <a:pt x="265576" y="672451"/>
                    <a:pt x="272652" y="679415"/>
                    <a:pt x="284725" y="679976"/>
                  </a:cubicBezTo>
                  <a:cubicBezTo>
                    <a:pt x="306964" y="681100"/>
                    <a:pt x="324260" y="661445"/>
                    <a:pt x="334986" y="640330"/>
                  </a:cubicBezTo>
                  <a:cubicBezTo>
                    <a:pt x="335828" y="640835"/>
                    <a:pt x="336727" y="641340"/>
                    <a:pt x="337625" y="641790"/>
                  </a:cubicBezTo>
                  <a:cubicBezTo>
                    <a:pt x="340995" y="652516"/>
                    <a:pt x="348464" y="660490"/>
                    <a:pt x="362952" y="659367"/>
                  </a:cubicBezTo>
                  <a:cubicBezTo>
                    <a:pt x="363851" y="659311"/>
                    <a:pt x="364693" y="659086"/>
                    <a:pt x="365535" y="658918"/>
                  </a:cubicBezTo>
                  <a:cubicBezTo>
                    <a:pt x="366827" y="672564"/>
                    <a:pt x="372836" y="682560"/>
                    <a:pt x="388054" y="680145"/>
                  </a:cubicBezTo>
                  <a:cubicBezTo>
                    <a:pt x="406979" y="677113"/>
                    <a:pt x="421805" y="659142"/>
                    <a:pt x="432025" y="638813"/>
                  </a:cubicBezTo>
                  <a:cubicBezTo>
                    <a:pt x="433542" y="639207"/>
                    <a:pt x="435114" y="639431"/>
                    <a:pt x="436855" y="639431"/>
                  </a:cubicBezTo>
                  <a:cubicBezTo>
                    <a:pt x="437304" y="639431"/>
                    <a:pt x="437810" y="639319"/>
                    <a:pt x="438259" y="639319"/>
                  </a:cubicBezTo>
                  <a:cubicBezTo>
                    <a:pt x="440786" y="647911"/>
                    <a:pt x="445110" y="655099"/>
                    <a:pt x="452410" y="658862"/>
                  </a:cubicBezTo>
                  <a:cubicBezTo>
                    <a:pt x="463979" y="664814"/>
                    <a:pt x="474199" y="660265"/>
                    <a:pt x="482118" y="652460"/>
                  </a:cubicBezTo>
                  <a:cubicBezTo>
                    <a:pt x="484027" y="653133"/>
                    <a:pt x="486161" y="652796"/>
                    <a:pt x="487846" y="650775"/>
                  </a:cubicBezTo>
                  <a:cubicBezTo>
                    <a:pt x="496438" y="640273"/>
                    <a:pt x="503794" y="629435"/>
                    <a:pt x="510308" y="618091"/>
                  </a:cubicBezTo>
                  <a:cubicBezTo>
                    <a:pt x="510814" y="618091"/>
                    <a:pt x="511263" y="618260"/>
                    <a:pt x="511768" y="618260"/>
                  </a:cubicBezTo>
                  <a:cubicBezTo>
                    <a:pt x="512162" y="618260"/>
                    <a:pt x="512611" y="618148"/>
                    <a:pt x="513004" y="618091"/>
                  </a:cubicBezTo>
                  <a:cubicBezTo>
                    <a:pt x="513678" y="623482"/>
                    <a:pt x="514576" y="628930"/>
                    <a:pt x="515980" y="634433"/>
                  </a:cubicBezTo>
                  <a:cubicBezTo>
                    <a:pt x="517328" y="639768"/>
                    <a:pt x="524460" y="639768"/>
                    <a:pt x="527268" y="635837"/>
                  </a:cubicBezTo>
                  <a:cubicBezTo>
                    <a:pt x="536702" y="622752"/>
                    <a:pt x="544508" y="609219"/>
                    <a:pt x="551022" y="595067"/>
                  </a:cubicBezTo>
                  <a:cubicBezTo>
                    <a:pt x="551640" y="602760"/>
                    <a:pt x="552707" y="610510"/>
                    <a:pt x="554392" y="618372"/>
                  </a:cubicBezTo>
                  <a:cubicBezTo>
                    <a:pt x="555515" y="623651"/>
                    <a:pt x="563040" y="623763"/>
                    <a:pt x="565679" y="619776"/>
                  </a:cubicBezTo>
                  <a:cubicBezTo>
                    <a:pt x="575001" y="605456"/>
                    <a:pt x="581909" y="590687"/>
                    <a:pt x="586794" y="575131"/>
                  </a:cubicBezTo>
                  <a:cubicBezTo>
                    <a:pt x="589715" y="586643"/>
                    <a:pt x="593870" y="597875"/>
                    <a:pt x="599374" y="609050"/>
                  </a:cubicBezTo>
                  <a:cubicBezTo>
                    <a:pt x="601058" y="612476"/>
                    <a:pt x="606562" y="612813"/>
                    <a:pt x="609032" y="610229"/>
                  </a:cubicBezTo>
                  <a:cubicBezTo>
                    <a:pt x="617400" y="601469"/>
                    <a:pt x="623858" y="592034"/>
                    <a:pt x="628575" y="581926"/>
                  </a:cubicBezTo>
                  <a:cubicBezTo>
                    <a:pt x="628968" y="581982"/>
                    <a:pt x="629361" y="582095"/>
                    <a:pt x="629754" y="582151"/>
                  </a:cubicBezTo>
                  <a:cubicBezTo>
                    <a:pt x="632450" y="592259"/>
                    <a:pt x="636325" y="602143"/>
                    <a:pt x="641604" y="611970"/>
                  </a:cubicBezTo>
                  <a:cubicBezTo>
                    <a:pt x="643344" y="615227"/>
                    <a:pt x="648736" y="615845"/>
                    <a:pt x="651263" y="613150"/>
                  </a:cubicBezTo>
                  <a:cubicBezTo>
                    <a:pt x="664403" y="598773"/>
                    <a:pt x="674231" y="583330"/>
                    <a:pt x="680970" y="566034"/>
                  </a:cubicBezTo>
                  <a:cubicBezTo>
                    <a:pt x="680970" y="566034"/>
                    <a:pt x="680970" y="566034"/>
                    <a:pt x="680970" y="566034"/>
                  </a:cubicBezTo>
                  <a:cubicBezTo>
                    <a:pt x="684339" y="576423"/>
                    <a:pt x="689393" y="586082"/>
                    <a:pt x="696581" y="595741"/>
                  </a:cubicBezTo>
                  <a:cubicBezTo>
                    <a:pt x="699165" y="599223"/>
                    <a:pt x="704724" y="599840"/>
                    <a:pt x="707195" y="595741"/>
                  </a:cubicBezTo>
                  <a:cubicBezTo>
                    <a:pt x="711182" y="589114"/>
                    <a:pt x="714383" y="582544"/>
                    <a:pt x="716854" y="575861"/>
                  </a:cubicBezTo>
                  <a:cubicBezTo>
                    <a:pt x="722863" y="589339"/>
                    <a:pt x="733196" y="600739"/>
                    <a:pt x="747235" y="609106"/>
                  </a:cubicBezTo>
                  <a:cubicBezTo>
                    <a:pt x="750604" y="611128"/>
                    <a:pt x="755041" y="609219"/>
                    <a:pt x="756220" y="605625"/>
                  </a:cubicBezTo>
                  <a:cubicBezTo>
                    <a:pt x="761499" y="589900"/>
                    <a:pt x="764981" y="574233"/>
                    <a:pt x="766722" y="558396"/>
                  </a:cubicBezTo>
                  <a:cubicBezTo>
                    <a:pt x="773910" y="574345"/>
                    <a:pt x="784692" y="587317"/>
                    <a:pt x="800360" y="584846"/>
                  </a:cubicBezTo>
                  <a:cubicBezTo>
                    <a:pt x="810749" y="583218"/>
                    <a:pt x="813613" y="575468"/>
                    <a:pt x="815297" y="566427"/>
                  </a:cubicBezTo>
                  <a:cubicBezTo>
                    <a:pt x="816757" y="558677"/>
                    <a:pt x="817094" y="550254"/>
                    <a:pt x="816926" y="541662"/>
                  </a:cubicBezTo>
                  <a:cubicBezTo>
                    <a:pt x="824170" y="550141"/>
                    <a:pt x="834447" y="555083"/>
                    <a:pt x="848935" y="552669"/>
                  </a:cubicBezTo>
                  <a:cubicBezTo>
                    <a:pt x="873083" y="548681"/>
                    <a:pt x="879878" y="519592"/>
                    <a:pt x="881170" y="493030"/>
                  </a:cubicBezTo>
                  <a:cubicBezTo>
                    <a:pt x="885494" y="501341"/>
                    <a:pt x="890379" y="509371"/>
                    <a:pt x="896051" y="517289"/>
                  </a:cubicBezTo>
                  <a:cubicBezTo>
                    <a:pt x="899477" y="522063"/>
                    <a:pt x="907732" y="520659"/>
                    <a:pt x="907957" y="514201"/>
                  </a:cubicBezTo>
                  <a:cubicBezTo>
                    <a:pt x="908069" y="511112"/>
                    <a:pt x="908069" y="507967"/>
                    <a:pt x="908069" y="504879"/>
                  </a:cubicBezTo>
                  <a:cubicBezTo>
                    <a:pt x="908743" y="504879"/>
                    <a:pt x="909473" y="504767"/>
                    <a:pt x="910203" y="504598"/>
                  </a:cubicBezTo>
                  <a:cubicBezTo>
                    <a:pt x="916268" y="511056"/>
                    <a:pt x="924523" y="514594"/>
                    <a:pt x="935867" y="512235"/>
                  </a:cubicBezTo>
                  <a:cubicBezTo>
                    <a:pt x="951928" y="508978"/>
                    <a:pt x="958442" y="492974"/>
                    <a:pt x="960576" y="475733"/>
                  </a:cubicBezTo>
                  <a:cubicBezTo>
                    <a:pt x="966809" y="483708"/>
                    <a:pt x="975626" y="488481"/>
                    <a:pt x="987980" y="485785"/>
                  </a:cubicBezTo>
                  <a:cubicBezTo>
                    <a:pt x="1001065" y="482978"/>
                    <a:pt x="1005501" y="473936"/>
                    <a:pt x="1006961" y="462986"/>
                  </a:cubicBezTo>
                  <a:cubicBezTo>
                    <a:pt x="1008197" y="462312"/>
                    <a:pt x="1009432" y="461526"/>
                    <a:pt x="1010668" y="460683"/>
                  </a:cubicBezTo>
                  <a:cubicBezTo>
                    <a:pt x="1018305" y="471185"/>
                    <a:pt x="1029312" y="477249"/>
                    <a:pt x="1044924" y="471634"/>
                  </a:cubicBezTo>
                  <a:cubicBezTo>
                    <a:pt x="1066263" y="463940"/>
                    <a:pt x="1069857" y="434233"/>
                    <a:pt x="1068341" y="406267"/>
                  </a:cubicBezTo>
                  <a:cubicBezTo>
                    <a:pt x="1075979" y="416263"/>
                    <a:pt x="1085469" y="424911"/>
                    <a:pt x="1096925" y="432043"/>
                  </a:cubicBezTo>
                  <a:cubicBezTo>
                    <a:pt x="1100688" y="434402"/>
                    <a:pt x="1105461" y="432043"/>
                    <a:pt x="1106865" y="428224"/>
                  </a:cubicBezTo>
                  <a:cubicBezTo>
                    <a:pt x="1112312" y="413455"/>
                    <a:pt x="1114446" y="398742"/>
                    <a:pt x="1113435" y="384310"/>
                  </a:cubicBezTo>
                  <a:cubicBezTo>
                    <a:pt x="1120455" y="386219"/>
                    <a:pt x="1128149" y="385770"/>
                    <a:pt x="1135786" y="381839"/>
                  </a:cubicBezTo>
                  <a:cubicBezTo>
                    <a:pt x="1147017" y="375998"/>
                    <a:pt x="1152296" y="366002"/>
                    <a:pt x="1153082" y="355276"/>
                  </a:cubicBezTo>
                  <a:cubicBezTo>
                    <a:pt x="1162404" y="363138"/>
                    <a:pt x="1172569" y="370046"/>
                    <a:pt x="1183800" y="376054"/>
                  </a:cubicBezTo>
                  <a:cubicBezTo>
                    <a:pt x="1187338" y="377964"/>
                    <a:pt x="1193010" y="376560"/>
                    <a:pt x="1194021" y="372123"/>
                  </a:cubicBezTo>
                  <a:cubicBezTo>
                    <a:pt x="1194807" y="368417"/>
                    <a:pt x="1195481" y="364823"/>
                    <a:pt x="1196042" y="361173"/>
                  </a:cubicBezTo>
                  <a:cubicBezTo>
                    <a:pt x="1198120" y="359825"/>
                    <a:pt x="1200142" y="358365"/>
                    <a:pt x="1201995" y="356849"/>
                  </a:cubicBezTo>
                  <a:cubicBezTo>
                    <a:pt x="1209464" y="363700"/>
                    <a:pt x="1219179" y="367013"/>
                    <a:pt x="1231871" y="363251"/>
                  </a:cubicBezTo>
                  <a:cubicBezTo>
                    <a:pt x="1253772" y="356680"/>
                    <a:pt x="1260455" y="338654"/>
                    <a:pt x="1260623" y="319167"/>
                  </a:cubicBezTo>
                  <a:cubicBezTo>
                    <a:pt x="1269777" y="324896"/>
                    <a:pt x="1281064" y="327029"/>
                    <a:pt x="1292632" y="322874"/>
                  </a:cubicBezTo>
                  <a:cubicBezTo>
                    <a:pt x="1306110" y="318044"/>
                    <a:pt x="1314197" y="306644"/>
                    <a:pt x="1316836" y="293841"/>
                  </a:cubicBezTo>
                  <a:cubicBezTo>
                    <a:pt x="1321666" y="298389"/>
                    <a:pt x="1327113" y="302489"/>
                    <a:pt x="1333290" y="306251"/>
                  </a:cubicBezTo>
                  <a:cubicBezTo>
                    <a:pt x="1336210" y="308048"/>
                    <a:pt x="1341489" y="307150"/>
                    <a:pt x="1343062" y="303837"/>
                  </a:cubicBezTo>
                  <a:cubicBezTo>
                    <a:pt x="1346319" y="296985"/>
                    <a:pt x="1348846" y="290415"/>
                    <a:pt x="1350699" y="283789"/>
                  </a:cubicBezTo>
                  <a:cubicBezTo>
                    <a:pt x="1357831" y="289741"/>
                    <a:pt x="1367377" y="293167"/>
                    <a:pt x="1377149" y="292549"/>
                  </a:cubicBezTo>
                  <a:cubicBezTo>
                    <a:pt x="1397422" y="291314"/>
                    <a:pt x="1407979" y="276095"/>
                    <a:pt x="1412416" y="258405"/>
                  </a:cubicBezTo>
                  <a:cubicBezTo>
                    <a:pt x="1416066" y="258237"/>
                    <a:pt x="1419660" y="257676"/>
                    <a:pt x="1423085" y="256665"/>
                  </a:cubicBezTo>
                  <a:cubicBezTo>
                    <a:pt x="1437518" y="271378"/>
                    <a:pt x="1456106" y="282665"/>
                    <a:pt x="1473795" y="277611"/>
                  </a:cubicBezTo>
                  <a:cubicBezTo>
                    <a:pt x="1487329" y="273736"/>
                    <a:pt x="1491597" y="265144"/>
                    <a:pt x="1490979" y="255373"/>
                  </a:cubicBezTo>
                  <a:cubicBezTo>
                    <a:pt x="1504457" y="262786"/>
                    <a:pt x="1520125" y="265987"/>
                    <a:pt x="1536916" y="264190"/>
                  </a:cubicBezTo>
                  <a:cubicBezTo>
                    <a:pt x="1540285" y="263797"/>
                    <a:pt x="1543486" y="261775"/>
                    <a:pt x="1543486" y="257956"/>
                  </a:cubicBezTo>
                  <a:cubicBezTo>
                    <a:pt x="1543486" y="249645"/>
                    <a:pt x="1542475" y="241783"/>
                    <a:pt x="1540566" y="234314"/>
                  </a:cubicBezTo>
                  <a:cubicBezTo>
                    <a:pt x="1546575" y="230495"/>
                    <a:pt x="1550618" y="224824"/>
                    <a:pt x="1550618" y="216905"/>
                  </a:cubicBezTo>
                  <a:cubicBezTo>
                    <a:pt x="1550618" y="213704"/>
                    <a:pt x="1550000" y="210784"/>
                    <a:pt x="1548933" y="208089"/>
                  </a:cubicBezTo>
                  <a:cubicBezTo>
                    <a:pt x="1551629" y="206123"/>
                    <a:pt x="1554044" y="203652"/>
                    <a:pt x="1556065" y="200507"/>
                  </a:cubicBezTo>
                  <a:cubicBezTo>
                    <a:pt x="1563422" y="188939"/>
                    <a:pt x="1560839" y="177539"/>
                    <a:pt x="1553707" y="169228"/>
                  </a:cubicBezTo>
                  <a:cubicBezTo>
                    <a:pt x="1568588" y="166139"/>
                    <a:pt x="1579820" y="156986"/>
                    <a:pt x="1574653" y="136994"/>
                  </a:cubicBezTo>
                  <a:cubicBezTo>
                    <a:pt x="1573923" y="134186"/>
                    <a:pt x="1571284" y="132951"/>
                    <a:pt x="1568645" y="132670"/>
                  </a:cubicBezTo>
                  <a:close/>
                  <a:moveTo>
                    <a:pt x="1546350" y="129413"/>
                  </a:moveTo>
                  <a:cubicBezTo>
                    <a:pt x="1541071" y="124976"/>
                    <a:pt x="1534445" y="121438"/>
                    <a:pt x="1529447" y="118069"/>
                  </a:cubicBezTo>
                  <a:cubicBezTo>
                    <a:pt x="1532142" y="114138"/>
                    <a:pt x="1535961" y="109140"/>
                    <a:pt x="1539948" y="103581"/>
                  </a:cubicBezTo>
                  <a:cubicBezTo>
                    <a:pt x="1564657" y="115373"/>
                    <a:pt x="1566791" y="123966"/>
                    <a:pt x="1546350" y="129413"/>
                  </a:cubicBezTo>
                  <a:close/>
                  <a:moveTo>
                    <a:pt x="1523157" y="181021"/>
                  </a:moveTo>
                  <a:cubicBezTo>
                    <a:pt x="1524449" y="180066"/>
                    <a:pt x="1525965" y="178943"/>
                    <a:pt x="1527650" y="177708"/>
                  </a:cubicBezTo>
                  <a:cubicBezTo>
                    <a:pt x="1529054" y="181583"/>
                    <a:pt x="1530177" y="184952"/>
                    <a:pt x="1530963" y="187872"/>
                  </a:cubicBezTo>
                  <a:cubicBezTo>
                    <a:pt x="1528043" y="185514"/>
                    <a:pt x="1525347" y="183267"/>
                    <a:pt x="1523213" y="180965"/>
                  </a:cubicBezTo>
                  <a:close/>
                  <a:moveTo>
                    <a:pt x="1548990" y="43043"/>
                  </a:moveTo>
                  <a:cubicBezTo>
                    <a:pt x="1548035" y="42369"/>
                    <a:pt x="1546968" y="41808"/>
                    <a:pt x="1545901" y="41302"/>
                  </a:cubicBezTo>
                  <a:cubicBezTo>
                    <a:pt x="1547080" y="41021"/>
                    <a:pt x="1548203" y="40685"/>
                    <a:pt x="1549439" y="40572"/>
                  </a:cubicBezTo>
                  <a:cubicBezTo>
                    <a:pt x="1549326" y="41415"/>
                    <a:pt x="1549158" y="42201"/>
                    <a:pt x="1548990" y="43043"/>
                  </a:cubicBezTo>
                  <a:close/>
                  <a:moveTo>
                    <a:pt x="1517261" y="38607"/>
                  </a:moveTo>
                  <a:cubicBezTo>
                    <a:pt x="1517373" y="39224"/>
                    <a:pt x="1517373" y="39786"/>
                    <a:pt x="1517485" y="40404"/>
                  </a:cubicBezTo>
                  <a:cubicBezTo>
                    <a:pt x="1509848" y="42088"/>
                    <a:pt x="1502379" y="44616"/>
                    <a:pt x="1495416" y="46862"/>
                  </a:cubicBezTo>
                  <a:cubicBezTo>
                    <a:pt x="1496539" y="41134"/>
                    <a:pt x="1495416" y="35069"/>
                    <a:pt x="1492552" y="29846"/>
                  </a:cubicBezTo>
                  <a:cubicBezTo>
                    <a:pt x="1497044" y="26533"/>
                    <a:pt x="1505243" y="29397"/>
                    <a:pt x="1517317" y="38607"/>
                  </a:cubicBezTo>
                  <a:close/>
                  <a:moveTo>
                    <a:pt x="1476154" y="51411"/>
                  </a:moveTo>
                  <a:cubicBezTo>
                    <a:pt x="1475480" y="51411"/>
                    <a:pt x="1474806" y="51579"/>
                    <a:pt x="1474132" y="51579"/>
                  </a:cubicBezTo>
                  <a:cubicBezTo>
                    <a:pt x="1472672" y="51579"/>
                    <a:pt x="1471268" y="51523"/>
                    <a:pt x="1469752" y="51411"/>
                  </a:cubicBezTo>
                  <a:cubicBezTo>
                    <a:pt x="1471774" y="45289"/>
                    <a:pt x="1474357" y="37428"/>
                    <a:pt x="1475704" y="29959"/>
                  </a:cubicBezTo>
                  <a:cubicBezTo>
                    <a:pt x="1476603" y="30071"/>
                    <a:pt x="1477389" y="30239"/>
                    <a:pt x="1478063" y="30576"/>
                  </a:cubicBezTo>
                  <a:cubicBezTo>
                    <a:pt x="1474918" y="36978"/>
                    <a:pt x="1473964" y="44447"/>
                    <a:pt x="1476098" y="51354"/>
                  </a:cubicBezTo>
                  <a:close/>
                  <a:moveTo>
                    <a:pt x="1384056" y="18053"/>
                  </a:moveTo>
                  <a:cubicBezTo>
                    <a:pt x="1387201" y="22097"/>
                    <a:pt x="1389896" y="26308"/>
                    <a:pt x="1392255" y="30632"/>
                  </a:cubicBezTo>
                  <a:cubicBezTo>
                    <a:pt x="1391806" y="30857"/>
                    <a:pt x="1391357" y="31082"/>
                    <a:pt x="1390907" y="31306"/>
                  </a:cubicBezTo>
                  <a:cubicBezTo>
                    <a:pt x="1384225" y="37708"/>
                    <a:pt x="1378665" y="44222"/>
                    <a:pt x="1374846" y="49277"/>
                  </a:cubicBezTo>
                  <a:cubicBezTo>
                    <a:pt x="1374622" y="48883"/>
                    <a:pt x="1374397" y="48547"/>
                    <a:pt x="1374173" y="48154"/>
                  </a:cubicBezTo>
                  <a:cubicBezTo>
                    <a:pt x="1377430" y="38157"/>
                    <a:pt x="1380743" y="28105"/>
                    <a:pt x="1384000" y="18109"/>
                  </a:cubicBezTo>
                  <a:close/>
                  <a:moveTo>
                    <a:pt x="1284321" y="49614"/>
                  </a:moveTo>
                  <a:cubicBezTo>
                    <a:pt x="1291903" y="57532"/>
                    <a:pt x="1298361" y="65843"/>
                    <a:pt x="1304032" y="74940"/>
                  </a:cubicBezTo>
                  <a:cubicBezTo>
                    <a:pt x="1302853" y="76737"/>
                    <a:pt x="1301618" y="78534"/>
                    <a:pt x="1300438" y="80275"/>
                  </a:cubicBezTo>
                  <a:cubicBezTo>
                    <a:pt x="1293362" y="72975"/>
                    <a:pt x="1286062" y="66854"/>
                    <a:pt x="1276684" y="64944"/>
                  </a:cubicBezTo>
                  <a:cubicBezTo>
                    <a:pt x="1278986" y="59778"/>
                    <a:pt x="1281513" y="54612"/>
                    <a:pt x="1284321" y="49614"/>
                  </a:cubicBezTo>
                  <a:close/>
                  <a:moveTo>
                    <a:pt x="1225862" y="86846"/>
                  </a:moveTo>
                  <a:cubicBezTo>
                    <a:pt x="1231365" y="78197"/>
                    <a:pt x="1237486" y="77467"/>
                    <a:pt x="1242540" y="80612"/>
                  </a:cubicBezTo>
                  <a:cubicBezTo>
                    <a:pt x="1232264" y="93191"/>
                    <a:pt x="1224514" y="110263"/>
                    <a:pt x="1218000" y="122112"/>
                  </a:cubicBezTo>
                  <a:cubicBezTo>
                    <a:pt x="1220078" y="112173"/>
                    <a:pt x="1220583" y="95101"/>
                    <a:pt x="1225862" y="86902"/>
                  </a:cubicBezTo>
                  <a:close/>
                  <a:moveTo>
                    <a:pt x="1193684" y="79938"/>
                  </a:moveTo>
                  <a:cubicBezTo>
                    <a:pt x="1198794" y="90777"/>
                    <a:pt x="1202276" y="101783"/>
                    <a:pt x="1204410" y="113745"/>
                  </a:cubicBezTo>
                  <a:cubicBezTo>
                    <a:pt x="1198682" y="109308"/>
                    <a:pt x="1192729" y="105546"/>
                    <a:pt x="1185878" y="103075"/>
                  </a:cubicBezTo>
                  <a:cubicBezTo>
                    <a:pt x="1187731" y="95157"/>
                    <a:pt x="1190314" y="87463"/>
                    <a:pt x="1193684" y="79882"/>
                  </a:cubicBezTo>
                  <a:close/>
                  <a:moveTo>
                    <a:pt x="1115682" y="149405"/>
                  </a:moveTo>
                  <a:cubicBezTo>
                    <a:pt x="1114278" y="154066"/>
                    <a:pt x="1113154" y="158783"/>
                    <a:pt x="1112424" y="163444"/>
                  </a:cubicBezTo>
                  <a:cubicBezTo>
                    <a:pt x="1105461" y="158502"/>
                    <a:pt x="1099059" y="156368"/>
                    <a:pt x="1093163" y="156368"/>
                  </a:cubicBezTo>
                  <a:cubicBezTo>
                    <a:pt x="1091085" y="156368"/>
                    <a:pt x="1089119" y="156705"/>
                    <a:pt x="1087154" y="157210"/>
                  </a:cubicBezTo>
                  <a:cubicBezTo>
                    <a:pt x="1087491" y="153897"/>
                    <a:pt x="1088052" y="150640"/>
                    <a:pt x="1089456" y="148562"/>
                  </a:cubicBezTo>
                  <a:cubicBezTo>
                    <a:pt x="1100407" y="132726"/>
                    <a:pt x="1109561" y="139521"/>
                    <a:pt x="1115682" y="149405"/>
                  </a:cubicBezTo>
                  <a:close/>
                  <a:moveTo>
                    <a:pt x="1061827" y="176192"/>
                  </a:moveTo>
                  <a:cubicBezTo>
                    <a:pt x="1052505" y="187535"/>
                    <a:pt x="1044194" y="201294"/>
                    <a:pt x="1035938" y="210840"/>
                  </a:cubicBezTo>
                  <a:cubicBezTo>
                    <a:pt x="1034871" y="205506"/>
                    <a:pt x="1034029" y="200115"/>
                    <a:pt x="1033636" y="194667"/>
                  </a:cubicBezTo>
                  <a:cubicBezTo>
                    <a:pt x="1046665" y="181920"/>
                    <a:pt x="1056043" y="175798"/>
                    <a:pt x="1061827" y="176192"/>
                  </a:cubicBezTo>
                  <a:close/>
                  <a:moveTo>
                    <a:pt x="1011959" y="195903"/>
                  </a:moveTo>
                  <a:cubicBezTo>
                    <a:pt x="1015329" y="200564"/>
                    <a:pt x="1017968" y="205281"/>
                    <a:pt x="1020327" y="210391"/>
                  </a:cubicBezTo>
                  <a:cubicBezTo>
                    <a:pt x="1020215" y="210391"/>
                    <a:pt x="1020102" y="210391"/>
                    <a:pt x="1020046" y="210391"/>
                  </a:cubicBezTo>
                  <a:cubicBezTo>
                    <a:pt x="1015329" y="210391"/>
                    <a:pt x="1010836" y="211514"/>
                    <a:pt x="1006400" y="213311"/>
                  </a:cubicBezTo>
                  <a:cubicBezTo>
                    <a:pt x="1007916" y="207471"/>
                    <a:pt x="1009713" y="201687"/>
                    <a:pt x="1011959" y="195903"/>
                  </a:cubicBezTo>
                  <a:close/>
                  <a:moveTo>
                    <a:pt x="963047" y="219545"/>
                  </a:moveTo>
                  <a:cubicBezTo>
                    <a:pt x="969224" y="222016"/>
                    <a:pt x="975401" y="224543"/>
                    <a:pt x="981578" y="227014"/>
                  </a:cubicBezTo>
                  <a:cubicBezTo>
                    <a:pt x="981747" y="228193"/>
                    <a:pt x="981972" y="229372"/>
                    <a:pt x="982140" y="230552"/>
                  </a:cubicBezTo>
                  <a:cubicBezTo>
                    <a:pt x="971919" y="240267"/>
                    <a:pt x="962429" y="251330"/>
                    <a:pt x="953500" y="258630"/>
                  </a:cubicBezTo>
                  <a:cubicBezTo>
                    <a:pt x="955578" y="243973"/>
                    <a:pt x="958835" y="222240"/>
                    <a:pt x="963103" y="219489"/>
                  </a:cubicBezTo>
                  <a:close/>
                  <a:moveTo>
                    <a:pt x="915369" y="233921"/>
                  </a:moveTo>
                  <a:cubicBezTo>
                    <a:pt x="919020" y="238694"/>
                    <a:pt x="922389" y="243636"/>
                    <a:pt x="925646" y="248690"/>
                  </a:cubicBezTo>
                  <a:cubicBezTo>
                    <a:pt x="920929" y="247680"/>
                    <a:pt x="916155" y="247118"/>
                    <a:pt x="911382" y="247006"/>
                  </a:cubicBezTo>
                  <a:cubicBezTo>
                    <a:pt x="912505" y="242625"/>
                    <a:pt x="913741" y="238301"/>
                    <a:pt x="915369" y="233977"/>
                  </a:cubicBezTo>
                  <a:close/>
                  <a:moveTo>
                    <a:pt x="842253" y="253127"/>
                  </a:moveTo>
                  <a:cubicBezTo>
                    <a:pt x="854664" y="241053"/>
                    <a:pt x="872802" y="242120"/>
                    <a:pt x="883865" y="251947"/>
                  </a:cubicBezTo>
                  <a:cubicBezTo>
                    <a:pt x="863761" y="261382"/>
                    <a:pt x="856741" y="281655"/>
                    <a:pt x="845173" y="294290"/>
                  </a:cubicBezTo>
                  <a:cubicBezTo>
                    <a:pt x="840961" y="289853"/>
                    <a:pt x="836412" y="285922"/>
                    <a:pt x="831358" y="282834"/>
                  </a:cubicBezTo>
                  <a:cubicBezTo>
                    <a:pt x="831021" y="271995"/>
                    <a:pt x="833885" y="261213"/>
                    <a:pt x="842253" y="253127"/>
                  </a:cubicBezTo>
                  <a:close/>
                  <a:moveTo>
                    <a:pt x="733196" y="332813"/>
                  </a:moveTo>
                  <a:cubicBezTo>
                    <a:pt x="740215" y="332477"/>
                    <a:pt x="745045" y="332813"/>
                    <a:pt x="748527" y="333937"/>
                  </a:cubicBezTo>
                  <a:cubicBezTo>
                    <a:pt x="744371" y="340226"/>
                    <a:pt x="740440" y="345898"/>
                    <a:pt x="736621" y="350278"/>
                  </a:cubicBezTo>
                  <a:cubicBezTo>
                    <a:pt x="728086" y="345056"/>
                    <a:pt x="720223" y="342866"/>
                    <a:pt x="712811" y="342866"/>
                  </a:cubicBezTo>
                  <a:cubicBezTo>
                    <a:pt x="711856" y="342866"/>
                    <a:pt x="710958" y="343034"/>
                    <a:pt x="710003" y="343090"/>
                  </a:cubicBezTo>
                  <a:cubicBezTo>
                    <a:pt x="712025" y="332870"/>
                    <a:pt x="719718" y="329388"/>
                    <a:pt x="733196" y="332813"/>
                  </a:cubicBezTo>
                  <a:close/>
                  <a:moveTo>
                    <a:pt x="643962" y="371955"/>
                  </a:moveTo>
                  <a:cubicBezTo>
                    <a:pt x="650813" y="361622"/>
                    <a:pt x="668334" y="353535"/>
                    <a:pt x="681475" y="356400"/>
                  </a:cubicBezTo>
                  <a:cubicBezTo>
                    <a:pt x="664572" y="370776"/>
                    <a:pt x="650196" y="393351"/>
                    <a:pt x="636100" y="408513"/>
                  </a:cubicBezTo>
                  <a:cubicBezTo>
                    <a:pt x="635089" y="395766"/>
                    <a:pt x="636662" y="382962"/>
                    <a:pt x="643962" y="371955"/>
                  </a:cubicBezTo>
                  <a:close/>
                  <a:moveTo>
                    <a:pt x="596509" y="391610"/>
                  </a:moveTo>
                  <a:cubicBezTo>
                    <a:pt x="593533" y="392677"/>
                    <a:pt x="590725" y="394362"/>
                    <a:pt x="588086" y="396496"/>
                  </a:cubicBezTo>
                  <a:cubicBezTo>
                    <a:pt x="589995" y="393632"/>
                    <a:pt x="592522" y="391891"/>
                    <a:pt x="596509" y="391610"/>
                  </a:cubicBezTo>
                  <a:close/>
                  <a:moveTo>
                    <a:pt x="518844" y="416263"/>
                  </a:moveTo>
                  <a:cubicBezTo>
                    <a:pt x="521933" y="407727"/>
                    <a:pt x="529177" y="407109"/>
                    <a:pt x="540465" y="414297"/>
                  </a:cubicBezTo>
                  <a:cubicBezTo>
                    <a:pt x="554560" y="409524"/>
                    <a:pt x="561411" y="412557"/>
                    <a:pt x="561074" y="423283"/>
                  </a:cubicBezTo>
                  <a:cubicBezTo>
                    <a:pt x="561580" y="424518"/>
                    <a:pt x="561917" y="425922"/>
                    <a:pt x="562198" y="427382"/>
                  </a:cubicBezTo>
                  <a:cubicBezTo>
                    <a:pt x="555234" y="436311"/>
                    <a:pt x="547204" y="445745"/>
                    <a:pt x="536871" y="454394"/>
                  </a:cubicBezTo>
                  <a:cubicBezTo>
                    <a:pt x="532041" y="441421"/>
                    <a:pt x="524909" y="428393"/>
                    <a:pt x="511095" y="428112"/>
                  </a:cubicBezTo>
                  <a:cubicBezTo>
                    <a:pt x="513285" y="423002"/>
                    <a:pt x="515812" y="418678"/>
                    <a:pt x="518844" y="416263"/>
                  </a:cubicBezTo>
                  <a:close/>
                  <a:moveTo>
                    <a:pt x="486498" y="435469"/>
                  </a:moveTo>
                  <a:cubicBezTo>
                    <a:pt x="486610" y="436311"/>
                    <a:pt x="486722" y="437097"/>
                    <a:pt x="486835" y="437940"/>
                  </a:cubicBezTo>
                  <a:cubicBezTo>
                    <a:pt x="478243" y="444398"/>
                    <a:pt x="469538" y="453046"/>
                    <a:pt x="460216" y="461245"/>
                  </a:cubicBezTo>
                  <a:cubicBezTo>
                    <a:pt x="461171" y="454955"/>
                    <a:pt x="460329" y="448609"/>
                    <a:pt x="461901" y="442713"/>
                  </a:cubicBezTo>
                  <a:cubicBezTo>
                    <a:pt x="459037" y="429684"/>
                    <a:pt x="467236" y="427270"/>
                    <a:pt x="486498" y="435469"/>
                  </a:cubicBezTo>
                  <a:close/>
                  <a:moveTo>
                    <a:pt x="415291" y="431313"/>
                  </a:moveTo>
                  <a:cubicBezTo>
                    <a:pt x="424725" y="434177"/>
                    <a:pt x="434159" y="437041"/>
                    <a:pt x="443650" y="439961"/>
                  </a:cubicBezTo>
                  <a:cubicBezTo>
                    <a:pt x="445335" y="447767"/>
                    <a:pt x="446065" y="455629"/>
                    <a:pt x="445840" y="463547"/>
                  </a:cubicBezTo>
                  <a:cubicBezTo>
                    <a:pt x="445840" y="466692"/>
                    <a:pt x="447862" y="468657"/>
                    <a:pt x="450333" y="469500"/>
                  </a:cubicBezTo>
                  <a:cubicBezTo>
                    <a:pt x="449097" y="470454"/>
                    <a:pt x="447806" y="471409"/>
                    <a:pt x="446514" y="472308"/>
                  </a:cubicBezTo>
                  <a:cubicBezTo>
                    <a:pt x="440954" y="458156"/>
                    <a:pt x="434496" y="450350"/>
                    <a:pt x="421861" y="442039"/>
                  </a:cubicBezTo>
                  <a:cubicBezTo>
                    <a:pt x="419165" y="442769"/>
                    <a:pt x="416638" y="443780"/>
                    <a:pt x="414167" y="444847"/>
                  </a:cubicBezTo>
                  <a:cubicBezTo>
                    <a:pt x="413550" y="439119"/>
                    <a:pt x="413269" y="432717"/>
                    <a:pt x="415291" y="431369"/>
                  </a:cubicBezTo>
                  <a:close/>
                  <a:moveTo>
                    <a:pt x="383899" y="437434"/>
                  </a:moveTo>
                  <a:cubicBezTo>
                    <a:pt x="387718" y="443948"/>
                    <a:pt x="390918" y="450631"/>
                    <a:pt x="393502" y="457482"/>
                  </a:cubicBezTo>
                  <a:cubicBezTo>
                    <a:pt x="386089" y="463210"/>
                    <a:pt x="379013" y="469444"/>
                    <a:pt x="371432" y="475116"/>
                  </a:cubicBezTo>
                  <a:cubicBezTo>
                    <a:pt x="371151" y="472083"/>
                    <a:pt x="370702" y="469051"/>
                    <a:pt x="370140" y="465962"/>
                  </a:cubicBezTo>
                  <a:cubicBezTo>
                    <a:pt x="371376" y="455236"/>
                    <a:pt x="375981" y="445521"/>
                    <a:pt x="383899" y="437378"/>
                  </a:cubicBezTo>
                  <a:close/>
                  <a:moveTo>
                    <a:pt x="352788" y="452484"/>
                  </a:moveTo>
                  <a:cubicBezTo>
                    <a:pt x="355146" y="455461"/>
                    <a:pt x="356663" y="459055"/>
                    <a:pt x="357730" y="462873"/>
                  </a:cubicBezTo>
                  <a:cubicBezTo>
                    <a:pt x="357280" y="466299"/>
                    <a:pt x="357168" y="469837"/>
                    <a:pt x="357280" y="473375"/>
                  </a:cubicBezTo>
                  <a:cubicBezTo>
                    <a:pt x="352114" y="466411"/>
                    <a:pt x="345937" y="460515"/>
                    <a:pt x="336615" y="460515"/>
                  </a:cubicBezTo>
                  <a:cubicBezTo>
                    <a:pt x="329707" y="460515"/>
                    <a:pt x="322575" y="463772"/>
                    <a:pt x="315219" y="468601"/>
                  </a:cubicBezTo>
                  <a:cubicBezTo>
                    <a:pt x="317746" y="445858"/>
                    <a:pt x="330269" y="440467"/>
                    <a:pt x="352788" y="452484"/>
                  </a:cubicBezTo>
                  <a:close/>
                  <a:moveTo>
                    <a:pt x="288993" y="461806"/>
                  </a:moveTo>
                  <a:cubicBezTo>
                    <a:pt x="293093" y="465063"/>
                    <a:pt x="295002" y="475172"/>
                    <a:pt x="296855" y="479833"/>
                  </a:cubicBezTo>
                  <a:cubicBezTo>
                    <a:pt x="297136" y="480563"/>
                    <a:pt x="297417" y="481293"/>
                    <a:pt x="297698" y="482023"/>
                  </a:cubicBezTo>
                  <a:cubicBezTo>
                    <a:pt x="287028" y="490896"/>
                    <a:pt x="276133" y="500330"/>
                    <a:pt x="265295" y="505834"/>
                  </a:cubicBezTo>
                  <a:cubicBezTo>
                    <a:pt x="265295" y="505665"/>
                    <a:pt x="265295" y="505553"/>
                    <a:pt x="265295" y="505384"/>
                  </a:cubicBezTo>
                  <a:cubicBezTo>
                    <a:pt x="264172" y="499768"/>
                    <a:pt x="262431" y="494546"/>
                    <a:pt x="260297" y="489660"/>
                  </a:cubicBezTo>
                  <a:cubicBezTo>
                    <a:pt x="257040" y="476632"/>
                    <a:pt x="266643" y="467310"/>
                    <a:pt x="288993" y="461806"/>
                  </a:cubicBezTo>
                  <a:close/>
                  <a:moveTo>
                    <a:pt x="247662" y="488593"/>
                  </a:moveTo>
                  <a:cubicBezTo>
                    <a:pt x="241990" y="483427"/>
                    <a:pt x="235700" y="479608"/>
                    <a:pt x="229130" y="479608"/>
                  </a:cubicBezTo>
                  <a:cubicBezTo>
                    <a:pt x="226322" y="479608"/>
                    <a:pt x="223627" y="480282"/>
                    <a:pt x="220987" y="481293"/>
                  </a:cubicBezTo>
                  <a:cubicBezTo>
                    <a:pt x="220482" y="474947"/>
                    <a:pt x="220032" y="468601"/>
                    <a:pt x="219527" y="462256"/>
                  </a:cubicBezTo>
                  <a:cubicBezTo>
                    <a:pt x="232162" y="467984"/>
                    <a:pt x="241541" y="476969"/>
                    <a:pt x="247662" y="488593"/>
                  </a:cubicBezTo>
                  <a:close/>
                  <a:moveTo>
                    <a:pt x="176623" y="469331"/>
                  </a:moveTo>
                  <a:cubicBezTo>
                    <a:pt x="186956" y="475958"/>
                    <a:pt x="195211" y="484157"/>
                    <a:pt x="201557" y="493984"/>
                  </a:cubicBezTo>
                  <a:cubicBezTo>
                    <a:pt x="199423" y="495669"/>
                    <a:pt x="197233" y="497298"/>
                    <a:pt x="195099" y="498814"/>
                  </a:cubicBezTo>
                  <a:cubicBezTo>
                    <a:pt x="190606" y="491794"/>
                    <a:pt x="184766" y="481574"/>
                    <a:pt x="176342" y="475003"/>
                  </a:cubicBezTo>
                  <a:cubicBezTo>
                    <a:pt x="176455" y="473150"/>
                    <a:pt x="176511" y="471241"/>
                    <a:pt x="176623" y="469387"/>
                  </a:cubicBezTo>
                  <a:close/>
                  <a:moveTo>
                    <a:pt x="118107" y="448329"/>
                  </a:moveTo>
                  <a:cubicBezTo>
                    <a:pt x="130237" y="453495"/>
                    <a:pt x="140177" y="461189"/>
                    <a:pt x="147758" y="470904"/>
                  </a:cubicBezTo>
                  <a:cubicBezTo>
                    <a:pt x="140289" y="473992"/>
                    <a:pt x="133045" y="479496"/>
                    <a:pt x="125352" y="484775"/>
                  </a:cubicBezTo>
                  <a:cubicBezTo>
                    <a:pt x="125352" y="484775"/>
                    <a:pt x="125352" y="484718"/>
                    <a:pt x="125352" y="484662"/>
                  </a:cubicBezTo>
                  <a:cubicBezTo>
                    <a:pt x="119062" y="472420"/>
                    <a:pt x="116816" y="461132"/>
                    <a:pt x="118164" y="448329"/>
                  </a:cubicBezTo>
                  <a:close/>
                  <a:moveTo>
                    <a:pt x="105360" y="478990"/>
                  </a:moveTo>
                  <a:cubicBezTo>
                    <a:pt x="98621" y="476070"/>
                    <a:pt x="91433" y="473936"/>
                    <a:pt x="84301" y="473936"/>
                  </a:cubicBezTo>
                  <a:cubicBezTo>
                    <a:pt x="83122" y="473936"/>
                    <a:pt x="82055" y="474105"/>
                    <a:pt x="81044" y="474273"/>
                  </a:cubicBezTo>
                  <a:cubicBezTo>
                    <a:pt x="76214" y="472588"/>
                    <a:pt x="71553" y="471409"/>
                    <a:pt x="67229" y="470904"/>
                  </a:cubicBezTo>
                  <a:cubicBezTo>
                    <a:pt x="65432" y="464727"/>
                    <a:pt x="64477" y="458269"/>
                    <a:pt x="64534" y="451417"/>
                  </a:cubicBezTo>
                  <a:cubicBezTo>
                    <a:pt x="81437" y="456247"/>
                    <a:pt x="94915" y="465400"/>
                    <a:pt x="105360" y="479047"/>
                  </a:cubicBezTo>
                  <a:close/>
                  <a:moveTo>
                    <a:pt x="76046" y="511056"/>
                  </a:moveTo>
                  <a:cubicBezTo>
                    <a:pt x="72564" y="515099"/>
                    <a:pt x="68296" y="518525"/>
                    <a:pt x="63747" y="521614"/>
                  </a:cubicBezTo>
                  <a:cubicBezTo>
                    <a:pt x="64028" y="520996"/>
                    <a:pt x="64141" y="520322"/>
                    <a:pt x="64084" y="519536"/>
                  </a:cubicBezTo>
                  <a:cubicBezTo>
                    <a:pt x="63747" y="514145"/>
                    <a:pt x="63017" y="507855"/>
                    <a:pt x="61389" y="501902"/>
                  </a:cubicBezTo>
                  <a:cubicBezTo>
                    <a:pt x="61276" y="499375"/>
                    <a:pt x="61501" y="497073"/>
                    <a:pt x="62119" y="494995"/>
                  </a:cubicBezTo>
                  <a:cubicBezTo>
                    <a:pt x="65938" y="500835"/>
                    <a:pt x="70599" y="506226"/>
                    <a:pt x="76046" y="511056"/>
                  </a:cubicBezTo>
                  <a:close/>
                  <a:moveTo>
                    <a:pt x="36792" y="505609"/>
                  </a:moveTo>
                  <a:cubicBezTo>
                    <a:pt x="42969" y="504093"/>
                    <a:pt x="46676" y="503531"/>
                    <a:pt x="48978" y="504036"/>
                  </a:cubicBezTo>
                  <a:cubicBezTo>
                    <a:pt x="50494" y="510888"/>
                    <a:pt x="52460" y="517177"/>
                    <a:pt x="53190" y="520940"/>
                  </a:cubicBezTo>
                  <a:cubicBezTo>
                    <a:pt x="53695" y="523747"/>
                    <a:pt x="56391" y="524871"/>
                    <a:pt x="58918" y="524646"/>
                  </a:cubicBezTo>
                  <a:cubicBezTo>
                    <a:pt x="54425" y="527342"/>
                    <a:pt x="49877" y="529813"/>
                    <a:pt x="45496" y="532227"/>
                  </a:cubicBezTo>
                  <a:cubicBezTo>
                    <a:pt x="32243" y="521726"/>
                    <a:pt x="795" y="514369"/>
                    <a:pt x="36736" y="505553"/>
                  </a:cubicBezTo>
                  <a:close/>
                  <a:moveTo>
                    <a:pt x="11914" y="607309"/>
                  </a:moveTo>
                  <a:cubicBezTo>
                    <a:pt x="11241" y="594168"/>
                    <a:pt x="16575" y="581365"/>
                    <a:pt x="24662" y="570246"/>
                  </a:cubicBezTo>
                  <a:cubicBezTo>
                    <a:pt x="27077" y="571649"/>
                    <a:pt x="29716" y="572604"/>
                    <a:pt x="32580" y="573166"/>
                  </a:cubicBezTo>
                  <a:cubicBezTo>
                    <a:pt x="38589" y="578108"/>
                    <a:pt x="47686" y="582151"/>
                    <a:pt x="60940" y="583274"/>
                  </a:cubicBezTo>
                  <a:cubicBezTo>
                    <a:pt x="57065" y="591529"/>
                    <a:pt x="50775" y="603154"/>
                    <a:pt x="47743" y="614329"/>
                  </a:cubicBezTo>
                  <a:cubicBezTo>
                    <a:pt x="31289" y="627189"/>
                    <a:pt x="13206" y="633759"/>
                    <a:pt x="11914" y="607309"/>
                  </a:cubicBezTo>
                  <a:close/>
                  <a:moveTo>
                    <a:pt x="81942" y="649090"/>
                  </a:moveTo>
                  <a:cubicBezTo>
                    <a:pt x="77562" y="653077"/>
                    <a:pt x="73687" y="652347"/>
                    <a:pt x="70262" y="646956"/>
                  </a:cubicBezTo>
                  <a:cubicBezTo>
                    <a:pt x="76776" y="646619"/>
                    <a:pt x="87839" y="643137"/>
                    <a:pt x="93455" y="640891"/>
                  </a:cubicBezTo>
                  <a:cubicBezTo>
                    <a:pt x="94016" y="641509"/>
                    <a:pt x="94521" y="642183"/>
                    <a:pt x="95083" y="642857"/>
                  </a:cubicBezTo>
                  <a:cubicBezTo>
                    <a:pt x="90366" y="646395"/>
                    <a:pt x="85873" y="648809"/>
                    <a:pt x="81942" y="649090"/>
                  </a:cubicBezTo>
                  <a:close/>
                  <a:moveTo>
                    <a:pt x="160674" y="673181"/>
                  </a:moveTo>
                  <a:cubicBezTo>
                    <a:pt x="157979" y="669700"/>
                    <a:pt x="157979" y="664533"/>
                    <a:pt x="159495" y="658637"/>
                  </a:cubicBezTo>
                  <a:cubicBezTo>
                    <a:pt x="167245" y="648753"/>
                    <a:pt x="173759" y="637073"/>
                    <a:pt x="178757" y="626908"/>
                  </a:cubicBezTo>
                  <a:cubicBezTo>
                    <a:pt x="180105" y="626627"/>
                    <a:pt x="181509" y="626459"/>
                    <a:pt x="182913" y="626459"/>
                  </a:cubicBezTo>
                  <a:cubicBezTo>
                    <a:pt x="185608" y="626459"/>
                    <a:pt x="188416" y="627020"/>
                    <a:pt x="191336" y="628200"/>
                  </a:cubicBezTo>
                  <a:cubicBezTo>
                    <a:pt x="195099" y="631850"/>
                    <a:pt x="199086" y="637016"/>
                    <a:pt x="203691" y="642127"/>
                  </a:cubicBezTo>
                  <a:cubicBezTo>
                    <a:pt x="193526" y="657682"/>
                    <a:pt x="170670" y="686042"/>
                    <a:pt x="160674" y="673181"/>
                  </a:cubicBezTo>
                  <a:close/>
                  <a:moveTo>
                    <a:pt x="230309" y="690422"/>
                  </a:moveTo>
                  <a:cubicBezTo>
                    <a:pt x="198187" y="705303"/>
                    <a:pt x="206386" y="673406"/>
                    <a:pt x="214698" y="652684"/>
                  </a:cubicBezTo>
                  <a:cubicBezTo>
                    <a:pt x="221099" y="657626"/>
                    <a:pt x="228512" y="661276"/>
                    <a:pt x="237554" y="661276"/>
                  </a:cubicBezTo>
                  <a:cubicBezTo>
                    <a:pt x="241990" y="661276"/>
                    <a:pt x="246314" y="660434"/>
                    <a:pt x="250582" y="659086"/>
                  </a:cubicBezTo>
                  <a:cubicBezTo>
                    <a:pt x="246202" y="672676"/>
                    <a:pt x="239519" y="686154"/>
                    <a:pt x="230309" y="690422"/>
                  </a:cubicBezTo>
                  <a:close/>
                  <a:moveTo>
                    <a:pt x="311962" y="652740"/>
                  </a:moveTo>
                  <a:cubicBezTo>
                    <a:pt x="298821" y="665825"/>
                    <a:pt x="300337" y="666443"/>
                    <a:pt x="283659" y="652347"/>
                  </a:cubicBezTo>
                  <a:cubicBezTo>
                    <a:pt x="280570" y="649708"/>
                    <a:pt x="278099" y="647461"/>
                    <a:pt x="276190" y="645384"/>
                  </a:cubicBezTo>
                  <a:cubicBezTo>
                    <a:pt x="288600" y="636623"/>
                    <a:pt x="300449" y="626459"/>
                    <a:pt x="311905" y="621236"/>
                  </a:cubicBezTo>
                  <a:cubicBezTo>
                    <a:pt x="316510" y="625897"/>
                    <a:pt x="321171" y="630277"/>
                    <a:pt x="326001" y="634152"/>
                  </a:cubicBezTo>
                  <a:cubicBezTo>
                    <a:pt x="322182" y="640891"/>
                    <a:pt x="317577" y="647237"/>
                    <a:pt x="312018" y="652796"/>
                  </a:cubicBezTo>
                  <a:close/>
                  <a:moveTo>
                    <a:pt x="404621" y="652516"/>
                  </a:moveTo>
                  <a:cubicBezTo>
                    <a:pt x="393445" y="664140"/>
                    <a:pt x="381484" y="668408"/>
                    <a:pt x="378171" y="651673"/>
                  </a:cubicBezTo>
                  <a:cubicBezTo>
                    <a:pt x="380866" y="648472"/>
                    <a:pt x="382663" y="644485"/>
                    <a:pt x="383899" y="640105"/>
                  </a:cubicBezTo>
                  <a:cubicBezTo>
                    <a:pt x="393783" y="634433"/>
                    <a:pt x="402431" y="626908"/>
                    <a:pt x="412539" y="622303"/>
                  </a:cubicBezTo>
                  <a:cubicBezTo>
                    <a:pt x="415010" y="625616"/>
                    <a:pt x="417481" y="628986"/>
                    <a:pt x="420232" y="631794"/>
                  </a:cubicBezTo>
                  <a:cubicBezTo>
                    <a:pt x="415908" y="639150"/>
                    <a:pt x="410742" y="646114"/>
                    <a:pt x="404565" y="652516"/>
                  </a:cubicBezTo>
                  <a:close/>
                  <a:moveTo>
                    <a:pt x="485487" y="633984"/>
                  </a:moveTo>
                  <a:cubicBezTo>
                    <a:pt x="485150" y="634152"/>
                    <a:pt x="484813" y="634321"/>
                    <a:pt x="484532" y="634602"/>
                  </a:cubicBezTo>
                  <a:cubicBezTo>
                    <a:pt x="480208" y="641060"/>
                    <a:pt x="474143" y="642239"/>
                    <a:pt x="466337" y="638083"/>
                  </a:cubicBezTo>
                  <a:cubicBezTo>
                    <a:pt x="458588" y="640217"/>
                    <a:pt x="453814" y="638926"/>
                    <a:pt x="451961" y="634377"/>
                  </a:cubicBezTo>
                  <a:cubicBezTo>
                    <a:pt x="466281" y="625560"/>
                    <a:pt x="479310" y="607422"/>
                    <a:pt x="488183" y="598830"/>
                  </a:cubicBezTo>
                  <a:cubicBezTo>
                    <a:pt x="490934" y="604501"/>
                    <a:pt x="494079" y="609949"/>
                    <a:pt x="498628" y="613599"/>
                  </a:cubicBezTo>
                  <a:cubicBezTo>
                    <a:pt x="494641" y="620562"/>
                    <a:pt x="490316" y="627357"/>
                    <a:pt x="485487" y="633928"/>
                  </a:cubicBezTo>
                  <a:close/>
                  <a:moveTo>
                    <a:pt x="525078" y="616968"/>
                  </a:moveTo>
                  <a:cubicBezTo>
                    <a:pt x="524965" y="616070"/>
                    <a:pt x="524965" y="615227"/>
                    <a:pt x="524853" y="614329"/>
                  </a:cubicBezTo>
                  <a:cubicBezTo>
                    <a:pt x="525695" y="613823"/>
                    <a:pt x="526594" y="613430"/>
                    <a:pt x="527436" y="612869"/>
                  </a:cubicBezTo>
                  <a:cubicBezTo>
                    <a:pt x="526594" y="614217"/>
                    <a:pt x="525864" y="615621"/>
                    <a:pt x="525022" y="617024"/>
                  </a:cubicBezTo>
                  <a:close/>
                  <a:moveTo>
                    <a:pt x="563489" y="599110"/>
                  </a:moveTo>
                  <a:cubicBezTo>
                    <a:pt x="562703" y="592596"/>
                    <a:pt x="562422" y="586194"/>
                    <a:pt x="562534" y="579680"/>
                  </a:cubicBezTo>
                  <a:cubicBezTo>
                    <a:pt x="566859" y="575581"/>
                    <a:pt x="571239" y="571930"/>
                    <a:pt x="575731" y="569179"/>
                  </a:cubicBezTo>
                  <a:cubicBezTo>
                    <a:pt x="572643" y="579512"/>
                    <a:pt x="568599" y="589395"/>
                    <a:pt x="563489" y="599054"/>
                  </a:cubicBezTo>
                  <a:close/>
                  <a:moveTo>
                    <a:pt x="606168" y="595011"/>
                  </a:moveTo>
                  <a:cubicBezTo>
                    <a:pt x="602013" y="585240"/>
                    <a:pt x="598980" y="575356"/>
                    <a:pt x="596903" y="565191"/>
                  </a:cubicBezTo>
                  <a:cubicBezTo>
                    <a:pt x="604147" y="567382"/>
                    <a:pt x="609875" y="573222"/>
                    <a:pt x="617119" y="577490"/>
                  </a:cubicBezTo>
                  <a:cubicBezTo>
                    <a:pt x="614199" y="583611"/>
                    <a:pt x="610605" y="589451"/>
                    <a:pt x="606168" y="595011"/>
                  </a:cubicBezTo>
                  <a:close/>
                  <a:moveTo>
                    <a:pt x="648118" y="598100"/>
                  </a:moveTo>
                  <a:cubicBezTo>
                    <a:pt x="645647" y="592708"/>
                    <a:pt x="643681" y="587261"/>
                    <a:pt x="642109" y="581758"/>
                  </a:cubicBezTo>
                  <a:cubicBezTo>
                    <a:pt x="649634" y="580635"/>
                    <a:pt x="656598" y="578164"/>
                    <a:pt x="663336" y="575019"/>
                  </a:cubicBezTo>
                  <a:cubicBezTo>
                    <a:pt x="659125" y="583106"/>
                    <a:pt x="654127" y="590799"/>
                    <a:pt x="648118" y="598156"/>
                  </a:cubicBezTo>
                  <a:close/>
                  <a:moveTo>
                    <a:pt x="701130" y="581028"/>
                  </a:moveTo>
                  <a:cubicBezTo>
                    <a:pt x="697087" y="574401"/>
                    <a:pt x="694054" y="567606"/>
                    <a:pt x="691864" y="560362"/>
                  </a:cubicBezTo>
                  <a:cubicBezTo>
                    <a:pt x="693998" y="559351"/>
                    <a:pt x="696188" y="558396"/>
                    <a:pt x="698435" y="557498"/>
                  </a:cubicBezTo>
                  <a:cubicBezTo>
                    <a:pt x="701692" y="558790"/>
                    <a:pt x="705061" y="559632"/>
                    <a:pt x="708487" y="560025"/>
                  </a:cubicBezTo>
                  <a:cubicBezTo>
                    <a:pt x="706858" y="567213"/>
                    <a:pt x="704499" y="574177"/>
                    <a:pt x="701186" y="581028"/>
                  </a:cubicBezTo>
                  <a:close/>
                  <a:moveTo>
                    <a:pt x="746673" y="594505"/>
                  </a:moveTo>
                  <a:cubicBezTo>
                    <a:pt x="734656" y="585408"/>
                    <a:pt x="727243" y="573390"/>
                    <a:pt x="724323" y="559463"/>
                  </a:cubicBezTo>
                  <a:cubicBezTo>
                    <a:pt x="734487" y="557610"/>
                    <a:pt x="744933" y="553342"/>
                    <a:pt x="755097" y="548288"/>
                  </a:cubicBezTo>
                  <a:cubicBezTo>
                    <a:pt x="753974" y="563900"/>
                    <a:pt x="751222" y="579175"/>
                    <a:pt x="746673" y="594505"/>
                  </a:cubicBezTo>
                  <a:close/>
                  <a:moveTo>
                    <a:pt x="779975" y="556375"/>
                  </a:moveTo>
                  <a:cubicBezTo>
                    <a:pt x="776268" y="553061"/>
                    <a:pt x="773573" y="546547"/>
                    <a:pt x="771607" y="539472"/>
                  </a:cubicBezTo>
                  <a:cubicBezTo>
                    <a:pt x="782109" y="533631"/>
                    <a:pt x="792048" y="527959"/>
                    <a:pt x="800921" y="524534"/>
                  </a:cubicBezTo>
                  <a:cubicBezTo>
                    <a:pt x="801146" y="524646"/>
                    <a:pt x="801370" y="524702"/>
                    <a:pt x="801595" y="524814"/>
                  </a:cubicBezTo>
                  <a:cubicBezTo>
                    <a:pt x="801820" y="531329"/>
                    <a:pt x="802044" y="537843"/>
                    <a:pt x="802213" y="544413"/>
                  </a:cubicBezTo>
                  <a:cubicBezTo>
                    <a:pt x="802550" y="555027"/>
                    <a:pt x="807716" y="581084"/>
                    <a:pt x="779975" y="556431"/>
                  </a:cubicBezTo>
                  <a:close/>
                  <a:moveTo>
                    <a:pt x="824339" y="529869"/>
                  </a:moveTo>
                  <a:cubicBezTo>
                    <a:pt x="825293" y="529869"/>
                    <a:pt x="826248" y="530037"/>
                    <a:pt x="827259" y="530037"/>
                  </a:cubicBezTo>
                  <a:cubicBezTo>
                    <a:pt x="845566" y="530037"/>
                    <a:pt x="856348" y="525713"/>
                    <a:pt x="862975" y="519648"/>
                  </a:cubicBezTo>
                  <a:cubicBezTo>
                    <a:pt x="862638" y="520659"/>
                    <a:pt x="862301" y="521670"/>
                    <a:pt x="861908" y="522624"/>
                  </a:cubicBezTo>
                  <a:cubicBezTo>
                    <a:pt x="853933" y="541606"/>
                    <a:pt x="836076" y="542504"/>
                    <a:pt x="824283" y="529869"/>
                  </a:cubicBezTo>
                  <a:close/>
                  <a:moveTo>
                    <a:pt x="939011" y="486908"/>
                  </a:moveTo>
                  <a:cubicBezTo>
                    <a:pt x="941033" y="485224"/>
                    <a:pt x="943111" y="483539"/>
                    <a:pt x="945189" y="481798"/>
                  </a:cubicBezTo>
                  <a:lnTo>
                    <a:pt x="944066" y="486291"/>
                  </a:lnTo>
                  <a:cubicBezTo>
                    <a:pt x="942269" y="486572"/>
                    <a:pt x="940640" y="486684"/>
                    <a:pt x="939011" y="486852"/>
                  </a:cubicBezTo>
                  <a:close/>
                  <a:moveTo>
                    <a:pt x="1026392" y="458100"/>
                  </a:moveTo>
                  <a:cubicBezTo>
                    <a:pt x="1024033" y="456640"/>
                    <a:pt x="1022124" y="454674"/>
                    <a:pt x="1020383" y="452540"/>
                  </a:cubicBezTo>
                  <a:cubicBezTo>
                    <a:pt x="1031614" y="441646"/>
                    <a:pt x="1042453" y="426764"/>
                    <a:pt x="1053403" y="414971"/>
                  </a:cubicBezTo>
                  <a:cubicBezTo>
                    <a:pt x="1053291" y="418285"/>
                    <a:pt x="1053123" y="421598"/>
                    <a:pt x="1052842" y="424911"/>
                  </a:cubicBezTo>
                  <a:cubicBezTo>
                    <a:pt x="1052056" y="433840"/>
                    <a:pt x="1049809" y="472982"/>
                    <a:pt x="1026392" y="458100"/>
                  </a:cubicBezTo>
                  <a:close/>
                  <a:moveTo>
                    <a:pt x="1096420" y="416095"/>
                  </a:moveTo>
                  <a:cubicBezTo>
                    <a:pt x="1091085" y="412107"/>
                    <a:pt x="1086424" y="407671"/>
                    <a:pt x="1082268" y="402898"/>
                  </a:cubicBezTo>
                  <a:cubicBezTo>
                    <a:pt x="1088558" y="398966"/>
                    <a:pt x="1094342" y="394418"/>
                    <a:pt x="1099789" y="389476"/>
                  </a:cubicBezTo>
                  <a:cubicBezTo>
                    <a:pt x="1099958" y="398237"/>
                    <a:pt x="1098891" y="407109"/>
                    <a:pt x="1096420" y="416095"/>
                  </a:cubicBezTo>
                  <a:close/>
                  <a:moveTo>
                    <a:pt x="1126688" y="363307"/>
                  </a:moveTo>
                  <a:cubicBezTo>
                    <a:pt x="1129889" y="360218"/>
                    <a:pt x="1133203" y="357242"/>
                    <a:pt x="1136572" y="354378"/>
                  </a:cubicBezTo>
                  <a:cubicBezTo>
                    <a:pt x="1134270" y="357972"/>
                    <a:pt x="1130675" y="361060"/>
                    <a:pt x="1126688" y="363307"/>
                  </a:cubicBezTo>
                  <a:close/>
                  <a:moveTo>
                    <a:pt x="1236532" y="345112"/>
                  </a:moveTo>
                  <a:cubicBezTo>
                    <a:pt x="1225019" y="353255"/>
                    <a:pt x="1216820" y="352468"/>
                    <a:pt x="1210924" y="347695"/>
                  </a:cubicBezTo>
                  <a:cubicBezTo>
                    <a:pt x="1221706" y="334723"/>
                    <a:pt x="1229231" y="318100"/>
                    <a:pt x="1239171" y="303893"/>
                  </a:cubicBezTo>
                  <a:cubicBezTo>
                    <a:pt x="1241979" y="305184"/>
                    <a:pt x="1244394" y="306307"/>
                    <a:pt x="1246752" y="307262"/>
                  </a:cubicBezTo>
                  <a:cubicBezTo>
                    <a:pt x="1249279" y="321751"/>
                    <a:pt x="1248605" y="336576"/>
                    <a:pt x="1236532" y="345112"/>
                  </a:cubicBezTo>
                  <a:close/>
                  <a:moveTo>
                    <a:pt x="1276178" y="308498"/>
                  </a:moveTo>
                  <a:cubicBezTo>
                    <a:pt x="1287578" y="304342"/>
                    <a:pt x="1295721" y="294907"/>
                    <a:pt x="1303583" y="284799"/>
                  </a:cubicBezTo>
                  <a:cubicBezTo>
                    <a:pt x="1303583" y="288000"/>
                    <a:pt x="1303134" y="291257"/>
                    <a:pt x="1302067" y="294458"/>
                  </a:cubicBezTo>
                  <a:cubicBezTo>
                    <a:pt x="1297630" y="307374"/>
                    <a:pt x="1286568" y="311025"/>
                    <a:pt x="1276178" y="308498"/>
                  </a:cubicBezTo>
                  <a:close/>
                  <a:moveTo>
                    <a:pt x="1333627" y="289966"/>
                  </a:moveTo>
                  <a:cubicBezTo>
                    <a:pt x="1326383" y="284519"/>
                    <a:pt x="1320655" y="278285"/>
                    <a:pt x="1315882" y="270928"/>
                  </a:cubicBezTo>
                  <a:cubicBezTo>
                    <a:pt x="1322452" y="273680"/>
                    <a:pt x="1328124" y="274916"/>
                    <a:pt x="1333178" y="274916"/>
                  </a:cubicBezTo>
                  <a:cubicBezTo>
                    <a:pt x="1334919" y="274916"/>
                    <a:pt x="1336603" y="274747"/>
                    <a:pt x="1338232" y="274466"/>
                  </a:cubicBezTo>
                  <a:cubicBezTo>
                    <a:pt x="1337165" y="279689"/>
                    <a:pt x="1335705" y="284799"/>
                    <a:pt x="1333627" y="289966"/>
                  </a:cubicBezTo>
                  <a:close/>
                  <a:moveTo>
                    <a:pt x="1383944" y="277218"/>
                  </a:moveTo>
                  <a:cubicBezTo>
                    <a:pt x="1369006" y="281149"/>
                    <a:pt x="1359852" y="277218"/>
                    <a:pt x="1356146" y="265987"/>
                  </a:cubicBezTo>
                  <a:cubicBezTo>
                    <a:pt x="1362941" y="260933"/>
                    <a:pt x="1369848" y="254531"/>
                    <a:pt x="1378609" y="248466"/>
                  </a:cubicBezTo>
                  <a:cubicBezTo>
                    <a:pt x="1385460" y="252734"/>
                    <a:pt x="1392199" y="255542"/>
                    <a:pt x="1398769" y="257114"/>
                  </a:cubicBezTo>
                  <a:cubicBezTo>
                    <a:pt x="1396523" y="265201"/>
                    <a:pt x="1391637" y="271939"/>
                    <a:pt x="1384000" y="277218"/>
                  </a:cubicBezTo>
                  <a:close/>
                  <a:moveTo>
                    <a:pt x="1461160" y="264190"/>
                  </a:moveTo>
                  <a:cubicBezTo>
                    <a:pt x="1451894" y="261269"/>
                    <a:pt x="1443527" y="256721"/>
                    <a:pt x="1435945" y="250600"/>
                  </a:cubicBezTo>
                  <a:cubicBezTo>
                    <a:pt x="1436956" y="249926"/>
                    <a:pt x="1437967" y="249252"/>
                    <a:pt x="1438978" y="248522"/>
                  </a:cubicBezTo>
                  <a:cubicBezTo>
                    <a:pt x="1446334" y="241727"/>
                    <a:pt x="1453859" y="235100"/>
                    <a:pt x="1462115" y="229485"/>
                  </a:cubicBezTo>
                  <a:cubicBezTo>
                    <a:pt x="1462620" y="229541"/>
                    <a:pt x="1463125" y="229653"/>
                    <a:pt x="1463631" y="229765"/>
                  </a:cubicBezTo>
                  <a:cubicBezTo>
                    <a:pt x="1465540" y="232686"/>
                    <a:pt x="1467562" y="235493"/>
                    <a:pt x="1469808" y="238133"/>
                  </a:cubicBezTo>
                  <a:cubicBezTo>
                    <a:pt x="1471380" y="245433"/>
                    <a:pt x="1468516" y="254138"/>
                    <a:pt x="1461160" y="264246"/>
                  </a:cubicBezTo>
                  <a:close/>
                  <a:moveTo>
                    <a:pt x="1529896" y="252116"/>
                  </a:moveTo>
                  <a:cubicBezTo>
                    <a:pt x="1512150" y="252453"/>
                    <a:pt x="1496595" y="246500"/>
                    <a:pt x="1484577" y="234820"/>
                  </a:cubicBezTo>
                  <a:cubicBezTo>
                    <a:pt x="1494742" y="237740"/>
                    <a:pt x="1504569" y="240547"/>
                    <a:pt x="1515408" y="240547"/>
                  </a:cubicBezTo>
                  <a:cubicBezTo>
                    <a:pt x="1519676" y="240547"/>
                    <a:pt x="1524000" y="240098"/>
                    <a:pt x="1528099" y="239200"/>
                  </a:cubicBezTo>
                  <a:cubicBezTo>
                    <a:pt x="1529054" y="243355"/>
                    <a:pt x="1529672" y="247623"/>
                    <a:pt x="1529952" y="252116"/>
                  </a:cubicBezTo>
                  <a:close/>
                  <a:moveTo>
                    <a:pt x="1553201" y="151314"/>
                  </a:moveTo>
                  <a:cubicBezTo>
                    <a:pt x="1554100" y="149068"/>
                    <a:pt x="1554661" y="146821"/>
                    <a:pt x="1554661" y="144519"/>
                  </a:cubicBezTo>
                  <a:cubicBezTo>
                    <a:pt x="1554661" y="143901"/>
                    <a:pt x="1554605" y="143340"/>
                    <a:pt x="1554549" y="142778"/>
                  </a:cubicBezTo>
                  <a:cubicBezTo>
                    <a:pt x="1556627" y="143003"/>
                    <a:pt x="1558649" y="143283"/>
                    <a:pt x="1560726" y="143508"/>
                  </a:cubicBezTo>
                  <a:cubicBezTo>
                    <a:pt x="1558255" y="146597"/>
                    <a:pt x="1555785" y="149124"/>
                    <a:pt x="1553201" y="151314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3BBC0D38-3363-30F8-4E97-D6BF0A5397FB}"/>
                </a:ext>
              </a:extLst>
            </p:cNvPr>
            <p:cNvSpPr/>
            <p:nvPr/>
          </p:nvSpPr>
          <p:spPr>
            <a:xfrm>
              <a:off x="13881649" y="4578705"/>
              <a:ext cx="110338" cy="71780"/>
            </a:xfrm>
            <a:custGeom>
              <a:avLst/>
              <a:gdLst>
                <a:gd name="connsiteX0" fmla="*/ 104608 w 110338"/>
                <a:gd name="connsiteY0" fmla="*/ 4430 h 71780"/>
                <a:gd name="connsiteX1" fmla="*/ 47496 w 110338"/>
                <a:gd name="connsiteY1" fmla="*/ 11730 h 71780"/>
                <a:gd name="connsiteX2" fmla="*/ 44127 w 110338"/>
                <a:gd name="connsiteY2" fmla="*/ 28072 h 71780"/>
                <a:gd name="connsiteX3" fmla="*/ 774 w 110338"/>
                <a:gd name="connsiteY3" fmla="*/ 42336 h 71780"/>
                <a:gd name="connsiteX4" fmla="*/ 44801 w 110338"/>
                <a:gd name="connsiteY4" fmla="*/ 70639 h 71780"/>
                <a:gd name="connsiteX5" fmla="*/ 40308 w 110338"/>
                <a:gd name="connsiteY5" fmla="*/ 55195 h 71780"/>
                <a:gd name="connsiteX6" fmla="*/ 21046 w 110338"/>
                <a:gd name="connsiteY6" fmla="*/ 48064 h 71780"/>
                <a:gd name="connsiteX7" fmla="*/ 32783 w 110338"/>
                <a:gd name="connsiteY7" fmla="*/ 44357 h 71780"/>
                <a:gd name="connsiteX8" fmla="*/ 69117 w 110338"/>
                <a:gd name="connsiteY8" fmla="*/ 49411 h 71780"/>
                <a:gd name="connsiteX9" fmla="*/ 73609 w 110338"/>
                <a:gd name="connsiteY9" fmla="*/ 33968 h 71780"/>
                <a:gd name="connsiteX10" fmla="*/ 67994 w 110338"/>
                <a:gd name="connsiteY10" fmla="*/ 32677 h 71780"/>
                <a:gd name="connsiteX11" fmla="*/ 67376 w 110338"/>
                <a:gd name="connsiteY11" fmla="*/ 23916 h 71780"/>
                <a:gd name="connsiteX12" fmla="*/ 78720 w 110338"/>
                <a:gd name="connsiteY12" fmla="*/ 16222 h 71780"/>
                <a:gd name="connsiteX13" fmla="*/ 100059 w 110338"/>
                <a:gd name="connsiteY13" fmla="*/ 19929 h 71780"/>
                <a:gd name="connsiteX14" fmla="*/ 104552 w 110338"/>
                <a:gd name="connsiteY14" fmla="*/ 4486 h 7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338" h="71780">
                  <a:moveTo>
                    <a:pt x="104608" y="4430"/>
                  </a:moveTo>
                  <a:cubicBezTo>
                    <a:pt x="88491" y="-737"/>
                    <a:pt x="59458" y="-4500"/>
                    <a:pt x="47496" y="11730"/>
                  </a:cubicBezTo>
                  <a:cubicBezTo>
                    <a:pt x="43116" y="17626"/>
                    <a:pt x="42554" y="23130"/>
                    <a:pt x="44127" y="28072"/>
                  </a:cubicBezTo>
                  <a:cubicBezTo>
                    <a:pt x="25427" y="25657"/>
                    <a:pt x="5491" y="26724"/>
                    <a:pt x="774" y="42336"/>
                  </a:cubicBezTo>
                  <a:cubicBezTo>
                    <a:pt x="-5628" y="63563"/>
                    <a:pt x="29358" y="75693"/>
                    <a:pt x="44801" y="70639"/>
                  </a:cubicBezTo>
                  <a:cubicBezTo>
                    <a:pt x="55078" y="67269"/>
                    <a:pt x="50473" y="51882"/>
                    <a:pt x="40308" y="55195"/>
                  </a:cubicBezTo>
                  <a:cubicBezTo>
                    <a:pt x="34805" y="56992"/>
                    <a:pt x="22282" y="54858"/>
                    <a:pt x="21046" y="48064"/>
                  </a:cubicBezTo>
                  <a:cubicBezTo>
                    <a:pt x="19923" y="42055"/>
                    <a:pt x="26943" y="44189"/>
                    <a:pt x="32783" y="44357"/>
                  </a:cubicBezTo>
                  <a:cubicBezTo>
                    <a:pt x="45082" y="44638"/>
                    <a:pt x="57155" y="46660"/>
                    <a:pt x="69117" y="49411"/>
                  </a:cubicBezTo>
                  <a:cubicBezTo>
                    <a:pt x="79730" y="51826"/>
                    <a:pt x="83493" y="37899"/>
                    <a:pt x="73609" y="33968"/>
                  </a:cubicBezTo>
                  <a:cubicBezTo>
                    <a:pt x="72037" y="33631"/>
                    <a:pt x="70071" y="33126"/>
                    <a:pt x="67994" y="32677"/>
                  </a:cubicBezTo>
                  <a:cubicBezTo>
                    <a:pt x="64961" y="31104"/>
                    <a:pt x="64737" y="28184"/>
                    <a:pt x="67376" y="23916"/>
                  </a:cubicBezTo>
                  <a:cubicBezTo>
                    <a:pt x="67095" y="16672"/>
                    <a:pt x="70858" y="14145"/>
                    <a:pt x="78720" y="16222"/>
                  </a:cubicBezTo>
                  <a:cubicBezTo>
                    <a:pt x="86076" y="15998"/>
                    <a:pt x="93096" y="17683"/>
                    <a:pt x="100059" y="19929"/>
                  </a:cubicBezTo>
                  <a:cubicBezTo>
                    <a:pt x="110224" y="23186"/>
                    <a:pt x="114829" y="7799"/>
                    <a:pt x="104552" y="4486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D9E4487B-FEA9-3FF9-EAAC-F41C3EF10035}"/>
                </a:ext>
              </a:extLst>
            </p:cNvPr>
            <p:cNvSpPr/>
            <p:nvPr/>
          </p:nvSpPr>
          <p:spPr>
            <a:xfrm>
              <a:off x="14460306" y="4413539"/>
              <a:ext cx="153251" cy="91501"/>
            </a:xfrm>
            <a:custGeom>
              <a:avLst/>
              <a:gdLst>
                <a:gd name="connsiteX0" fmla="*/ 132167 w 153251"/>
                <a:gd name="connsiteY0" fmla="*/ 1 h 91501"/>
                <a:gd name="connsiteX1" fmla="*/ 103414 w 153251"/>
                <a:gd name="connsiteY1" fmla="*/ 21509 h 91501"/>
                <a:gd name="connsiteX2" fmla="*/ 75280 w 153251"/>
                <a:gd name="connsiteY2" fmla="*/ 13928 h 91501"/>
                <a:gd name="connsiteX3" fmla="*/ 50795 w 153251"/>
                <a:gd name="connsiteY3" fmla="*/ 31449 h 91501"/>
                <a:gd name="connsiteX4" fmla="*/ 29512 w 153251"/>
                <a:gd name="connsiteY4" fmla="*/ 24036 h 91501"/>
                <a:gd name="connsiteX5" fmla="*/ 29 w 153251"/>
                <a:gd name="connsiteY5" fmla="*/ 83731 h 91501"/>
                <a:gd name="connsiteX6" fmla="*/ 16876 w 153251"/>
                <a:gd name="connsiteY6" fmla="*/ 83731 h 91501"/>
                <a:gd name="connsiteX7" fmla="*/ 17831 w 153251"/>
                <a:gd name="connsiteY7" fmla="*/ 67221 h 91501"/>
                <a:gd name="connsiteX8" fmla="*/ 43158 w 153251"/>
                <a:gd name="connsiteY8" fmla="*/ 62616 h 91501"/>
                <a:gd name="connsiteX9" fmla="*/ 60005 w 153251"/>
                <a:gd name="connsiteY9" fmla="*/ 62616 h 91501"/>
                <a:gd name="connsiteX10" fmla="*/ 59443 w 153251"/>
                <a:gd name="connsiteY10" fmla="*/ 55596 h 91501"/>
                <a:gd name="connsiteX11" fmla="*/ 96563 w 153251"/>
                <a:gd name="connsiteY11" fmla="*/ 43747 h 91501"/>
                <a:gd name="connsiteX12" fmla="*/ 112793 w 153251"/>
                <a:gd name="connsiteY12" fmla="*/ 43747 h 91501"/>
                <a:gd name="connsiteX13" fmla="*/ 124754 w 153251"/>
                <a:gd name="connsiteY13" fmla="*/ 21902 h 91501"/>
                <a:gd name="connsiteX14" fmla="*/ 136154 w 153251"/>
                <a:gd name="connsiteY14" fmla="*/ 34425 h 91501"/>
                <a:gd name="connsiteX15" fmla="*/ 152383 w 153251"/>
                <a:gd name="connsiteY15" fmla="*/ 38693 h 91501"/>
                <a:gd name="connsiteX16" fmla="*/ 132167 w 153251"/>
                <a:gd name="connsiteY16" fmla="*/ 1 h 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251" h="91501">
                  <a:moveTo>
                    <a:pt x="132167" y="1"/>
                  </a:moveTo>
                  <a:cubicBezTo>
                    <a:pt x="120205" y="113"/>
                    <a:pt x="109929" y="10165"/>
                    <a:pt x="103414" y="21509"/>
                  </a:cubicBezTo>
                  <a:cubicBezTo>
                    <a:pt x="96339" y="14770"/>
                    <a:pt x="86118" y="11625"/>
                    <a:pt x="75280" y="13928"/>
                  </a:cubicBezTo>
                  <a:cubicBezTo>
                    <a:pt x="64273" y="16286"/>
                    <a:pt x="56130" y="22913"/>
                    <a:pt x="50795" y="31449"/>
                  </a:cubicBezTo>
                  <a:cubicBezTo>
                    <a:pt x="46134" y="25721"/>
                    <a:pt x="39339" y="22351"/>
                    <a:pt x="29512" y="24036"/>
                  </a:cubicBezTo>
                  <a:cubicBezTo>
                    <a:pt x="4073" y="28360"/>
                    <a:pt x="-420" y="63234"/>
                    <a:pt x="29" y="83731"/>
                  </a:cubicBezTo>
                  <a:cubicBezTo>
                    <a:pt x="254" y="94064"/>
                    <a:pt x="17101" y="94120"/>
                    <a:pt x="16876" y="83731"/>
                  </a:cubicBezTo>
                  <a:cubicBezTo>
                    <a:pt x="16259" y="78172"/>
                    <a:pt x="16539" y="72668"/>
                    <a:pt x="17831" y="67221"/>
                  </a:cubicBezTo>
                  <a:cubicBezTo>
                    <a:pt x="17270" y="53799"/>
                    <a:pt x="25693" y="52227"/>
                    <a:pt x="43158" y="62616"/>
                  </a:cubicBezTo>
                  <a:cubicBezTo>
                    <a:pt x="43663" y="72949"/>
                    <a:pt x="60398" y="73005"/>
                    <a:pt x="60005" y="62616"/>
                  </a:cubicBezTo>
                  <a:cubicBezTo>
                    <a:pt x="59893" y="60370"/>
                    <a:pt x="59724" y="57955"/>
                    <a:pt x="59443" y="55596"/>
                  </a:cubicBezTo>
                  <a:cubicBezTo>
                    <a:pt x="59949" y="41276"/>
                    <a:pt x="72303" y="37345"/>
                    <a:pt x="96563" y="43747"/>
                  </a:cubicBezTo>
                  <a:cubicBezTo>
                    <a:pt x="97799" y="51497"/>
                    <a:pt x="111501" y="51385"/>
                    <a:pt x="112793" y="43747"/>
                  </a:cubicBezTo>
                  <a:cubicBezTo>
                    <a:pt x="114253" y="34650"/>
                    <a:pt x="118240" y="27349"/>
                    <a:pt x="124754" y="21902"/>
                  </a:cubicBezTo>
                  <a:cubicBezTo>
                    <a:pt x="130426" y="14546"/>
                    <a:pt x="134245" y="18757"/>
                    <a:pt x="136154" y="34425"/>
                  </a:cubicBezTo>
                  <a:cubicBezTo>
                    <a:pt x="134638" y="44702"/>
                    <a:pt x="150923" y="48801"/>
                    <a:pt x="152383" y="38693"/>
                  </a:cubicBezTo>
                  <a:cubicBezTo>
                    <a:pt x="154686" y="23138"/>
                    <a:pt x="153787" y="-168"/>
                    <a:pt x="132167" y="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2AC3C4DA-7605-3952-7420-BFF1EBC48676}"/>
                </a:ext>
              </a:extLst>
            </p:cNvPr>
            <p:cNvSpPr/>
            <p:nvPr/>
          </p:nvSpPr>
          <p:spPr>
            <a:xfrm>
              <a:off x="14954038" y="4204589"/>
              <a:ext cx="113180" cy="70178"/>
            </a:xfrm>
            <a:custGeom>
              <a:avLst/>
              <a:gdLst>
                <a:gd name="connsiteX0" fmla="*/ 84603 w 113180"/>
                <a:gd name="connsiteY0" fmla="*/ 328 h 70178"/>
                <a:gd name="connsiteX1" fmla="*/ 60848 w 113180"/>
                <a:gd name="connsiteY1" fmla="*/ 19028 h 70178"/>
                <a:gd name="connsiteX2" fmla="*/ 42092 w 113180"/>
                <a:gd name="connsiteY2" fmla="*/ 13525 h 70178"/>
                <a:gd name="connsiteX3" fmla="*/ 311 w 113180"/>
                <a:gd name="connsiteY3" fmla="*/ 60191 h 70178"/>
                <a:gd name="connsiteX4" fmla="*/ 16540 w 113180"/>
                <a:gd name="connsiteY4" fmla="*/ 64459 h 70178"/>
                <a:gd name="connsiteX5" fmla="*/ 34174 w 113180"/>
                <a:gd name="connsiteY5" fmla="*/ 35089 h 70178"/>
                <a:gd name="connsiteX6" fmla="*/ 58153 w 113180"/>
                <a:gd name="connsiteY6" fmla="*/ 49016 h 70178"/>
                <a:gd name="connsiteX7" fmla="*/ 74382 w 113180"/>
                <a:gd name="connsiteY7" fmla="*/ 44748 h 70178"/>
                <a:gd name="connsiteX8" fmla="*/ 73203 w 113180"/>
                <a:gd name="connsiteY8" fmla="*/ 40536 h 70178"/>
                <a:gd name="connsiteX9" fmla="*/ 75000 w 113180"/>
                <a:gd name="connsiteY9" fmla="*/ 29866 h 70178"/>
                <a:gd name="connsiteX10" fmla="*/ 95273 w 113180"/>
                <a:gd name="connsiteY10" fmla="*/ 26048 h 70178"/>
                <a:gd name="connsiteX11" fmla="*/ 111502 w 113180"/>
                <a:gd name="connsiteY11" fmla="*/ 30316 h 70178"/>
                <a:gd name="connsiteX12" fmla="*/ 84603 w 113180"/>
                <a:gd name="connsiteY12" fmla="*/ 384 h 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180" h="70178">
                  <a:moveTo>
                    <a:pt x="84603" y="328"/>
                  </a:moveTo>
                  <a:cubicBezTo>
                    <a:pt x="73091" y="2350"/>
                    <a:pt x="65229" y="9650"/>
                    <a:pt x="60848" y="19028"/>
                  </a:cubicBezTo>
                  <a:cubicBezTo>
                    <a:pt x="56075" y="14929"/>
                    <a:pt x="49954" y="12570"/>
                    <a:pt x="42092" y="13525"/>
                  </a:cubicBezTo>
                  <a:cubicBezTo>
                    <a:pt x="20022" y="16220"/>
                    <a:pt x="5477" y="41042"/>
                    <a:pt x="311" y="60191"/>
                  </a:cubicBezTo>
                  <a:cubicBezTo>
                    <a:pt x="-2441" y="70356"/>
                    <a:pt x="13901" y="74399"/>
                    <a:pt x="16540" y="64459"/>
                  </a:cubicBezTo>
                  <a:cubicBezTo>
                    <a:pt x="19236" y="54463"/>
                    <a:pt x="24458" y="40368"/>
                    <a:pt x="34174" y="35089"/>
                  </a:cubicBezTo>
                  <a:cubicBezTo>
                    <a:pt x="48774" y="27171"/>
                    <a:pt x="54896" y="35819"/>
                    <a:pt x="58153" y="49016"/>
                  </a:cubicBezTo>
                  <a:cubicBezTo>
                    <a:pt x="60624" y="59012"/>
                    <a:pt x="76853" y="54969"/>
                    <a:pt x="74382" y="44748"/>
                  </a:cubicBezTo>
                  <a:cubicBezTo>
                    <a:pt x="74045" y="43344"/>
                    <a:pt x="73652" y="41940"/>
                    <a:pt x="73203" y="40536"/>
                  </a:cubicBezTo>
                  <a:cubicBezTo>
                    <a:pt x="72585" y="36886"/>
                    <a:pt x="73203" y="33292"/>
                    <a:pt x="75000" y="29866"/>
                  </a:cubicBezTo>
                  <a:cubicBezTo>
                    <a:pt x="76123" y="19814"/>
                    <a:pt x="82862" y="18523"/>
                    <a:pt x="95273" y="26048"/>
                  </a:cubicBezTo>
                  <a:cubicBezTo>
                    <a:pt x="91398" y="35763"/>
                    <a:pt x="107739" y="39750"/>
                    <a:pt x="111502" y="30316"/>
                  </a:cubicBezTo>
                  <a:cubicBezTo>
                    <a:pt x="118578" y="12739"/>
                    <a:pt x="102068" y="-2648"/>
                    <a:pt x="84603" y="384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CFA1D83A-173B-C1C4-51C0-4D22B2634243}"/>
                </a:ext>
              </a:extLst>
            </p:cNvPr>
            <p:cNvSpPr/>
            <p:nvPr/>
          </p:nvSpPr>
          <p:spPr>
            <a:xfrm>
              <a:off x="13893674" y="3435089"/>
              <a:ext cx="1293485" cy="642180"/>
            </a:xfrm>
            <a:custGeom>
              <a:avLst/>
              <a:gdLst>
                <a:gd name="connsiteX0" fmla="*/ 1288898 w 1293485"/>
                <a:gd name="connsiteY0" fmla="*/ 439175 h 642180"/>
                <a:gd name="connsiteX1" fmla="*/ 1273960 w 1293485"/>
                <a:gd name="connsiteY1" fmla="*/ 428056 h 642180"/>
                <a:gd name="connsiteX2" fmla="*/ 1257169 w 1293485"/>
                <a:gd name="connsiteY2" fmla="*/ 385039 h 642180"/>
                <a:gd name="connsiteX3" fmla="*/ 1204943 w 1293485"/>
                <a:gd name="connsiteY3" fmla="*/ 402392 h 642180"/>
                <a:gd name="connsiteX4" fmla="*/ 1197249 w 1293485"/>
                <a:gd name="connsiteY4" fmla="*/ 402841 h 642180"/>
                <a:gd name="connsiteX5" fmla="*/ 1170575 w 1293485"/>
                <a:gd name="connsiteY5" fmla="*/ 383467 h 642180"/>
                <a:gd name="connsiteX6" fmla="*/ 1146989 w 1293485"/>
                <a:gd name="connsiteY6" fmla="*/ 395204 h 642180"/>
                <a:gd name="connsiteX7" fmla="*/ 1135757 w 1293485"/>
                <a:gd name="connsiteY7" fmla="*/ 398236 h 642180"/>
                <a:gd name="connsiteX8" fmla="*/ 1114249 w 1293485"/>
                <a:gd name="connsiteY8" fmla="*/ 383018 h 642180"/>
                <a:gd name="connsiteX9" fmla="*/ 1094538 w 1293485"/>
                <a:gd name="connsiteY9" fmla="*/ 387005 h 642180"/>
                <a:gd name="connsiteX10" fmla="*/ 1091281 w 1293485"/>
                <a:gd name="connsiteY10" fmla="*/ 386555 h 642180"/>
                <a:gd name="connsiteX11" fmla="*/ 1088024 w 1293485"/>
                <a:gd name="connsiteY11" fmla="*/ 386892 h 642180"/>
                <a:gd name="connsiteX12" fmla="*/ 1083475 w 1293485"/>
                <a:gd name="connsiteY12" fmla="*/ 373134 h 642180"/>
                <a:gd name="connsiteX13" fmla="*/ 1071570 w 1293485"/>
                <a:gd name="connsiteY13" fmla="*/ 370158 h 642180"/>
                <a:gd name="connsiteX14" fmla="*/ 1058261 w 1293485"/>
                <a:gd name="connsiteY14" fmla="*/ 383691 h 642180"/>
                <a:gd name="connsiteX15" fmla="*/ 1025184 w 1293485"/>
                <a:gd name="connsiteY15" fmla="*/ 359151 h 642180"/>
                <a:gd name="connsiteX16" fmla="*/ 987053 w 1293485"/>
                <a:gd name="connsiteY16" fmla="*/ 395877 h 642180"/>
                <a:gd name="connsiteX17" fmla="*/ 972116 w 1293485"/>
                <a:gd name="connsiteY17" fmla="*/ 366002 h 642180"/>
                <a:gd name="connsiteX18" fmla="*/ 961390 w 1293485"/>
                <a:gd name="connsiteY18" fmla="*/ 363363 h 642180"/>
                <a:gd name="connsiteX19" fmla="*/ 929717 w 1293485"/>
                <a:gd name="connsiteY19" fmla="*/ 400875 h 642180"/>
                <a:gd name="connsiteX20" fmla="*/ 914948 w 1293485"/>
                <a:gd name="connsiteY20" fmla="*/ 366844 h 642180"/>
                <a:gd name="connsiteX21" fmla="*/ 897988 w 1293485"/>
                <a:gd name="connsiteY21" fmla="*/ 358645 h 642180"/>
                <a:gd name="connsiteX22" fmla="*/ 871595 w 1293485"/>
                <a:gd name="connsiteY22" fmla="*/ 380884 h 642180"/>
                <a:gd name="connsiteX23" fmla="*/ 846212 w 1293485"/>
                <a:gd name="connsiteY23" fmla="*/ 358477 h 642180"/>
                <a:gd name="connsiteX24" fmla="*/ 818302 w 1293485"/>
                <a:gd name="connsiteY24" fmla="*/ 386612 h 642180"/>
                <a:gd name="connsiteX25" fmla="*/ 791908 w 1293485"/>
                <a:gd name="connsiteY25" fmla="*/ 358421 h 642180"/>
                <a:gd name="connsiteX26" fmla="*/ 762987 w 1293485"/>
                <a:gd name="connsiteY26" fmla="*/ 392003 h 642180"/>
                <a:gd name="connsiteX27" fmla="*/ 752429 w 1293485"/>
                <a:gd name="connsiteY27" fmla="*/ 383916 h 642180"/>
                <a:gd name="connsiteX28" fmla="*/ 743276 w 1293485"/>
                <a:gd name="connsiteY28" fmla="*/ 353142 h 642180"/>
                <a:gd name="connsiteX29" fmla="*/ 729180 w 1293485"/>
                <a:gd name="connsiteY29" fmla="*/ 351401 h 642180"/>
                <a:gd name="connsiteX30" fmla="*/ 715871 w 1293485"/>
                <a:gd name="connsiteY30" fmla="*/ 379087 h 642180"/>
                <a:gd name="connsiteX31" fmla="*/ 699922 w 1293485"/>
                <a:gd name="connsiteY31" fmla="*/ 334835 h 642180"/>
                <a:gd name="connsiteX32" fmla="*/ 687287 w 1293485"/>
                <a:gd name="connsiteY32" fmla="*/ 331690 h 642180"/>
                <a:gd name="connsiteX33" fmla="*/ 666509 w 1293485"/>
                <a:gd name="connsiteY33" fmla="*/ 357578 h 642180"/>
                <a:gd name="connsiteX34" fmla="*/ 657973 w 1293485"/>
                <a:gd name="connsiteY34" fmla="*/ 347975 h 642180"/>
                <a:gd name="connsiteX35" fmla="*/ 641238 w 1293485"/>
                <a:gd name="connsiteY35" fmla="*/ 319953 h 642180"/>
                <a:gd name="connsiteX36" fmla="*/ 628659 w 1293485"/>
                <a:gd name="connsiteY36" fmla="*/ 319953 h 642180"/>
                <a:gd name="connsiteX37" fmla="*/ 616641 w 1293485"/>
                <a:gd name="connsiteY37" fmla="*/ 340563 h 642180"/>
                <a:gd name="connsiteX38" fmla="*/ 601423 w 1293485"/>
                <a:gd name="connsiteY38" fmla="*/ 287663 h 642180"/>
                <a:gd name="connsiteX39" fmla="*/ 589349 w 1293485"/>
                <a:gd name="connsiteY39" fmla="*/ 284630 h 642180"/>
                <a:gd name="connsiteX40" fmla="*/ 569469 w 1293485"/>
                <a:gd name="connsiteY40" fmla="*/ 305184 h 642180"/>
                <a:gd name="connsiteX41" fmla="*/ 562394 w 1293485"/>
                <a:gd name="connsiteY41" fmla="*/ 299287 h 642180"/>
                <a:gd name="connsiteX42" fmla="*/ 559810 w 1293485"/>
                <a:gd name="connsiteY42" fmla="*/ 271995 h 642180"/>
                <a:gd name="connsiteX43" fmla="*/ 547681 w 1293485"/>
                <a:gd name="connsiteY43" fmla="*/ 267222 h 642180"/>
                <a:gd name="connsiteX44" fmla="*/ 536786 w 1293485"/>
                <a:gd name="connsiteY44" fmla="*/ 278846 h 642180"/>
                <a:gd name="connsiteX45" fmla="*/ 531620 w 1293485"/>
                <a:gd name="connsiteY45" fmla="*/ 231730 h 642180"/>
                <a:gd name="connsiteX46" fmla="*/ 516738 w 1293485"/>
                <a:gd name="connsiteY46" fmla="*/ 212806 h 642180"/>
                <a:gd name="connsiteX47" fmla="*/ 490232 w 1293485"/>
                <a:gd name="connsiteY47" fmla="*/ 228923 h 642180"/>
                <a:gd name="connsiteX48" fmla="*/ 475350 w 1293485"/>
                <a:gd name="connsiteY48" fmla="*/ 169003 h 642180"/>
                <a:gd name="connsiteX49" fmla="*/ 464231 w 1293485"/>
                <a:gd name="connsiteY49" fmla="*/ 166195 h 642180"/>
                <a:gd name="connsiteX50" fmla="*/ 445194 w 1293485"/>
                <a:gd name="connsiteY50" fmla="*/ 194330 h 642180"/>
                <a:gd name="connsiteX51" fmla="*/ 437725 w 1293485"/>
                <a:gd name="connsiteY51" fmla="*/ 164061 h 642180"/>
                <a:gd name="connsiteX52" fmla="*/ 412511 w 1293485"/>
                <a:gd name="connsiteY52" fmla="*/ 141205 h 642180"/>
                <a:gd name="connsiteX53" fmla="*/ 380108 w 1293485"/>
                <a:gd name="connsiteY53" fmla="*/ 163612 h 642180"/>
                <a:gd name="connsiteX54" fmla="*/ 377525 w 1293485"/>
                <a:gd name="connsiteY54" fmla="*/ 160018 h 642180"/>
                <a:gd name="connsiteX55" fmla="*/ 368090 w 1293485"/>
                <a:gd name="connsiteY55" fmla="*/ 134073 h 642180"/>
                <a:gd name="connsiteX56" fmla="*/ 355006 w 1293485"/>
                <a:gd name="connsiteY56" fmla="*/ 119192 h 642180"/>
                <a:gd name="connsiteX57" fmla="*/ 335856 w 1293485"/>
                <a:gd name="connsiteY57" fmla="*/ 128907 h 642180"/>
                <a:gd name="connsiteX58" fmla="*/ 308901 w 1293485"/>
                <a:gd name="connsiteY58" fmla="*/ 88361 h 642180"/>
                <a:gd name="connsiteX59" fmla="*/ 283462 w 1293485"/>
                <a:gd name="connsiteY59" fmla="*/ 99817 h 642180"/>
                <a:gd name="connsiteX60" fmla="*/ 262627 w 1293485"/>
                <a:gd name="connsiteY60" fmla="*/ 55790 h 642180"/>
                <a:gd name="connsiteX61" fmla="*/ 249992 w 1293485"/>
                <a:gd name="connsiteY61" fmla="*/ 57363 h 642180"/>
                <a:gd name="connsiteX62" fmla="*/ 247409 w 1293485"/>
                <a:gd name="connsiteY62" fmla="*/ 63709 h 642180"/>
                <a:gd name="connsiteX63" fmla="*/ 210289 w 1293485"/>
                <a:gd name="connsiteY63" fmla="*/ 16817 h 642180"/>
                <a:gd name="connsiteX64" fmla="*/ 192768 w 1293485"/>
                <a:gd name="connsiteY64" fmla="*/ 23556 h 642180"/>
                <a:gd name="connsiteX65" fmla="*/ 149527 w 1293485"/>
                <a:gd name="connsiteY65" fmla="*/ 139 h 642180"/>
                <a:gd name="connsiteX66" fmla="*/ 142844 w 1293485"/>
                <a:gd name="connsiteY66" fmla="*/ 6484 h 642180"/>
                <a:gd name="connsiteX67" fmla="*/ 142395 w 1293485"/>
                <a:gd name="connsiteY67" fmla="*/ 15413 h 642180"/>
                <a:gd name="connsiteX68" fmla="*/ 126840 w 1293485"/>
                <a:gd name="connsiteY68" fmla="*/ 12325 h 642180"/>
                <a:gd name="connsiteX69" fmla="*/ 123133 w 1293485"/>
                <a:gd name="connsiteY69" fmla="*/ 12606 h 642180"/>
                <a:gd name="connsiteX70" fmla="*/ 95897 w 1293485"/>
                <a:gd name="connsiteY70" fmla="*/ 5867 h 642180"/>
                <a:gd name="connsiteX71" fmla="*/ 81970 w 1293485"/>
                <a:gd name="connsiteY71" fmla="*/ 28610 h 642180"/>
                <a:gd name="connsiteX72" fmla="*/ 57036 w 1293485"/>
                <a:gd name="connsiteY72" fmla="*/ 30014 h 642180"/>
                <a:gd name="connsiteX73" fmla="*/ 68436 w 1293485"/>
                <a:gd name="connsiteY73" fmla="*/ 110543 h 642180"/>
                <a:gd name="connsiteX74" fmla="*/ 5709 w 1293485"/>
                <a:gd name="connsiteY74" fmla="*/ 109813 h 642180"/>
                <a:gd name="connsiteX75" fmla="*/ 21994 w 1293485"/>
                <a:gd name="connsiteY75" fmla="*/ 156255 h 642180"/>
                <a:gd name="connsiteX76" fmla="*/ 10370 w 1293485"/>
                <a:gd name="connsiteY76" fmla="*/ 158951 h 642180"/>
                <a:gd name="connsiteX77" fmla="*/ 6046 w 1293485"/>
                <a:gd name="connsiteY77" fmla="*/ 169059 h 642180"/>
                <a:gd name="connsiteX78" fmla="*/ 45075 w 1293485"/>
                <a:gd name="connsiteY78" fmla="*/ 202304 h 642180"/>
                <a:gd name="connsiteX79" fmla="*/ 41144 w 1293485"/>
                <a:gd name="connsiteY79" fmla="*/ 204775 h 642180"/>
                <a:gd name="connsiteX80" fmla="*/ 38673 w 1293485"/>
                <a:gd name="connsiteY80" fmla="*/ 213760 h 642180"/>
                <a:gd name="connsiteX81" fmla="*/ 95672 w 1293485"/>
                <a:gd name="connsiteY81" fmla="*/ 257563 h 642180"/>
                <a:gd name="connsiteX82" fmla="*/ 98087 w 1293485"/>
                <a:gd name="connsiteY82" fmla="*/ 275308 h 642180"/>
                <a:gd name="connsiteX83" fmla="*/ 161601 w 1293485"/>
                <a:gd name="connsiteY83" fmla="*/ 298838 h 642180"/>
                <a:gd name="connsiteX84" fmla="*/ 143911 w 1293485"/>
                <a:gd name="connsiteY84" fmla="*/ 307374 h 642180"/>
                <a:gd name="connsiteX85" fmla="*/ 142564 w 1293485"/>
                <a:gd name="connsiteY85" fmla="*/ 317089 h 642180"/>
                <a:gd name="connsiteX86" fmla="*/ 192319 w 1293485"/>
                <a:gd name="connsiteY86" fmla="*/ 337530 h 642180"/>
                <a:gd name="connsiteX87" fmla="*/ 192824 w 1293485"/>
                <a:gd name="connsiteY87" fmla="*/ 342472 h 642180"/>
                <a:gd name="connsiteX88" fmla="*/ 241512 w 1293485"/>
                <a:gd name="connsiteY88" fmla="*/ 368585 h 642180"/>
                <a:gd name="connsiteX89" fmla="*/ 238985 w 1293485"/>
                <a:gd name="connsiteY89" fmla="*/ 370214 h 642180"/>
                <a:gd name="connsiteX90" fmla="*/ 237637 w 1293485"/>
                <a:gd name="connsiteY90" fmla="*/ 379985 h 642180"/>
                <a:gd name="connsiteX91" fmla="*/ 305194 w 1293485"/>
                <a:gd name="connsiteY91" fmla="*/ 406997 h 642180"/>
                <a:gd name="connsiteX92" fmla="*/ 293794 w 1293485"/>
                <a:gd name="connsiteY92" fmla="*/ 420811 h 642180"/>
                <a:gd name="connsiteX93" fmla="*/ 296153 w 1293485"/>
                <a:gd name="connsiteY93" fmla="*/ 429347 h 642180"/>
                <a:gd name="connsiteX94" fmla="*/ 352535 w 1293485"/>
                <a:gd name="connsiteY94" fmla="*/ 438950 h 642180"/>
                <a:gd name="connsiteX95" fmla="*/ 362924 w 1293485"/>
                <a:gd name="connsiteY95" fmla="*/ 467758 h 642180"/>
                <a:gd name="connsiteX96" fmla="*/ 382860 w 1293485"/>
                <a:gd name="connsiteY96" fmla="*/ 474497 h 642180"/>
                <a:gd name="connsiteX97" fmla="*/ 399707 w 1293485"/>
                <a:gd name="connsiteY97" fmla="*/ 502351 h 642180"/>
                <a:gd name="connsiteX98" fmla="*/ 439522 w 1293485"/>
                <a:gd name="connsiteY98" fmla="*/ 498982 h 642180"/>
                <a:gd name="connsiteX99" fmla="*/ 455976 w 1293485"/>
                <a:gd name="connsiteY99" fmla="*/ 526499 h 642180"/>
                <a:gd name="connsiteX100" fmla="*/ 485009 w 1293485"/>
                <a:gd name="connsiteY100" fmla="*/ 520378 h 642180"/>
                <a:gd name="connsiteX101" fmla="*/ 520725 w 1293485"/>
                <a:gd name="connsiteY101" fmla="*/ 548344 h 642180"/>
                <a:gd name="connsiteX102" fmla="*/ 550320 w 1293485"/>
                <a:gd name="connsiteY102" fmla="*/ 521669 h 642180"/>
                <a:gd name="connsiteX103" fmla="*/ 578118 w 1293485"/>
                <a:gd name="connsiteY103" fmla="*/ 550478 h 642180"/>
                <a:gd name="connsiteX104" fmla="*/ 600300 w 1293485"/>
                <a:gd name="connsiteY104" fmla="*/ 538966 h 642180"/>
                <a:gd name="connsiteX105" fmla="*/ 635566 w 1293485"/>
                <a:gd name="connsiteY105" fmla="*/ 575805 h 642180"/>
                <a:gd name="connsiteX106" fmla="*/ 667239 w 1293485"/>
                <a:gd name="connsiteY106" fmla="*/ 547839 h 642180"/>
                <a:gd name="connsiteX107" fmla="*/ 690320 w 1293485"/>
                <a:gd name="connsiteY107" fmla="*/ 581252 h 642180"/>
                <a:gd name="connsiteX108" fmla="*/ 701663 w 1293485"/>
                <a:gd name="connsiteY108" fmla="*/ 578388 h 642180"/>
                <a:gd name="connsiteX109" fmla="*/ 705931 w 1293485"/>
                <a:gd name="connsiteY109" fmla="*/ 565079 h 642180"/>
                <a:gd name="connsiteX110" fmla="*/ 740075 w 1293485"/>
                <a:gd name="connsiteY110" fmla="*/ 601188 h 642180"/>
                <a:gd name="connsiteX111" fmla="*/ 761976 w 1293485"/>
                <a:gd name="connsiteY111" fmla="*/ 567325 h 642180"/>
                <a:gd name="connsiteX112" fmla="*/ 805385 w 1293485"/>
                <a:gd name="connsiteY112" fmla="*/ 606579 h 642180"/>
                <a:gd name="connsiteX113" fmla="*/ 825265 w 1293485"/>
                <a:gd name="connsiteY113" fmla="*/ 571256 h 642180"/>
                <a:gd name="connsiteX114" fmla="*/ 867214 w 1293485"/>
                <a:gd name="connsiteY114" fmla="*/ 598829 h 642180"/>
                <a:gd name="connsiteX115" fmla="*/ 879681 w 1293485"/>
                <a:gd name="connsiteY115" fmla="*/ 586475 h 642180"/>
                <a:gd name="connsiteX116" fmla="*/ 903885 w 1293485"/>
                <a:gd name="connsiteY116" fmla="*/ 607983 h 642180"/>
                <a:gd name="connsiteX117" fmla="*/ 914499 w 1293485"/>
                <a:gd name="connsiteY117" fmla="*/ 605343 h 642180"/>
                <a:gd name="connsiteX118" fmla="*/ 923034 w 1293485"/>
                <a:gd name="connsiteY118" fmla="*/ 577826 h 642180"/>
                <a:gd name="connsiteX119" fmla="*/ 953303 w 1293485"/>
                <a:gd name="connsiteY119" fmla="*/ 605624 h 642180"/>
                <a:gd name="connsiteX120" fmla="*/ 964478 w 1293485"/>
                <a:gd name="connsiteY120" fmla="*/ 601300 h 642180"/>
                <a:gd name="connsiteX121" fmla="*/ 969420 w 1293485"/>
                <a:gd name="connsiteY121" fmla="*/ 583442 h 642180"/>
                <a:gd name="connsiteX122" fmla="*/ 1010583 w 1293485"/>
                <a:gd name="connsiteY122" fmla="*/ 638588 h 642180"/>
                <a:gd name="connsiteX123" fmla="*/ 1023106 w 1293485"/>
                <a:gd name="connsiteY123" fmla="*/ 635444 h 642180"/>
                <a:gd name="connsiteX124" fmla="*/ 1030070 w 1293485"/>
                <a:gd name="connsiteY124" fmla="*/ 602086 h 642180"/>
                <a:gd name="connsiteX125" fmla="*/ 1056744 w 1293485"/>
                <a:gd name="connsiteY125" fmla="*/ 633983 h 642180"/>
                <a:gd name="connsiteX126" fmla="*/ 1069211 w 1293485"/>
                <a:gd name="connsiteY126" fmla="*/ 630839 h 642180"/>
                <a:gd name="connsiteX127" fmla="*/ 1071064 w 1293485"/>
                <a:gd name="connsiteY127" fmla="*/ 617249 h 642180"/>
                <a:gd name="connsiteX128" fmla="*/ 1106949 w 1293485"/>
                <a:gd name="connsiteY128" fmla="*/ 642126 h 642180"/>
                <a:gd name="connsiteX129" fmla="*/ 1126098 w 1293485"/>
                <a:gd name="connsiteY129" fmla="*/ 617136 h 642180"/>
                <a:gd name="connsiteX130" fmla="*/ 1137386 w 1293485"/>
                <a:gd name="connsiteY130" fmla="*/ 620730 h 642180"/>
                <a:gd name="connsiteX131" fmla="*/ 1187478 w 1293485"/>
                <a:gd name="connsiteY131" fmla="*/ 637971 h 642180"/>
                <a:gd name="connsiteX132" fmla="*/ 1194835 w 1293485"/>
                <a:gd name="connsiteY132" fmla="*/ 630951 h 642180"/>
                <a:gd name="connsiteX133" fmla="*/ 1192476 w 1293485"/>
                <a:gd name="connsiteY133" fmla="*/ 600907 h 642180"/>
                <a:gd name="connsiteX134" fmla="*/ 1198485 w 1293485"/>
                <a:gd name="connsiteY134" fmla="*/ 602142 h 642180"/>
                <a:gd name="connsiteX135" fmla="*/ 1262616 w 1293485"/>
                <a:gd name="connsiteY135" fmla="*/ 620730 h 642180"/>
                <a:gd name="connsiteX136" fmla="*/ 1266210 w 1293485"/>
                <a:gd name="connsiteY136" fmla="*/ 583611 h 642180"/>
                <a:gd name="connsiteX137" fmla="*/ 1269467 w 1293485"/>
                <a:gd name="connsiteY137" fmla="*/ 582431 h 642180"/>
                <a:gd name="connsiteX138" fmla="*/ 1272107 w 1293485"/>
                <a:gd name="connsiteY138" fmla="*/ 572941 h 642180"/>
                <a:gd name="connsiteX139" fmla="*/ 1258910 w 1293485"/>
                <a:gd name="connsiteY139" fmla="*/ 553960 h 642180"/>
                <a:gd name="connsiteX140" fmla="*/ 1261156 w 1293485"/>
                <a:gd name="connsiteY140" fmla="*/ 552331 h 642180"/>
                <a:gd name="connsiteX141" fmla="*/ 1263009 w 1293485"/>
                <a:gd name="connsiteY141" fmla="*/ 545648 h 642180"/>
                <a:gd name="connsiteX142" fmla="*/ 1257113 w 1293485"/>
                <a:gd name="connsiteY142" fmla="*/ 533968 h 642180"/>
                <a:gd name="connsiteX143" fmla="*/ 1279351 w 1293485"/>
                <a:gd name="connsiteY143" fmla="*/ 496455 h 642180"/>
                <a:gd name="connsiteX144" fmla="*/ 1271882 w 1293485"/>
                <a:gd name="connsiteY144" fmla="*/ 483539 h 642180"/>
                <a:gd name="connsiteX145" fmla="*/ 1288785 w 1293485"/>
                <a:gd name="connsiteY145" fmla="*/ 439118 h 642180"/>
                <a:gd name="connsiteX146" fmla="*/ 1223587 w 1293485"/>
                <a:gd name="connsiteY146" fmla="*/ 521220 h 642180"/>
                <a:gd name="connsiteX147" fmla="*/ 1244253 w 1293485"/>
                <a:gd name="connsiteY147" fmla="*/ 501060 h 642180"/>
                <a:gd name="connsiteX148" fmla="*/ 1242905 w 1293485"/>
                <a:gd name="connsiteY148" fmla="*/ 523466 h 642180"/>
                <a:gd name="connsiteX149" fmla="*/ 1224935 w 1293485"/>
                <a:gd name="connsiteY149" fmla="*/ 522399 h 642180"/>
                <a:gd name="connsiteX150" fmla="*/ 1223587 w 1293485"/>
                <a:gd name="connsiteY150" fmla="*/ 521220 h 642180"/>
                <a:gd name="connsiteX151" fmla="*/ 1118349 w 1293485"/>
                <a:gd name="connsiteY151" fmla="*/ 409804 h 642180"/>
                <a:gd name="connsiteX152" fmla="*/ 1116833 w 1293485"/>
                <a:gd name="connsiteY152" fmla="*/ 407839 h 642180"/>
                <a:gd name="connsiteX153" fmla="*/ 1120090 w 1293485"/>
                <a:gd name="connsiteY153" fmla="*/ 408457 h 642180"/>
                <a:gd name="connsiteX154" fmla="*/ 1118349 w 1293485"/>
                <a:gd name="connsiteY154" fmla="*/ 409804 h 642180"/>
                <a:gd name="connsiteX155" fmla="*/ 1073592 w 1293485"/>
                <a:gd name="connsiteY155" fmla="*/ 387791 h 642180"/>
                <a:gd name="connsiteX156" fmla="*/ 1074771 w 1293485"/>
                <a:gd name="connsiteY156" fmla="*/ 392452 h 642180"/>
                <a:gd name="connsiteX157" fmla="*/ 1068088 w 1293485"/>
                <a:gd name="connsiteY157" fmla="*/ 396271 h 642180"/>
                <a:gd name="connsiteX158" fmla="*/ 1073592 w 1293485"/>
                <a:gd name="connsiteY158" fmla="*/ 387791 h 642180"/>
                <a:gd name="connsiteX159" fmla="*/ 1008449 w 1293485"/>
                <a:gd name="connsiteY159" fmla="*/ 389476 h 642180"/>
                <a:gd name="connsiteX160" fmla="*/ 1045794 w 1293485"/>
                <a:gd name="connsiteY160" fmla="*/ 395428 h 642180"/>
                <a:gd name="connsiteX161" fmla="*/ 1047198 w 1293485"/>
                <a:gd name="connsiteY161" fmla="*/ 410254 h 642180"/>
                <a:gd name="connsiteX162" fmla="*/ 1022825 w 1293485"/>
                <a:gd name="connsiteY162" fmla="*/ 426764 h 642180"/>
                <a:gd name="connsiteX163" fmla="*/ 999801 w 1293485"/>
                <a:gd name="connsiteY163" fmla="*/ 405761 h 642180"/>
                <a:gd name="connsiteX164" fmla="*/ 1008449 w 1293485"/>
                <a:gd name="connsiteY164" fmla="*/ 389476 h 642180"/>
                <a:gd name="connsiteX165" fmla="*/ 962962 w 1293485"/>
                <a:gd name="connsiteY165" fmla="*/ 380996 h 642180"/>
                <a:gd name="connsiteX166" fmla="*/ 974418 w 1293485"/>
                <a:gd name="connsiteY166" fmla="*/ 407783 h 642180"/>
                <a:gd name="connsiteX167" fmla="*/ 956279 w 1293485"/>
                <a:gd name="connsiteY167" fmla="*/ 418565 h 642180"/>
                <a:gd name="connsiteX168" fmla="*/ 942577 w 1293485"/>
                <a:gd name="connsiteY168" fmla="*/ 409467 h 642180"/>
                <a:gd name="connsiteX169" fmla="*/ 962962 w 1293485"/>
                <a:gd name="connsiteY169" fmla="*/ 380996 h 642180"/>
                <a:gd name="connsiteX170" fmla="*/ 901133 w 1293485"/>
                <a:gd name="connsiteY170" fmla="*/ 379143 h 642180"/>
                <a:gd name="connsiteX171" fmla="*/ 916576 w 1293485"/>
                <a:gd name="connsiteY171" fmla="*/ 406716 h 642180"/>
                <a:gd name="connsiteX172" fmla="*/ 899954 w 1293485"/>
                <a:gd name="connsiteY172" fmla="*/ 415027 h 642180"/>
                <a:gd name="connsiteX173" fmla="*/ 879793 w 1293485"/>
                <a:gd name="connsiteY173" fmla="*/ 400539 h 642180"/>
                <a:gd name="connsiteX174" fmla="*/ 901077 w 1293485"/>
                <a:gd name="connsiteY174" fmla="*/ 379143 h 642180"/>
                <a:gd name="connsiteX175" fmla="*/ 845987 w 1293485"/>
                <a:gd name="connsiteY175" fmla="*/ 386387 h 642180"/>
                <a:gd name="connsiteX176" fmla="*/ 859071 w 1293485"/>
                <a:gd name="connsiteY176" fmla="*/ 393407 h 642180"/>
                <a:gd name="connsiteX177" fmla="*/ 858622 w 1293485"/>
                <a:gd name="connsiteY177" fmla="*/ 393407 h 642180"/>
                <a:gd name="connsiteX178" fmla="*/ 826837 w 1293485"/>
                <a:gd name="connsiteY178" fmla="*/ 409243 h 642180"/>
                <a:gd name="connsiteX179" fmla="*/ 826950 w 1293485"/>
                <a:gd name="connsiteY179" fmla="*/ 408569 h 642180"/>
                <a:gd name="connsiteX180" fmla="*/ 845987 w 1293485"/>
                <a:gd name="connsiteY180" fmla="*/ 386387 h 642180"/>
                <a:gd name="connsiteX181" fmla="*/ 785225 w 1293485"/>
                <a:gd name="connsiteY181" fmla="*/ 381782 h 642180"/>
                <a:gd name="connsiteX182" fmla="*/ 804094 w 1293485"/>
                <a:gd name="connsiteY182" fmla="*/ 395541 h 642180"/>
                <a:gd name="connsiteX183" fmla="*/ 809822 w 1293485"/>
                <a:gd name="connsiteY183" fmla="*/ 427606 h 642180"/>
                <a:gd name="connsiteX184" fmla="*/ 799264 w 1293485"/>
                <a:gd name="connsiteY184" fmla="*/ 439231 h 642180"/>
                <a:gd name="connsiteX185" fmla="*/ 774555 w 1293485"/>
                <a:gd name="connsiteY185" fmla="*/ 403796 h 642180"/>
                <a:gd name="connsiteX186" fmla="*/ 785225 w 1293485"/>
                <a:gd name="connsiteY186" fmla="*/ 381782 h 642180"/>
                <a:gd name="connsiteX187" fmla="*/ 734684 w 1293485"/>
                <a:gd name="connsiteY187" fmla="*/ 377346 h 642180"/>
                <a:gd name="connsiteX188" fmla="*/ 733055 w 1293485"/>
                <a:gd name="connsiteY188" fmla="*/ 377177 h 642180"/>
                <a:gd name="connsiteX189" fmla="*/ 733953 w 1293485"/>
                <a:gd name="connsiteY189" fmla="*/ 374931 h 642180"/>
                <a:gd name="connsiteX190" fmla="*/ 734684 w 1293485"/>
                <a:gd name="connsiteY190" fmla="*/ 377289 h 642180"/>
                <a:gd name="connsiteX191" fmla="*/ 690095 w 1293485"/>
                <a:gd name="connsiteY191" fmla="*/ 349773 h 642180"/>
                <a:gd name="connsiteX192" fmla="*/ 704303 w 1293485"/>
                <a:gd name="connsiteY192" fmla="*/ 393968 h 642180"/>
                <a:gd name="connsiteX193" fmla="*/ 692790 w 1293485"/>
                <a:gd name="connsiteY193" fmla="*/ 418396 h 642180"/>
                <a:gd name="connsiteX194" fmla="*/ 692790 w 1293485"/>
                <a:gd name="connsiteY194" fmla="*/ 418509 h 642180"/>
                <a:gd name="connsiteX195" fmla="*/ 675663 w 1293485"/>
                <a:gd name="connsiteY195" fmla="*/ 372628 h 642180"/>
                <a:gd name="connsiteX196" fmla="*/ 690151 w 1293485"/>
                <a:gd name="connsiteY196" fmla="*/ 349829 h 642180"/>
                <a:gd name="connsiteX197" fmla="*/ 635229 w 1293485"/>
                <a:gd name="connsiteY197" fmla="*/ 336126 h 642180"/>
                <a:gd name="connsiteX198" fmla="*/ 637757 w 1293485"/>
                <a:gd name="connsiteY198" fmla="*/ 340282 h 642180"/>
                <a:gd name="connsiteX199" fmla="*/ 632702 w 1293485"/>
                <a:gd name="connsiteY199" fmla="*/ 341068 h 642180"/>
                <a:gd name="connsiteX200" fmla="*/ 635286 w 1293485"/>
                <a:gd name="connsiteY200" fmla="*/ 336126 h 642180"/>
                <a:gd name="connsiteX201" fmla="*/ 591202 w 1293485"/>
                <a:gd name="connsiteY201" fmla="*/ 301646 h 642180"/>
                <a:gd name="connsiteX202" fmla="*/ 606365 w 1293485"/>
                <a:gd name="connsiteY202" fmla="*/ 364935 h 642180"/>
                <a:gd name="connsiteX203" fmla="*/ 602771 w 1293485"/>
                <a:gd name="connsiteY203" fmla="*/ 369821 h 642180"/>
                <a:gd name="connsiteX204" fmla="*/ 578735 w 1293485"/>
                <a:gd name="connsiteY204" fmla="*/ 316528 h 642180"/>
                <a:gd name="connsiteX205" fmla="*/ 591146 w 1293485"/>
                <a:gd name="connsiteY205" fmla="*/ 301646 h 642180"/>
                <a:gd name="connsiteX206" fmla="*/ 547624 w 1293485"/>
                <a:gd name="connsiteY206" fmla="*/ 292717 h 642180"/>
                <a:gd name="connsiteX207" fmla="*/ 544592 w 1293485"/>
                <a:gd name="connsiteY207" fmla="*/ 292380 h 642180"/>
                <a:gd name="connsiteX208" fmla="*/ 547287 w 1293485"/>
                <a:gd name="connsiteY208" fmla="*/ 288224 h 642180"/>
                <a:gd name="connsiteX209" fmla="*/ 547624 w 1293485"/>
                <a:gd name="connsiteY209" fmla="*/ 292717 h 642180"/>
                <a:gd name="connsiteX210" fmla="*/ 501126 w 1293485"/>
                <a:gd name="connsiteY210" fmla="*/ 240884 h 642180"/>
                <a:gd name="connsiteX211" fmla="*/ 520332 w 1293485"/>
                <a:gd name="connsiteY211" fmla="*/ 258854 h 642180"/>
                <a:gd name="connsiteX212" fmla="*/ 521624 w 1293485"/>
                <a:gd name="connsiteY212" fmla="*/ 296423 h 642180"/>
                <a:gd name="connsiteX213" fmla="*/ 502811 w 1293485"/>
                <a:gd name="connsiteY213" fmla="*/ 306363 h 642180"/>
                <a:gd name="connsiteX214" fmla="*/ 490625 w 1293485"/>
                <a:gd name="connsiteY214" fmla="*/ 271883 h 642180"/>
                <a:gd name="connsiteX215" fmla="*/ 501126 w 1293485"/>
                <a:gd name="connsiteY215" fmla="*/ 240884 h 642180"/>
                <a:gd name="connsiteX216" fmla="*/ 466814 w 1293485"/>
                <a:gd name="connsiteY216" fmla="*/ 183885 h 642180"/>
                <a:gd name="connsiteX217" fmla="*/ 476642 w 1293485"/>
                <a:gd name="connsiteY217" fmla="*/ 231169 h 642180"/>
                <a:gd name="connsiteX218" fmla="*/ 454965 w 1293485"/>
                <a:gd name="connsiteY218" fmla="*/ 208706 h 642180"/>
                <a:gd name="connsiteX219" fmla="*/ 466814 w 1293485"/>
                <a:gd name="connsiteY219" fmla="*/ 183828 h 642180"/>
                <a:gd name="connsiteX220" fmla="*/ 397404 w 1293485"/>
                <a:gd name="connsiteY220" fmla="*/ 160243 h 642180"/>
                <a:gd name="connsiteX221" fmla="*/ 427448 w 1293485"/>
                <a:gd name="connsiteY221" fmla="*/ 185569 h 642180"/>
                <a:gd name="connsiteX222" fmla="*/ 432109 w 1293485"/>
                <a:gd name="connsiteY222" fmla="*/ 212132 h 642180"/>
                <a:gd name="connsiteX223" fmla="*/ 408018 w 1293485"/>
                <a:gd name="connsiteY223" fmla="*/ 230832 h 642180"/>
                <a:gd name="connsiteX224" fmla="*/ 388700 w 1293485"/>
                <a:gd name="connsiteY224" fmla="*/ 177988 h 642180"/>
                <a:gd name="connsiteX225" fmla="*/ 397348 w 1293485"/>
                <a:gd name="connsiteY225" fmla="*/ 160299 h 642180"/>
                <a:gd name="connsiteX226" fmla="*/ 354781 w 1293485"/>
                <a:gd name="connsiteY226" fmla="*/ 140251 h 642180"/>
                <a:gd name="connsiteX227" fmla="*/ 351749 w 1293485"/>
                <a:gd name="connsiteY227" fmla="*/ 138959 h 642180"/>
                <a:gd name="connsiteX228" fmla="*/ 354781 w 1293485"/>
                <a:gd name="connsiteY228" fmla="*/ 140251 h 642180"/>
                <a:gd name="connsiteX229" fmla="*/ 295030 w 1293485"/>
                <a:gd name="connsiteY229" fmla="*/ 106163 h 642180"/>
                <a:gd name="connsiteX230" fmla="*/ 319458 w 1293485"/>
                <a:gd name="connsiteY230" fmla="*/ 125762 h 642180"/>
                <a:gd name="connsiteX231" fmla="*/ 322210 w 1293485"/>
                <a:gd name="connsiteY231" fmla="*/ 135870 h 642180"/>
                <a:gd name="connsiteX232" fmla="*/ 303734 w 1293485"/>
                <a:gd name="connsiteY232" fmla="*/ 134523 h 642180"/>
                <a:gd name="connsiteX233" fmla="*/ 292222 w 1293485"/>
                <a:gd name="connsiteY233" fmla="*/ 110487 h 642180"/>
                <a:gd name="connsiteX234" fmla="*/ 295086 w 1293485"/>
                <a:gd name="connsiteY234" fmla="*/ 106163 h 642180"/>
                <a:gd name="connsiteX235" fmla="*/ 258472 w 1293485"/>
                <a:gd name="connsiteY235" fmla="*/ 75277 h 642180"/>
                <a:gd name="connsiteX236" fmla="*/ 264930 w 1293485"/>
                <a:gd name="connsiteY236" fmla="*/ 88530 h 642180"/>
                <a:gd name="connsiteX237" fmla="*/ 256675 w 1293485"/>
                <a:gd name="connsiteY237" fmla="*/ 86677 h 642180"/>
                <a:gd name="connsiteX238" fmla="*/ 258528 w 1293485"/>
                <a:gd name="connsiteY238" fmla="*/ 75277 h 642180"/>
                <a:gd name="connsiteX239" fmla="*/ 206751 w 1293485"/>
                <a:gd name="connsiteY239" fmla="*/ 54555 h 642180"/>
                <a:gd name="connsiteX240" fmla="*/ 213378 w 1293485"/>
                <a:gd name="connsiteY240" fmla="*/ 46749 h 642180"/>
                <a:gd name="connsiteX241" fmla="*/ 226013 w 1293485"/>
                <a:gd name="connsiteY241" fmla="*/ 51298 h 642180"/>
                <a:gd name="connsiteX242" fmla="*/ 240389 w 1293485"/>
                <a:gd name="connsiteY242" fmla="*/ 87070 h 642180"/>
                <a:gd name="connsiteX243" fmla="*/ 216017 w 1293485"/>
                <a:gd name="connsiteY243" fmla="*/ 93977 h 642180"/>
                <a:gd name="connsiteX244" fmla="*/ 202708 w 1293485"/>
                <a:gd name="connsiteY244" fmla="*/ 74659 h 642180"/>
                <a:gd name="connsiteX245" fmla="*/ 207425 w 1293485"/>
                <a:gd name="connsiteY245" fmla="*/ 68763 h 642180"/>
                <a:gd name="connsiteX246" fmla="*/ 206639 w 1293485"/>
                <a:gd name="connsiteY246" fmla="*/ 54499 h 642180"/>
                <a:gd name="connsiteX247" fmla="*/ 155985 w 1293485"/>
                <a:gd name="connsiteY247" fmla="*/ 12886 h 642180"/>
                <a:gd name="connsiteX248" fmla="*/ 191869 w 1293485"/>
                <a:gd name="connsiteY248" fmla="*/ 59553 h 642180"/>
                <a:gd name="connsiteX249" fmla="*/ 155760 w 1293485"/>
                <a:gd name="connsiteY249" fmla="*/ 22433 h 642180"/>
                <a:gd name="connsiteX250" fmla="*/ 155985 w 1293485"/>
                <a:gd name="connsiteY250" fmla="*/ 12886 h 642180"/>
                <a:gd name="connsiteX251" fmla="*/ 108420 w 1293485"/>
                <a:gd name="connsiteY251" fmla="*/ 22939 h 642180"/>
                <a:gd name="connsiteX252" fmla="*/ 103591 w 1293485"/>
                <a:gd name="connsiteY252" fmla="*/ 54386 h 642180"/>
                <a:gd name="connsiteX253" fmla="*/ 101232 w 1293485"/>
                <a:gd name="connsiteY253" fmla="*/ 50399 h 642180"/>
                <a:gd name="connsiteX254" fmla="*/ 108476 w 1293485"/>
                <a:gd name="connsiteY254" fmla="*/ 22939 h 642180"/>
                <a:gd name="connsiteX255" fmla="*/ 61697 w 1293485"/>
                <a:gd name="connsiteY255" fmla="*/ 58486 h 642180"/>
                <a:gd name="connsiteX256" fmla="*/ 61697 w 1293485"/>
                <a:gd name="connsiteY256" fmla="*/ 50175 h 642180"/>
                <a:gd name="connsiteX257" fmla="*/ 80959 w 1293485"/>
                <a:gd name="connsiteY257" fmla="*/ 43155 h 642180"/>
                <a:gd name="connsiteX258" fmla="*/ 86013 w 1293485"/>
                <a:gd name="connsiteY258" fmla="*/ 47535 h 642180"/>
                <a:gd name="connsiteX259" fmla="*/ 91461 w 1293485"/>
                <a:gd name="connsiteY259" fmla="*/ 60788 h 642180"/>
                <a:gd name="connsiteX260" fmla="*/ 83655 w 1293485"/>
                <a:gd name="connsiteY260" fmla="*/ 59890 h 642180"/>
                <a:gd name="connsiteX261" fmla="*/ 64505 w 1293485"/>
                <a:gd name="connsiteY261" fmla="*/ 77467 h 642180"/>
                <a:gd name="connsiteX262" fmla="*/ 64730 w 1293485"/>
                <a:gd name="connsiteY262" fmla="*/ 80556 h 642180"/>
                <a:gd name="connsiteX263" fmla="*/ 61754 w 1293485"/>
                <a:gd name="connsiteY263" fmla="*/ 58430 h 642180"/>
                <a:gd name="connsiteX264" fmla="*/ 32945 w 1293485"/>
                <a:gd name="connsiteY264" fmla="*/ 117170 h 642180"/>
                <a:gd name="connsiteX265" fmla="*/ 66639 w 1293485"/>
                <a:gd name="connsiteY265" fmla="*/ 124527 h 642180"/>
                <a:gd name="connsiteX266" fmla="*/ 26655 w 1293485"/>
                <a:gd name="connsiteY266" fmla="*/ 140700 h 642180"/>
                <a:gd name="connsiteX267" fmla="*/ 32945 w 1293485"/>
                <a:gd name="connsiteY267" fmla="*/ 117170 h 642180"/>
                <a:gd name="connsiteX268" fmla="*/ 25083 w 1293485"/>
                <a:gd name="connsiteY268" fmla="*/ 169845 h 642180"/>
                <a:gd name="connsiteX269" fmla="*/ 27835 w 1293485"/>
                <a:gd name="connsiteY269" fmla="*/ 169677 h 642180"/>
                <a:gd name="connsiteX270" fmla="*/ 49287 w 1293485"/>
                <a:gd name="connsiteY270" fmla="*/ 188883 h 642180"/>
                <a:gd name="connsiteX271" fmla="*/ 25139 w 1293485"/>
                <a:gd name="connsiteY271" fmla="*/ 169845 h 642180"/>
                <a:gd name="connsiteX272" fmla="*/ 54116 w 1293485"/>
                <a:gd name="connsiteY272" fmla="*/ 212412 h 642180"/>
                <a:gd name="connsiteX273" fmla="*/ 62708 w 1293485"/>
                <a:gd name="connsiteY273" fmla="*/ 208762 h 642180"/>
                <a:gd name="connsiteX274" fmla="*/ 96683 w 1293485"/>
                <a:gd name="connsiteY274" fmla="*/ 211963 h 642180"/>
                <a:gd name="connsiteX275" fmla="*/ 111677 w 1293485"/>
                <a:gd name="connsiteY275" fmla="*/ 217017 h 642180"/>
                <a:gd name="connsiteX276" fmla="*/ 143406 w 1293485"/>
                <a:gd name="connsiteY276" fmla="*/ 240266 h 642180"/>
                <a:gd name="connsiteX277" fmla="*/ 143069 w 1293485"/>
                <a:gd name="connsiteY277" fmla="*/ 240996 h 642180"/>
                <a:gd name="connsiteX278" fmla="*/ 108645 w 1293485"/>
                <a:gd name="connsiteY278" fmla="*/ 247230 h 642180"/>
                <a:gd name="connsiteX279" fmla="*/ 54060 w 1293485"/>
                <a:gd name="connsiteY279" fmla="*/ 212300 h 642180"/>
                <a:gd name="connsiteX280" fmla="*/ 138576 w 1293485"/>
                <a:gd name="connsiteY280" fmla="*/ 282889 h 642180"/>
                <a:gd name="connsiteX281" fmla="*/ 121336 w 1293485"/>
                <a:gd name="connsiteY281" fmla="*/ 264975 h 642180"/>
                <a:gd name="connsiteX282" fmla="*/ 123302 w 1293485"/>
                <a:gd name="connsiteY282" fmla="*/ 260539 h 642180"/>
                <a:gd name="connsiteX283" fmla="*/ 143181 w 1293485"/>
                <a:gd name="connsiteY283" fmla="*/ 257563 h 642180"/>
                <a:gd name="connsiteX284" fmla="*/ 195969 w 1293485"/>
                <a:gd name="connsiteY284" fmla="*/ 282159 h 642180"/>
                <a:gd name="connsiteX285" fmla="*/ 138576 w 1293485"/>
                <a:gd name="connsiteY285" fmla="*/ 282889 h 642180"/>
                <a:gd name="connsiteX286" fmla="*/ 159804 w 1293485"/>
                <a:gd name="connsiteY286" fmla="*/ 313607 h 642180"/>
                <a:gd name="connsiteX287" fmla="*/ 201978 w 1293485"/>
                <a:gd name="connsiteY287" fmla="*/ 293279 h 642180"/>
                <a:gd name="connsiteX288" fmla="*/ 204056 w 1293485"/>
                <a:gd name="connsiteY288" fmla="*/ 284967 h 642180"/>
                <a:gd name="connsiteX289" fmla="*/ 222980 w 1293485"/>
                <a:gd name="connsiteY289" fmla="*/ 296199 h 642180"/>
                <a:gd name="connsiteX290" fmla="*/ 215006 w 1293485"/>
                <a:gd name="connsiteY290" fmla="*/ 318268 h 642180"/>
                <a:gd name="connsiteX291" fmla="*/ 215568 w 1293485"/>
                <a:gd name="connsiteY291" fmla="*/ 323379 h 642180"/>
                <a:gd name="connsiteX292" fmla="*/ 211300 w 1293485"/>
                <a:gd name="connsiteY292" fmla="*/ 325232 h 642180"/>
                <a:gd name="connsiteX293" fmla="*/ 159860 w 1293485"/>
                <a:gd name="connsiteY293" fmla="*/ 313607 h 642180"/>
                <a:gd name="connsiteX294" fmla="*/ 208548 w 1293485"/>
                <a:gd name="connsiteY294" fmla="*/ 340956 h 642180"/>
                <a:gd name="connsiteX295" fmla="*/ 215792 w 1293485"/>
                <a:gd name="connsiteY295" fmla="*/ 337137 h 642180"/>
                <a:gd name="connsiteX296" fmla="*/ 222138 w 1293485"/>
                <a:gd name="connsiteY296" fmla="*/ 335902 h 642180"/>
                <a:gd name="connsiteX297" fmla="*/ 252014 w 1293485"/>
                <a:gd name="connsiteY297" fmla="*/ 356118 h 642180"/>
                <a:gd name="connsiteX298" fmla="*/ 208548 w 1293485"/>
                <a:gd name="connsiteY298" fmla="*/ 340956 h 642180"/>
                <a:gd name="connsiteX299" fmla="*/ 270433 w 1293485"/>
                <a:gd name="connsiteY299" fmla="*/ 365047 h 642180"/>
                <a:gd name="connsiteX300" fmla="*/ 282507 w 1293485"/>
                <a:gd name="connsiteY300" fmla="*/ 372348 h 642180"/>
                <a:gd name="connsiteX301" fmla="*/ 282114 w 1293485"/>
                <a:gd name="connsiteY301" fmla="*/ 377514 h 642180"/>
                <a:gd name="connsiteX302" fmla="*/ 290425 w 1293485"/>
                <a:gd name="connsiteY302" fmla="*/ 393800 h 642180"/>
                <a:gd name="connsiteX303" fmla="*/ 252800 w 1293485"/>
                <a:gd name="connsiteY303" fmla="*/ 376447 h 642180"/>
                <a:gd name="connsiteX304" fmla="*/ 270377 w 1293485"/>
                <a:gd name="connsiteY304" fmla="*/ 365103 h 642180"/>
                <a:gd name="connsiteX305" fmla="*/ 359835 w 1293485"/>
                <a:gd name="connsiteY305" fmla="*/ 422721 h 642180"/>
                <a:gd name="connsiteX306" fmla="*/ 309013 w 1293485"/>
                <a:gd name="connsiteY306" fmla="*/ 422159 h 642180"/>
                <a:gd name="connsiteX307" fmla="*/ 326534 w 1293485"/>
                <a:gd name="connsiteY307" fmla="*/ 406042 h 642180"/>
                <a:gd name="connsiteX308" fmla="*/ 366743 w 1293485"/>
                <a:gd name="connsiteY308" fmla="*/ 415645 h 642180"/>
                <a:gd name="connsiteX309" fmla="*/ 359835 w 1293485"/>
                <a:gd name="connsiteY309" fmla="*/ 422721 h 642180"/>
                <a:gd name="connsiteX310" fmla="*/ 388644 w 1293485"/>
                <a:gd name="connsiteY310" fmla="*/ 458661 h 642180"/>
                <a:gd name="connsiteX311" fmla="*/ 366518 w 1293485"/>
                <a:gd name="connsiteY311" fmla="*/ 433447 h 642180"/>
                <a:gd name="connsiteX312" fmla="*/ 381849 w 1293485"/>
                <a:gd name="connsiteY312" fmla="*/ 422440 h 642180"/>
                <a:gd name="connsiteX313" fmla="*/ 389374 w 1293485"/>
                <a:gd name="connsiteY313" fmla="*/ 427662 h 642180"/>
                <a:gd name="connsiteX314" fmla="*/ 398078 w 1293485"/>
                <a:gd name="connsiteY314" fmla="*/ 444846 h 642180"/>
                <a:gd name="connsiteX315" fmla="*/ 388644 w 1293485"/>
                <a:gd name="connsiteY315" fmla="*/ 458605 h 642180"/>
                <a:gd name="connsiteX316" fmla="*/ 424753 w 1293485"/>
                <a:gd name="connsiteY316" fmla="*/ 491064 h 642180"/>
                <a:gd name="connsiteX317" fmla="*/ 399988 w 1293485"/>
                <a:gd name="connsiteY317" fmla="*/ 468994 h 642180"/>
                <a:gd name="connsiteX318" fmla="*/ 404705 w 1293485"/>
                <a:gd name="connsiteY318" fmla="*/ 465456 h 642180"/>
                <a:gd name="connsiteX319" fmla="*/ 432502 w 1293485"/>
                <a:gd name="connsiteY319" fmla="*/ 475845 h 642180"/>
                <a:gd name="connsiteX320" fmla="*/ 449069 w 1293485"/>
                <a:gd name="connsiteY320" fmla="*/ 475059 h 642180"/>
                <a:gd name="connsiteX321" fmla="*/ 424753 w 1293485"/>
                <a:gd name="connsiteY321" fmla="*/ 491008 h 642180"/>
                <a:gd name="connsiteX322" fmla="*/ 483549 w 1293485"/>
                <a:gd name="connsiteY322" fmla="*/ 494826 h 642180"/>
                <a:gd name="connsiteX323" fmla="*/ 468836 w 1293485"/>
                <a:gd name="connsiteY323" fmla="*/ 501116 h 642180"/>
                <a:gd name="connsiteX324" fmla="*/ 457942 w 1293485"/>
                <a:gd name="connsiteY324" fmla="*/ 490951 h 642180"/>
                <a:gd name="connsiteX325" fmla="*/ 460749 w 1293485"/>
                <a:gd name="connsiteY325" fmla="*/ 480619 h 642180"/>
                <a:gd name="connsiteX326" fmla="*/ 467657 w 1293485"/>
                <a:gd name="connsiteY326" fmla="*/ 472532 h 642180"/>
                <a:gd name="connsiteX327" fmla="*/ 487986 w 1293485"/>
                <a:gd name="connsiteY327" fmla="*/ 469219 h 642180"/>
                <a:gd name="connsiteX328" fmla="*/ 487087 w 1293485"/>
                <a:gd name="connsiteY328" fmla="*/ 471072 h 642180"/>
                <a:gd name="connsiteX329" fmla="*/ 483605 w 1293485"/>
                <a:gd name="connsiteY329" fmla="*/ 494770 h 642180"/>
                <a:gd name="connsiteX330" fmla="*/ 537011 w 1293485"/>
                <a:gd name="connsiteY330" fmla="*/ 519760 h 642180"/>
                <a:gd name="connsiteX331" fmla="*/ 517693 w 1293485"/>
                <a:gd name="connsiteY331" fmla="*/ 525039 h 642180"/>
                <a:gd name="connsiteX332" fmla="*/ 497532 w 1293485"/>
                <a:gd name="connsiteY332" fmla="*/ 514987 h 642180"/>
                <a:gd name="connsiteX333" fmla="*/ 494949 w 1293485"/>
                <a:gd name="connsiteY333" fmla="*/ 502295 h 642180"/>
                <a:gd name="connsiteX334" fmla="*/ 499947 w 1293485"/>
                <a:gd name="connsiteY334" fmla="*/ 472756 h 642180"/>
                <a:gd name="connsiteX335" fmla="*/ 497982 w 1293485"/>
                <a:gd name="connsiteY335" fmla="*/ 468376 h 642180"/>
                <a:gd name="connsiteX336" fmla="*/ 502362 w 1293485"/>
                <a:gd name="connsiteY336" fmla="*/ 468264 h 642180"/>
                <a:gd name="connsiteX337" fmla="*/ 542683 w 1293485"/>
                <a:gd name="connsiteY337" fmla="*/ 498308 h 642180"/>
                <a:gd name="connsiteX338" fmla="*/ 537011 w 1293485"/>
                <a:gd name="connsiteY338" fmla="*/ 519704 h 642180"/>
                <a:gd name="connsiteX339" fmla="*/ 561214 w 1293485"/>
                <a:gd name="connsiteY339" fmla="*/ 511280 h 642180"/>
                <a:gd name="connsiteX340" fmla="*/ 559754 w 1293485"/>
                <a:gd name="connsiteY340" fmla="*/ 506507 h 642180"/>
                <a:gd name="connsiteX341" fmla="*/ 575647 w 1293485"/>
                <a:gd name="connsiteY341" fmla="*/ 507799 h 642180"/>
                <a:gd name="connsiteX342" fmla="*/ 594459 w 1293485"/>
                <a:gd name="connsiteY342" fmla="*/ 506732 h 642180"/>
                <a:gd name="connsiteX343" fmla="*/ 593336 w 1293485"/>
                <a:gd name="connsiteY343" fmla="*/ 512853 h 642180"/>
                <a:gd name="connsiteX344" fmla="*/ 561214 w 1293485"/>
                <a:gd name="connsiteY344" fmla="*/ 511336 h 642180"/>
                <a:gd name="connsiteX345" fmla="*/ 637588 w 1293485"/>
                <a:gd name="connsiteY345" fmla="*/ 546940 h 642180"/>
                <a:gd name="connsiteX346" fmla="*/ 610183 w 1293485"/>
                <a:gd name="connsiteY346" fmla="*/ 522512 h 642180"/>
                <a:gd name="connsiteX347" fmla="*/ 607937 w 1293485"/>
                <a:gd name="connsiteY347" fmla="*/ 505552 h 642180"/>
                <a:gd name="connsiteX348" fmla="*/ 622201 w 1293485"/>
                <a:gd name="connsiteY348" fmla="*/ 504878 h 642180"/>
                <a:gd name="connsiteX349" fmla="*/ 657075 w 1293485"/>
                <a:gd name="connsiteY349" fmla="*/ 516615 h 642180"/>
                <a:gd name="connsiteX350" fmla="*/ 656401 w 1293485"/>
                <a:gd name="connsiteY350" fmla="*/ 523466 h 642180"/>
                <a:gd name="connsiteX351" fmla="*/ 637588 w 1293485"/>
                <a:gd name="connsiteY351" fmla="*/ 546940 h 642180"/>
                <a:gd name="connsiteX352" fmla="*/ 692454 w 1293485"/>
                <a:gd name="connsiteY352" fmla="*/ 563562 h 642180"/>
                <a:gd name="connsiteX353" fmla="*/ 680548 w 1293485"/>
                <a:gd name="connsiteY353" fmla="*/ 544581 h 642180"/>
                <a:gd name="connsiteX354" fmla="*/ 692847 w 1293485"/>
                <a:gd name="connsiteY354" fmla="*/ 545368 h 642180"/>
                <a:gd name="connsiteX355" fmla="*/ 695486 w 1293485"/>
                <a:gd name="connsiteY355" fmla="*/ 545311 h 642180"/>
                <a:gd name="connsiteX356" fmla="*/ 692397 w 1293485"/>
                <a:gd name="connsiteY356" fmla="*/ 563562 h 642180"/>
                <a:gd name="connsiteX357" fmla="*/ 736424 w 1293485"/>
                <a:gd name="connsiteY357" fmla="*/ 579118 h 642180"/>
                <a:gd name="connsiteX358" fmla="*/ 713007 w 1293485"/>
                <a:gd name="connsiteY358" fmla="*/ 544020 h 642180"/>
                <a:gd name="connsiteX359" fmla="*/ 740805 w 1293485"/>
                <a:gd name="connsiteY359" fmla="*/ 541886 h 642180"/>
                <a:gd name="connsiteX360" fmla="*/ 749172 w 1293485"/>
                <a:gd name="connsiteY360" fmla="*/ 542279 h 642180"/>
                <a:gd name="connsiteX361" fmla="*/ 748498 w 1293485"/>
                <a:gd name="connsiteY361" fmla="*/ 555083 h 642180"/>
                <a:gd name="connsiteX362" fmla="*/ 746140 w 1293485"/>
                <a:gd name="connsiteY362" fmla="*/ 572772 h 642180"/>
                <a:gd name="connsiteX363" fmla="*/ 736481 w 1293485"/>
                <a:gd name="connsiteY363" fmla="*/ 579118 h 642180"/>
                <a:gd name="connsiteX364" fmla="*/ 803308 w 1293485"/>
                <a:gd name="connsiteY364" fmla="*/ 581533 h 642180"/>
                <a:gd name="connsiteX365" fmla="*/ 789493 w 1293485"/>
                <a:gd name="connsiteY365" fmla="*/ 581701 h 642180"/>
                <a:gd name="connsiteX366" fmla="*/ 778992 w 1293485"/>
                <a:gd name="connsiteY366" fmla="*/ 571874 h 642180"/>
                <a:gd name="connsiteX367" fmla="*/ 790167 w 1293485"/>
                <a:gd name="connsiteY367" fmla="*/ 573278 h 642180"/>
                <a:gd name="connsiteX368" fmla="*/ 810833 w 1293485"/>
                <a:gd name="connsiteY368" fmla="*/ 570582 h 642180"/>
                <a:gd name="connsiteX369" fmla="*/ 810720 w 1293485"/>
                <a:gd name="connsiteY369" fmla="*/ 571144 h 642180"/>
                <a:gd name="connsiteX370" fmla="*/ 803308 w 1293485"/>
                <a:gd name="connsiteY370" fmla="*/ 581477 h 642180"/>
                <a:gd name="connsiteX371" fmla="*/ 849918 w 1293485"/>
                <a:gd name="connsiteY371" fmla="*/ 576086 h 642180"/>
                <a:gd name="connsiteX372" fmla="*/ 837058 w 1293485"/>
                <a:gd name="connsiteY372" fmla="*/ 563225 h 642180"/>
                <a:gd name="connsiteX373" fmla="*/ 864463 w 1293485"/>
                <a:gd name="connsiteY373" fmla="*/ 557441 h 642180"/>
                <a:gd name="connsiteX374" fmla="*/ 865193 w 1293485"/>
                <a:gd name="connsiteY374" fmla="*/ 559856 h 642180"/>
                <a:gd name="connsiteX375" fmla="*/ 849974 w 1293485"/>
                <a:gd name="connsiteY375" fmla="*/ 576086 h 642180"/>
                <a:gd name="connsiteX376" fmla="*/ 890744 w 1293485"/>
                <a:gd name="connsiteY376" fmla="*/ 575524 h 642180"/>
                <a:gd name="connsiteX377" fmla="*/ 902706 w 1293485"/>
                <a:gd name="connsiteY377" fmla="*/ 578276 h 642180"/>
                <a:gd name="connsiteX378" fmla="*/ 907703 w 1293485"/>
                <a:gd name="connsiteY378" fmla="*/ 577995 h 642180"/>
                <a:gd name="connsiteX379" fmla="*/ 904727 w 1293485"/>
                <a:gd name="connsiteY379" fmla="*/ 589956 h 642180"/>
                <a:gd name="connsiteX380" fmla="*/ 890744 w 1293485"/>
                <a:gd name="connsiteY380" fmla="*/ 575468 h 642180"/>
                <a:gd name="connsiteX381" fmla="*/ 953191 w 1293485"/>
                <a:gd name="connsiteY381" fmla="*/ 586924 h 642180"/>
                <a:gd name="connsiteX382" fmla="*/ 938309 w 1293485"/>
                <a:gd name="connsiteY382" fmla="*/ 572323 h 642180"/>
                <a:gd name="connsiteX383" fmla="*/ 956279 w 1293485"/>
                <a:gd name="connsiteY383" fmla="*/ 566932 h 642180"/>
                <a:gd name="connsiteX384" fmla="*/ 953135 w 1293485"/>
                <a:gd name="connsiteY384" fmla="*/ 586924 h 642180"/>
                <a:gd name="connsiteX385" fmla="*/ 978742 w 1293485"/>
                <a:gd name="connsiteY385" fmla="*/ 567943 h 642180"/>
                <a:gd name="connsiteX386" fmla="*/ 1015357 w 1293485"/>
                <a:gd name="connsiteY386" fmla="*/ 598661 h 642180"/>
                <a:gd name="connsiteX387" fmla="*/ 1012437 w 1293485"/>
                <a:gd name="connsiteY387" fmla="*/ 619551 h 642180"/>
                <a:gd name="connsiteX388" fmla="*/ 978742 w 1293485"/>
                <a:gd name="connsiteY388" fmla="*/ 567943 h 642180"/>
                <a:gd name="connsiteX389" fmla="*/ 1056632 w 1293485"/>
                <a:gd name="connsiteY389" fmla="*/ 612475 h 642180"/>
                <a:gd name="connsiteX390" fmla="*/ 1045906 w 1293485"/>
                <a:gd name="connsiteY390" fmla="*/ 598829 h 642180"/>
                <a:gd name="connsiteX391" fmla="*/ 1055958 w 1293485"/>
                <a:gd name="connsiteY391" fmla="*/ 596190 h 642180"/>
                <a:gd name="connsiteX392" fmla="*/ 1056688 w 1293485"/>
                <a:gd name="connsiteY392" fmla="*/ 612475 h 642180"/>
                <a:gd name="connsiteX393" fmla="*/ 1100715 w 1293485"/>
                <a:gd name="connsiteY393" fmla="*/ 620843 h 642180"/>
                <a:gd name="connsiteX394" fmla="*/ 1073198 w 1293485"/>
                <a:gd name="connsiteY394" fmla="*/ 591753 h 642180"/>
                <a:gd name="connsiteX395" fmla="*/ 1085890 w 1293485"/>
                <a:gd name="connsiteY395" fmla="*/ 590349 h 642180"/>
                <a:gd name="connsiteX396" fmla="*/ 1099311 w 1293485"/>
                <a:gd name="connsiteY396" fmla="*/ 594730 h 642180"/>
                <a:gd name="connsiteX397" fmla="*/ 1110767 w 1293485"/>
                <a:gd name="connsiteY397" fmla="*/ 606466 h 642180"/>
                <a:gd name="connsiteX398" fmla="*/ 1110767 w 1293485"/>
                <a:gd name="connsiteY398" fmla="*/ 611577 h 642180"/>
                <a:gd name="connsiteX399" fmla="*/ 1100772 w 1293485"/>
                <a:gd name="connsiteY399" fmla="*/ 620843 h 642180"/>
                <a:gd name="connsiteX400" fmla="*/ 1180178 w 1293485"/>
                <a:gd name="connsiteY400" fmla="*/ 623426 h 642180"/>
                <a:gd name="connsiteX401" fmla="*/ 1160691 w 1293485"/>
                <a:gd name="connsiteY401" fmla="*/ 618203 h 642180"/>
                <a:gd name="connsiteX402" fmla="*/ 1169227 w 1293485"/>
                <a:gd name="connsiteY402" fmla="*/ 603771 h 642180"/>
                <a:gd name="connsiteX403" fmla="*/ 1168160 w 1293485"/>
                <a:gd name="connsiteY403" fmla="*/ 591472 h 642180"/>
                <a:gd name="connsiteX404" fmla="*/ 1176359 w 1293485"/>
                <a:gd name="connsiteY404" fmla="*/ 595010 h 642180"/>
                <a:gd name="connsiteX405" fmla="*/ 1180178 w 1293485"/>
                <a:gd name="connsiteY405" fmla="*/ 623426 h 642180"/>
                <a:gd name="connsiteX406" fmla="*/ 1230719 w 1293485"/>
                <a:gd name="connsiteY406" fmla="*/ 606298 h 642180"/>
                <a:gd name="connsiteX407" fmla="*/ 1219993 w 1293485"/>
                <a:gd name="connsiteY407" fmla="*/ 599447 h 642180"/>
                <a:gd name="connsiteX408" fmla="*/ 1219656 w 1293485"/>
                <a:gd name="connsiteY408" fmla="*/ 599222 h 642180"/>
                <a:gd name="connsiteX409" fmla="*/ 1236952 w 1293485"/>
                <a:gd name="connsiteY409" fmla="*/ 587935 h 642180"/>
                <a:gd name="connsiteX410" fmla="*/ 1252283 w 1293485"/>
                <a:gd name="connsiteY410" fmla="*/ 587541 h 642180"/>
                <a:gd name="connsiteX411" fmla="*/ 1253519 w 1293485"/>
                <a:gd name="connsiteY411" fmla="*/ 590349 h 642180"/>
                <a:gd name="connsiteX412" fmla="*/ 1230663 w 1293485"/>
                <a:gd name="connsiteY412" fmla="*/ 606354 h 642180"/>
                <a:gd name="connsiteX413" fmla="*/ 1248521 w 1293485"/>
                <a:gd name="connsiteY413" fmla="*/ 569178 h 642180"/>
                <a:gd name="connsiteX414" fmla="*/ 1249475 w 1293485"/>
                <a:gd name="connsiteY414" fmla="*/ 564910 h 642180"/>
                <a:gd name="connsiteX415" fmla="*/ 1255597 w 1293485"/>
                <a:gd name="connsiteY415" fmla="*/ 572716 h 642180"/>
                <a:gd name="connsiteX416" fmla="*/ 1248521 w 1293485"/>
                <a:gd name="connsiteY416" fmla="*/ 569234 h 642180"/>
                <a:gd name="connsiteX417" fmla="*/ 1259191 w 1293485"/>
                <a:gd name="connsiteY417" fmla="*/ 475845 h 642180"/>
                <a:gd name="connsiteX418" fmla="*/ 1258292 w 1293485"/>
                <a:gd name="connsiteY418" fmla="*/ 476294 h 642180"/>
                <a:gd name="connsiteX419" fmla="*/ 1258404 w 1293485"/>
                <a:gd name="connsiteY419" fmla="*/ 475284 h 642180"/>
                <a:gd name="connsiteX420" fmla="*/ 1239873 w 1293485"/>
                <a:gd name="connsiteY420" fmla="*/ 463210 h 642180"/>
                <a:gd name="connsiteX421" fmla="*/ 1211682 w 1293485"/>
                <a:gd name="connsiteY421" fmla="*/ 469162 h 642180"/>
                <a:gd name="connsiteX422" fmla="*/ 1231954 w 1293485"/>
                <a:gd name="connsiteY422" fmla="*/ 424461 h 642180"/>
                <a:gd name="connsiteX423" fmla="*/ 1222969 w 1293485"/>
                <a:gd name="connsiteY423" fmla="*/ 406547 h 642180"/>
                <a:gd name="connsiteX424" fmla="*/ 1244253 w 1293485"/>
                <a:gd name="connsiteY424" fmla="*/ 402616 h 642180"/>
                <a:gd name="connsiteX425" fmla="*/ 1259584 w 1293485"/>
                <a:gd name="connsiteY425" fmla="*/ 415757 h 642180"/>
                <a:gd name="connsiteX426" fmla="*/ 1258011 w 1293485"/>
                <a:gd name="connsiteY426" fmla="*/ 433840 h 642180"/>
                <a:gd name="connsiteX427" fmla="*/ 1256495 w 1293485"/>
                <a:gd name="connsiteY427" fmla="*/ 437546 h 642180"/>
                <a:gd name="connsiteX428" fmla="*/ 1245881 w 1293485"/>
                <a:gd name="connsiteY428" fmla="*/ 456246 h 642180"/>
                <a:gd name="connsiteX429" fmla="*/ 1259022 w 1293485"/>
                <a:gd name="connsiteY429" fmla="*/ 461525 h 642180"/>
                <a:gd name="connsiteX430" fmla="*/ 1261942 w 1293485"/>
                <a:gd name="connsiteY430" fmla="*/ 456752 h 642180"/>
                <a:gd name="connsiteX431" fmla="*/ 1259247 w 1293485"/>
                <a:gd name="connsiteY431" fmla="*/ 475789 h 642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</a:cxnLst>
              <a:rect l="l" t="t" r="r" b="b"/>
              <a:pathLst>
                <a:path w="1293485" h="642180">
                  <a:moveTo>
                    <a:pt x="1288898" y="439175"/>
                  </a:moveTo>
                  <a:cubicBezTo>
                    <a:pt x="1284405" y="431425"/>
                    <a:pt x="1279183" y="428224"/>
                    <a:pt x="1273960" y="428056"/>
                  </a:cubicBezTo>
                  <a:cubicBezTo>
                    <a:pt x="1278172" y="410984"/>
                    <a:pt x="1276094" y="393800"/>
                    <a:pt x="1257169" y="385039"/>
                  </a:cubicBezTo>
                  <a:cubicBezTo>
                    <a:pt x="1238132" y="376222"/>
                    <a:pt x="1219431" y="386892"/>
                    <a:pt x="1204943" y="402392"/>
                  </a:cubicBezTo>
                  <a:cubicBezTo>
                    <a:pt x="1202416" y="402392"/>
                    <a:pt x="1199833" y="402560"/>
                    <a:pt x="1197249" y="402841"/>
                  </a:cubicBezTo>
                  <a:cubicBezTo>
                    <a:pt x="1194161" y="391273"/>
                    <a:pt x="1186467" y="382568"/>
                    <a:pt x="1170575" y="383467"/>
                  </a:cubicBezTo>
                  <a:cubicBezTo>
                    <a:pt x="1161477" y="383972"/>
                    <a:pt x="1153615" y="388577"/>
                    <a:pt x="1146989" y="395204"/>
                  </a:cubicBezTo>
                  <a:cubicBezTo>
                    <a:pt x="1143170" y="395484"/>
                    <a:pt x="1139408" y="396551"/>
                    <a:pt x="1135757" y="398236"/>
                  </a:cubicBezTo>
                  <a:cubicBezTo>
                    <a:pt x="1131826" y="390149"/>
                    <a:pt x="1125088" y="384253"/>
                    <a:pt x="1114249" y="383018"/>
                  </a:cubicBezTo>
                  <a:cubicBezTo>
                    <a:pt x="1106275" y="382119"/>
                    <a:pt x="1099817" y="383748"/>
                    <a:pt x="1094538" y="387005"/>
                  </a:cubicBezTo>
                  <a:cubicBezTo>
                    <a:pt x="1093471" y="386724"/>
                    <a:pt x="1092404" y="386555"/>
                    <a:pt x="1091281" y="386555"/>
                  </a:cubicBezTo>
                  <a:cubicBezTo>
                    <a:pt x="1090270" y="386555"/>
                    <a:pt x="1089203" y="386668"/>
                    <a:pt x="1088024" y="386892"/>
                  </a:cubicBezTo>
                  <a:cubicBezTo>
                    <a:pt x="1086845" y="382344"/>
                    <a:pt x="1085385" y="377739"/>
                    <a:pt x="1083475" y="373134"/>
                  </a:cubicBezTo>
                  <a:cubicBezTo>
                    <a:pt x="1081341" y="368024"/>
                    <a:pt x="1075894" y="366900"/>
                    <a:pt x="1071570" y="370158"/>
                  </a:cubicBezTo>
                  <a:cubicBezTo>
                    <a:pt x="1066179" y="374257"/>
                    <a:pt x="1061855" y="378750"/>
                    <a:pt x="1058261" y="383691"/>
                  </a:cubicBezTo>
                  <a:cubicBezTo>
                    <a:pt x="1053150" y="369652"/>
                    <a:pt x="1043323" y="358758"/>
                    <a:pt x="1025184" y="359151"/>
                  </a:cubicBezTo>
                  <a:cubicBezTo>
                    <a:pt x="1005529" y="359600"/>
                    <a:pt x="993848" y="377065"/>
                    <a:pt x="987053" y="395877"/>
                  </a:cubicBezTo>
                  <a:cubicBezTo>
                    <a:pt x="983066" y="385601"/>
                    <a:pt x="978181" y="375773"/>
                    <a:pt x="972116" y="366002"/>
                  </a:cubicBezTo>
                  <a:cubicBezTo>
                    <a:pt x="970038" y="362689"/>
                    <a:pt x="964815" y="361060"/>
                    <a:pt x="961390" y="363363"/>
                  </a:cubicBezTo>
                  <a:cubicBezTo>
                    <a:pt x="946620" y="373302"/>
                    <a:pt x="935894" y="385938"/>
                    <a:pt x="929717" y="400875"/>
                  </a:cubicBezTo>
                  <a:cubicBezTo>
                    <a:pt x="926348" y="387959"/>
                    <a:pt x="922080" y="375324"/>
                    <a:pt x="914948" y="366844"/>
                  </a:cubicBezTo>
                  <a:cubicBezTo>
                    <a:pt x="910455" y="361453"/>
                    <a:pt x="905345" y="357971"/>
                    <a:pt x="897988" y="358645"/>
                  </a:cubicBezTo>
                  <a:cubicBezTo>
                    <a:pt x="886083" y="359712"/>
                    <a:pt x="877547" y="368978"/>
                    <a:pt x="871595" y="380884"/>
                  </a:cubicBezTo>
                  <a:cubicBezTo>
                    <a:pt x="867495" y="367125"/>
                    <a:pt x="859914" y="356680"/>
                    <a:pt x="846212" y="358477"/>
                  </a:cubicBezTo>
                  <a:cubicBezTo>
                    <a:pt x="832565" y="360274"/>
                    <a:pt x="823805" y="372235"/>
                    <a:pt x="818302" y="386612"/>
                  </a:cubicBezTo>
                  <a:cubicBezTo>
                    <a:pt x="813921" y="370495"/>
                    <a:pt x="806172" y="357129"/>
                    <a:pt x="791908" y="358421"/>
                  </a:cubicBezTo>
                  <a:cubicBezTo>
                    <a:pt x="777588" y="359769"/>
                    <a:pt x="768602" y="374762"/>
                    <a:pt x="762987" y="392003"/>
                  </a:cubicBezTo>
                  <a:cubicBezTo>
                    <a:pt x="759561" y="388970"/>
                    <a:pt x="756023" y="386162"/>
                    <a:pt x="752429" y="383916"/>
                  </a:cubicBezTo>
                  <a:cubicBezTo>
                    <a:pt x="749397" y="373639"/>
                    <a:pt x="746364" y="363419"/>
                    <a:pt x="743276" y="353142"/>
                  </a:cubicBezTo>
                  <a:cubicBezTo>
                    <a:pt x="741422" y="346909"/>
                    <a:pt x="732606" y="346066"/>
                    <a:pt x="729180" y="351401"/>
                  </a:cubicBezTo>
                  <a:cubicBezTo>
                    <a:pt x="723340" y="360442"/>
                    <a:pt x="719016" y="369652"/>
                    <a:pt x="715871" y="379087"/>
                  </a:cubicBezTo>
                  <a:cubicBezTo>
                    <a:pt x="711603" y="364093"/>
                    <a:pt x="706324" y="349379"/>
                    <a:pt x="699922" y="334835"/>
                  </a:cubicBezTo>
                  <a:cubicBezTo>
                    <a:pt x="697676" y="329724"/>
                    <a:pt x="691723" y="327703"/>
                    <a:pt x="687287" y="331690"/>
                  </a:cubicBezTo>
                  <a:cubicBezTo>
                    <a:pt x="678583" y="339383"/>
                    <a:pt x="671732" y="348144"/>
                    <a:pt x="666509" y="357578"/>
                  </a:cubicBezTo>
                  <a:cubicBezTo>
                    <a:pt x="663870" y="353928"/>
                    <a:pt x="661006" y="350671"/>
                    <a:pt x="657973" y="347975"/>
                  </a:cubicBezTo>
                  <a:cubicBezTo>
                    <a:pt x="653593" y="338260"/>
                    <a:pt x="648089" y="328938"/>
                    <a:pt x="641238" y="319953"/>
                  </a:cubicBezTo>
                  <a:cubicBezTo>
                    <a:pt x="637869" y="315573"/>
                    <a:pt x="632028" y="315461"/>
                    <a:pt x="628659" y="319953"/>
                  </a:cubicBezTo>
                  <a:cubicBezTo>
                    <a:pt x="623717" y="326636"/>
                    <a:pt x="619730" y="333487"/>
                    <a:pt x="616641" y="340563"/>
                  </a:cubicBezTo>
                  <a:cubicBezTo>
                    <a:pt x="612879" y="322649"/>
                    <a:pt x="607881" y="305072"/>
                    <a:pt x="601423" y="287663"/>
                  </a:cubicBezTo>
                  <a:cubicBezTo>
                    <a:pt x="599457" y="282384"/>
                    <a:pt x="593561" y="281317"/>
                    <a:pt x="589349" y="284630"/>
                  </a:cubicBezTo>
                  <a:cubicBezTo>
                    <a:pt x="581487" y="290751"/>
                    <a:pt x="574917" y="297659"/>
                    <a:pt x="569469" y="305184"/>
                  </a:cubicBezTo>
                  <a:cubicBezTo>
                    <a:pt x="567223" y="302994"/>
                    <a:pt x="564865" y="301028"/>
                    <a:pt x="562394" y="299287"/>
                  </a:cubicBezTo>
                  <a:cubicBezTo>
                    <a:pt x="561664" y="290190"/>
                    <a:pt x="560877" y="281092"/>
                    <a:pt x="559810" y="271995"/>
                  </a:cubicBezTo>
                  <a:cubicBezTo>
                    <a:pt x="559137" y="266042"/>
                    <a:pt x="552342" y="263066"/>
                    <a:pt x="547681" y="267222"/>
                  </a:cubicBezTo>
                  <a:cubicBezTo>
                    <a:pt x="543525" y="270928"/>
                    <a:pt x="539931" y="274803"/>
                    <a:pt x="536786" y="278846"/>
                  </a:cubicBezTo>
                  <a:cubicBezTo>
                    <a:pt x="536786" y="262617"/>
                    <a:pt x="535663" y="246387"/>
                    <a:pt x="531620" y="231730"/>
                  </a:cubicBezTo>
                  <a:cubicBezTo>
                    <a:pt x="529205" y="222858"/>
                    <a:pt x="527408" y="214546"/>
                    <a:pt x="516738" y="212806"/>
                  </a:cubicBezTo>
                  <a:cubicBezTo>
                    <a:pt x="505170" y="210952"/>
                    <a:pt x="496522" y="218309"/>
                    <a:pt x="490232" y="228923"/>
                  </a:cubicBezTo>
                  <a:cubicBezTo>
                    <a:pt x="488210" y="208594"/>
                    <a:pt x="483325" y="188714"/>
                    <a:pt x="475350" y="169003"/>
                  </a:cubicBezTo>
                  <a:cubicBezTo>
                    <a:pt x="473609" y="164735"/>
                    <a:pt x="467825" y="162433"/>
                    <a:pt x="464231" y="166195"/>
                  </a:cubicBezTo>
                  <a:cubicBezTo>
                    <a:pt x="456032" y="174900"/>
                    <a:pt x="449743" y="184278"/>
                    <a:pt x="445194" y="194330"/>
                  </a:cubicBezTo>
                  <a:cubicBezTo>
                    <a:pt x="443453" y="183772"/>
                    <a:pt x="441207" y="173439"/>
                    <a:pt x="437725" y="164061"/>
                  </a:cubicBezTo>
                  <a:cubicBezTo>
                    <a:pt x="433176" y="151707"/>
                    <a:pt x="426662" y="142048"/>
                    <a:pt x="412511" y="141205"/>
                  </a:cubicBezTo>
                  <a:cubicBezTo>
                    <a:pt x="394990" y="140138"/>
                    <a:pt x="385387" y="150303"/>
                    <a:pt x="380108" y="163612"/>
                  </a:cubicBezTo>
                  <a:cubicBezTo>
                    <a:pt x="379266" y="162376"/>
                    <a:pt x="378423" y="161197"/>
                    <a:pt x="377525" y="160018"/>
                  </a:cubicBezTo>
                  <a:cubicBezTo>
                    <a:pt x="374941" y="150808"/>
                    <a:pt x="372021" y="141935"/>
                    <a:pt x="368090" y="134073"/>
                  </a:cubicBezTo>
                  <a:cubicBezTo>
                    <a:pt x="364889" y="127728"/>
                    <a:pt x="363092" y="120989"/>
                    <a:pt x="355006" y="119192"/>
                  </a:cubicBezTo>
                  <a:cubicBezTo>
                    <a:pt x="345964" y="117170"/>
                    <a:pt x="339956" y="121606"/>
                    <a:pt x="335856" y="128907"/>
                  </a:cubicBezTo>
                  <a:cubicBezTo>
                    <a:pt x="332094" y="109757"/>
                    <a:pt x="324906" y="92292"/>
                    <a:pt x="308901" y="88361"/>
                  </a:cubicBezTo>
                  <a:cubicBezTo>
                    <a:pt x="296209" y="85217"/>
                    <a:pt x="288235" y="90945"/>
                    <a:pt x="283462" y="99817"/>
                  </a:cubicBezTo>
                  <a:cubicBezTo>
                    <a:pt x="278576" y="84487"/>
                    <a:pt x="271725" y="69886"/>
                    <a:pt x="262627" y="55790"/>
                  </a:cubicBezTo>
                  <a:cubicBezTo>
                    <a:pt x="259258" y="50568"/>
                    <a:pt x="252238" y="52252"/>
                    <a:pt x="249992" y="57363"/>
                  </a:cubicBezTo>
                  <a:cubicBezTo>
                    <a:pt x="249037" y="59497"/>
                    <a:pt x="248195" y="61631"/>
                    <a:pt x="247409" y="63709"/>
                  </a:cubicBezTo>
                  <a:cubicBezTo>
                    <a:pt x="240052" y="41807"/>
                    <a:pt x="228147" y="19738"/>
                    <a:pt x="210289" y="16817"/>
                  </a:cubicBezTo>
                  <a:cubicBezTo>
                    <a:pt x="200630" y="15245"/>
                    <a:pt x="195407" y="18277"/>
                    <a:pt x="192768" y="23556"/>
                  </a:cubicBezTo>
                  <a:cubicBezTo>
                    <a:pt x="183951" y="8899"/>
                    <a:pt x="170530" y="-1321"/>
                    <a:pt x="149527" y="139"/>
                  </a:cubicBezTo>
                  <a:cubicBezTo>
                    <a:pt x="145821" y="420"/>
                    <a:pt x="143181" y="2722"/>
                    <a:pt x="142844" y="6484"/>
                  </a:cubicBezTo>
                  <a:cubicBezTo>
                    <a:pt x="142564" y="9517"/>
                    <a:pt x="142507" y="12437"/>
                    <a:pt x="142395" y="15413"/>
                  </a:cubicBezTo>
                  <a:cubicBezTo>
                    <a:pt x="137341" y="13448"/>
                    <a:pt x="132118" y="12325"/>
                    <a:pt x="126840" y="12325"/>
                  </a:cubicBezTo>
                  <a:cubicBezTo>
                    <a:pt x="125492" y="12325"/>
                    <a:pt x="124312" y="12493"/>
                    <a:pt x="123133" y="12606"/>
                  </a:cubicBezTo>
                  <a:cubicBezTo>
                    <a:pt x="114485" y="6035"/>
                    <a:pt x="105107" y="2610"/>
                    <a:pt x="95897" y="5867"/>
                  </a:cubicBezTo>
                  <a:cubicBezTo>
                    <a:pt x="85283" y="9629"/>
                    <a:pt x="81689" y="18277"/>
                    <a:pt x="81970" y="28610"/>
                  </a:cubicBezTo>
                  <a:cubicBezTo>
                    <a:pt x="74108" y="23219"/>
                    <a:pt x="65572" y="22208"/>
                    <a:pt x="57036" y="30014"/>
                  </a:cubicBezTo>
                  <a:cubicBezTo>
                    <a:pt x="36651" y="48771"/>
                    <a:pt x="53105" y="87631"/>
                    <a:pt x="68436" y="110543"/>
                  </a:cubicBezTo>
                  <a:cubicBezTo>
                    <a:pt x="45973" y="100211"/>
                    <a:pt x="19692" y="94539"/>
                    <a:pt x="5709" y="109813"/>
                  </a:cubicBezTo>
                  <a:cubicBezTo>
                    <a:pt x="-7937" y="124807"/>
                    <a:pt x="5035" y="142721"/>
                    <a:pt x="21994" y="156255"/>
                  </a:cubicBezTo>
                  <a:cubicBezTo>
                    <a:pt x="18176" y="156817"/>
                    <a:pt x="14357" y="157659"/>
                    <a:pt x="10370" y="158951"/>
                  </a:cubicBezTo>
                  <a:cubicBezTo>
                    <a:pt x="6439" y="160186"/>
                    <a:pt x="3182" y="165072"/>
                    <a:pt x="6046" y="169059"/>
                  </a:cubicBezTo>
                  <a:cubicBezTo>
                    <a:pt x="16772" y="183716"/>
                    <a:pt x="30025" y="194948"/>
                    <a:pt x="45075" y="202304"/>
                  </a:cubicBezTo>
                  <a:cubicBezTo>
                    <a:pt x="43783" y="203146"/>
                    <a:pt x="42435" y="203876"/>
                    <a:pt x="41144" y="204775"/>
                  </a:cubicBezTo>
                  <a:cubicBezTo>
                    <a:pt x="38167" y="206909"/>
                    <a:pt x="36707" y="210278"/>
                    <a:pt x="38673" y="213760"/>
                  </a:cubicBezTo>
                  <a:cubicBezTo>
                    <a:pt x="51533" y="236391"/>
                    <a:pt x="72367" y="251442"/>
                    <a:pt x="95672" y="257563"/>
                  </a:cubicBezTo>
                  <a:cubicBezTo>
                    <a:pt x="93314" y="262168"/>
                    <a:pt x="93651" y="268008"/>
                    <a:pt x="98087" y="275308"/>
                  </a:cubicBezTo>
                  <a:cubicBezTo>
                    <a:pt x="109319" y="293840"/>
                    <a:pt x="136330" y="299175"/>
                    <a:pt x="161601" y="298838"/>
                  </a:cubicBezTo>
                  <a:cubicBezTo>
                    <a:pt x="155704" y="301702"/>
                    <a:pt x="149808" y="304510"/>
                    <a:pt x="143911" y="307374"/>
                  </a:cubicBezTo>
                  <a:cubicBezTo>
                    <a:pt x="140486" y="309002"/>
                    <a:pt x="139363" y="314618"/>
                    <a:pt x="142564" y="317089"/>
                  </a:cubicBezTo>
                  <a:cubicBezTo>
                    <a:pt x="157726" y="328826"/>
                    <a:pt x="174798" y="335677"/>
                    <a:pt x="192319" y="337530"/>
                  </a:cubicBezTo>
                  <a:cubicBezTo>
                    <a:pt x="191701" y="339159"/>
                    <a:pt x="191701" y="340956"/>
                    <a:pt x="192824" y="342472"/>
                  </a:cubicBezTo>
                  <a:cubicBezTo>
                    <a:pt x="205403" y="358645"/>
                    <a:pt x="223149" y="367462"/>
                    <a:pt x="241512" y="368585"/>
                  </a:cubicBezTo>
                  <a:cubicBezTo>
                    <a:pt x="240670" y="369147"/>
                    <a:pt x="239828" y="369652"/>
                    <a:pt x="238985" y="370214"/>
                  </a:cubicBezTo>
                  <a:cubicBezTo>
                    <a:pt x="235503" y="372460"/>
                    <a:pt x="234605" y="376896"/>
                    <a:pt x="237637" y="379985"/>
                  </a:cubicBezTo>
                  <a:cubicBezTo>
                    <a:pt x="256394" y="398798"/>
                    <a:pt x="280541" y="407951"/>
                    <a:pt x="305194" y="406997"/>
                  </a:cubicBezTo>
                  <a:cubicBezTo>
                    <a:pt x="301151" y="411096"/>
                    <a:pt x="297389" y="415645"/>
                    <a:pt x="293794" y="420811"/>
                  </a:cubicBezTo>
                  <a:cubicBezTo>
                    <a:pt x="291717" y="423844"/>
                    <a:pt x="293458" y="427494"/>
                    <a:pt x="296153" y="429347"/>
                  </a:cubicBezTo>
                  <a:cubicBezTo>
                    <a:pt x="313562" y="441084"/>
                    <a:pt x="333947" y="444060"/>
                    <a:pt x="352535" y="438950"/>
                  </a:cubicBezTo>
                  <a:cubicBezTo>
                    <a:pt x="350682" y="449283"/>
                    <a:pt x="353433" y="460065"/>
                    <a:pt x="362924" y="467758"/>
                  </a:cubicBezTo>
                  <a:cubicBezTo>
                    <a:pt x="369157" y="472813"/>
                    <a:pt x="376065" y="474722"/>
                    <a:pt x="382860" y="474497"/>
                  </a:cubicBezTo>
                  <a:cubicBezTo>
                    <a:pt x="381400" y="485279"/>
                    <a:pt x="385499" y="495444"/>
                    <a:pt x="399707" y="502351"/>
                  </a:cubicBezTo>
                  <a:cubicBezTo>
                    <a:pt x="414251" y="509371"/>
                    <a:pt x="427673" y="506338"/>
                    <a:pt x="439522" y="498982"/>
                  </a:cubicBezTo>
                  <a:cubicBezTo>
                    <a:pt x="438062" y="510326"/>
                    <a:pt x="441881" y="520883"/>
                    <a:pt x="455976" y="526499"/>
                  </a:cubicBezTo>
                  <a:cubicBezTo>
                    <a:pt x="468836" y="531609"/>
                    <a:pt x="478270" y="528015"/>
                    <a:pt x="485009" y="520378"/>
                  </a:cubicBezTo>
                  <a:cubicBezTo>
                    <a:pt x="488772" y="537337"/>
                    <a:pt x="498824" y="550478"/>
                    <a:pt x="520725" y="548344"/>
                  </a:cubicBezTo>
                  <a:cubicBezTo>
                    <a:pt x="536561" y="546828"/>
                    <a:pt x="545378" y="535484"/>
                    <a:pt x="550320" y="521669"/>
                  </a:cubicBezTo>
                  <a:cubicBezTo>
                    <a:pt x="555543" y="536270"/>
                    <a:pt x="564135" y="548962"/>
                    <a:pt x="578118" y="550478"/>
                  </a:cubicBezTo>
                  <a:cubicBezTo>
                    <a:pt x="589630" y="551713"/>
                    <a:pt x="596313" y="546715"/>
                    <a:pt x="600300" y="538966"/>
                  </a:cubicBezTo>
                  <a:cubicBezTo>
                    <a:pt x="606309" y="557329"/>
                    <a:pt x="617259" y="572997"/>
                    <a:pt x="635566" y="575805"/>
                  </a:cubicBezTo>
                  <a:cubicBezTo>
                    <a:pt x="656681" y="579062"/>
                    <a:pt x="664038" y="564854"/>
                    <a:pt x="667239" y="547839"/>
                  </a:cubicBezTo>
                  <a:cubicBezTo>
                    <a:pt x="672462" y="559968"/>
                    <a:pt x="680099" y="571087"/>
                    <a:pt x="690320" y="581252"/>
                  </a:cubicBezTo>
                  <a:cubicBezTo>
                    <a:pt x="694026" y="584958"/>
                    <a:pt x="699979" y="582937"/>
                    <a:pt x="701663" y="578388"/>
                  </a:cubicBezTo>
                  <a:cubicBezTo>
                    <a:pt x="703404" y="573839"/>
                    <a:pt x="704808" y="569459"/>
                    <a:pt x="705931" y="565079"/>
                  </a:cubicBezTo>
                  <a:cubicBezTo>
                    <a:pt x="713400" y="583442"/>
                    <a:pt x="724631" y="600963"/>
                    <a:pt x="740075" y="601188"/>
                  </a:cubicBezTo>
                  <a:cubicBezTo>
                    <a:pt x="754675" y="601412"/>
                    <a:pt x="760123" y="585183"/>
                    <a:pt x="761976" y="567325"/>
                  </a:cubicBezTo>
                  <a:cubicBezTo>
                    <a:pt x="771803" y="587710"/>
                    <a:pt x="786629" y="606466"/>
                    <a:pt x="805385" y="606579"/>
                  </a:cubicBezTo>
                  <a:cubicBezTo>
                    <a:pt x="822064" y="606691"/>
                    <a:pt x="825658" y="589170"/>
                    <a:pt x="825265" y="571256"/>
                  </a:cubicBezTo>
                  <a:cubicBezTo>
                    <a:pt x="836833" y="587935"/>
                    <a:pt x="851883" y="603659"/>
                    <a:pt x="867214" y="598829"/>
                  </a:cubicBezTo>
                  <a:cubicBezTo>
                    <a:pt x="873504" y="596864"/>
                    <a:pt x="877379" y="592315"/>
                    <a:pt x="879681" y="586475"/>
                  </a:cubicBezTo>
                  <a:cubicBezTo>
                    <a:pt x="886252" y="594617"/>
                    <a:pt x="894282" y="601862"/>
                    <a:pt x="903885" y="607983"/>
                  </a:cubicBezTo>
                  <a:cubicBezTo>
                    <a:pt x="907142" y="610060"/>
                    <a:pt x="912702" y="608825"/>
                    <a:pt x="914499" y="605343"/>
                  </a:cubicBezTo>
                  <a:cubicBezTo>
                    <a:pt x="919216" y="596134"/>
                    <a:pt x="922080" y="587036"/>
                    <a:pt x="923034" y="577826"/>
                  </a:cubicBezTo>
                  <a:cubicBezTo>
                    <a:pt x="931739" y="588159"/>
                    <a:pt x="941735" y="597313"/>
                    <a:pt x="953303" y="605624"/>
                  </a:cubicBezTo>
                  <a:cubicBezTo>
                    <a:pt x="957403" y="608544"/>
                    <a:pt x="963018" y="605399"/>
                    <a:pt x="964478" y="601300"/>
                  </a:cubicBezTo>
                  <a:cubicBezTo>
                    <a:pt x="966668" y="595235"/>
                    <a:pt x="968241" y="589338"/>
                    <a:pt x="969420" y="583442"/>
                  </a:cubicBezTo>
                  <a:cubicBezTo>
                    <a:pt x="979697" y="603883"/>
                    <a:pt x="993399" y="622303"/>
                    <a:pt x="1010583" y="638588"/>
                  </a:cubicBezTo>
                  <a:cubicBezTo>
                    <a:pt x="1014683" y="642463"/>
                    <a:pt x="1021253" y="640554"/>
                    <a:pt x="1023106" y="635444"/>
                  </a:cubicBezTo>
                  <a:cubicBezTo>
                    <a:pt x="1027150" y="624212"/>
                    <a:pt x="1029452" y="613205"/>
                    <a:pt x="1030070" y="602086"/>
                  </a:cubicBezTo>
                  <a:cubicBezTo>
                    <a:pt x="1037819" y="613430"/>
                    <a:pt x="1046636" y="624044"/>
                    <a:pt x="1056744" y="633983"/>
                  </a:cubicBezTo>
                  <a:cubicBezTo>
                    <a:pt x="1060282" y="637465"/>
                    <a:pt x="1068144" y="636342"/>
                    <a:pt x="1069211" y="630839"/>
                  </a:cubicBezTo>
                  <a:cubicBezTo>
                    <a:pt x="1070054" y="626234"/>
                    <a:pt x="1070671" y="621685"/>
                    <a:pt x="1071064" y="617249"/>
                  </a:cubicBezTo>
                  <a:cubicBezTo>
                    <a:pt x="1080611" y="631400"/>
                    <a:pt x="1092910" y="643081"/>
                    <a:pt x="1106949" y="642126"/>
                  </a:cubicBezTo>
                  <a:cubicBezTo>
                    <a:pt x="1120146" y="641172"/>
                    <a:pt x="1124975" y="630277"/>
                    <a:pt x="1126098" y="617136"/>
                  </a:cubicBezTo>
                  <a:cubicBezTo>
                    <a:pt x="1129636" y="618765"/>
                    <a:pt x="1133343" y="620056"/>
                    <a:pt x="1137386" y="620730"/>
                  </a:cubicBezTo>
                  <a:cubicBezTo>
                    <a:pt x="1151257" y="631344"/>
                    <a:pt x="1168441" y="637521"/>
                    <a:pt x="1187478" y="637971"/>
                  </a:cubicBezTo>
                  <a:cubicBezTo>
                    <a:pt x="1191353" y="638083"/>
                    <a:pt x="1194778" y="634826"/>
                    <a:pt x="1194835" y="630951"/>
                  </a:cubicBezTo>
                  <a:cubicBezTo>
                    <a:pt x="1195115" y="620506"/>
                    <a:pt x="1194273" y="610566"/>
                    <a:pt x="1192476" y="600907"/>
                  </a:cubicBezTo>
                  <a:cubicBezTo>
                    <a:pt x="1194498" y="601412"/>
                    <a:pt x="1196463" y="601862"/>
                    <a:pt x="1198485" y="602142"/>
                  </a:cubicBezTo>
                  <a:cubicBezTo>
                    <a:pt x="1219881" y="621797"/>
                    <a:pt x="1245264" y="636791"/>
                    <a:pt x="1262616" y="620730"/>
                  </a:cubicBezTo>
                  <a:cubicBezTo>
                    <a:pt x="1272444" y="611633"/>
                    <a:pt x="1273005" y="594786"/>
                    <a:pt x="1266210" y="583611"/>
                  </a:cubicBezTo>
                  <a:cubicBezTo>
                    <a:pt x="1267277" y="583217"/>
                    <a:pt x="1268400" y="582880"/>
                    <a:pt x="1269467" y="582431"/>
                  </a:cubicBezTo>
                  <a:cubicBezTo>
                    <a:pt x="1273230" y="580859"/>
                    <a:pt x="1273623" y="576086"/>
                    <a:pt x="1272107" y="572941"/>
                  </a:cubicBezTo>
                  <a:cubicBezTo>
                    <a:pt x="1268513" y="565640"/>
                    <a:pt x="1264076" y="559294"/>
                    <a:pt x="1258910" y="553960"/>
                  </a:cubicBezTo>
                  <a:cubicBezTo>
                    <a:pt x="1259640" y="553398"/>
                    <a:pt x="1260426" y="552893"/>
                    <a:pt x="1261156" y="552331"/>
                  </a:cubicBezTo>
                  <a:cubicBezTo>
                    <a:pt x="1263009" y="550815"/>
                    <a:pt x="1263739" y="547839"/>
                    <a:pt x="1263009" y="545648"/>
                  </a:cubicBezTo>
                  <a:cubicBezTo>
                    <a:pt x="1261549" y="541156"/>
                    <a:pt x="1259584" y="537281"/>
                    <a:pt x="1257113" y="533968"/>
                  </a:cubicBezTo>
                  <a:cubicBezTo>
                    <a:pt x="1272500" y="528520"/>
                    <a:pt x="1283956" y="516447"/>
                    <a:pt x="1279351" y="496455"/>
                  </a:cubicBezTo>
                  <a:cubicBezTo>
                    <a:pt x="1278116" y="491064"/>
                    <a:pt x="1275364" y="486796"/>
                    <a:pt x="1271882" y="483539"/>
                  </a:cubicBezTo>
                  <a:cubicBezTo>
                    <a:pt x="1288112" y="473206"/>
                    <a:pt x="1300691" y="459616"/>
                    <a:pt x="1288785" y="439118"/>
                  </a:cubicBezTo>
                  <a:close/>
                  <a:moveTo>
                    <a:pt x="1223587" y="521220"/>
                  </a:moveTo>
                  <a:cubicBezTo>
                    <a:pt x="1228866" y="516615"/>
                    <a:pt x="1237121" y="509202"/>
                    <a:pt x="1244253" y="501060"/>
                  </a:cubicBezTo>
                  <a:cubicBezTo>
                    <a:pt x="1247061" y="512796"/>
                    <a:pt x="1246668" y="520265"/>
                    <a:pt x="1242905" y="523466"/>
                  </a:cubicBezTo>
                  <a:cubicBezTo>
                    <a:pt x="1237570" y="521669"/>
                    <a:pt x="1231449" y="521276"/>
                    <a:pt x="1224935" y="522399"/>
                  </a:cubicBezTo>
                  <a:cubicBezTo>
                    <a:pt x="1224486" y="522006"/>
                    <a:pt x="1224036" y="521613"/>
                    <a:pt x="1223587" y="521220"/>
                  </a:cubicBezTo>
                  <a:close/>
                  <a:moveTo>
                    <a:pt x="1118349" y="409804"/>
                  </a:moveTo>
                  <a:cubicBezTo>
                    <a:pt x="1117843" y="409187"/>
                    <a:pt x="1117338" y="408513"/>
                    <a:pt x="1116833" y="407839"/>
                  </a:cubicBezTo>
                  <a:cubicBezTo>
                    <a:pt x="1117900" y="408007"/>
                    <a:pt x="1118966" y="408232"/>
                    <a:pt x="1120090" y="408457"/>
                  </a:cubicBezTo>
                  <a:cubicBezTo>
                    <a:pt x="1119528" y="408906"/>
                    <a:pt x="1118910" y="409355"/>
                    <a:pt x="1118349" y="409804"/>
                  </a:cubicBezTo>
                  <a:close/>
                  <a:moveTo>
                    <a:pt x="1073592" y="387791"/>
                  </a:moveTo>
                  <a:cubicBezTo>
                    <a:pt x="1074041" y="389363"/>
                    <a:pt x="1074378" y="390879"/>
                    <a:pt x="1074771" y="392452"/>
                  </a:cubicBezTo>
                  <a:cubicBezTo>
                    <a:pt x="1072637" y="393631"/>
                    <a:pt x="1070391" y="394867"/>
                    <a:pt x="1068088" y="396271"/>
                  </a:cubicBezTo>
                  <a:cubicBezTo>
                    <a:pt x="1069604" y="393350"/>
                    <a:pt x="1071345" y="390486"/>
                    <a:pt x="1073592" y="387791"/>
                  </a:cubicBezTo>
                  <a:close/>
                  <a:moveTo>
                    <a:pt x="1008449" y="389476"/>
                  </a:moveTo>
                  <a:cubicBezTo>
                    <a:pt x="1014907" y="375942"/>
                    <a:pt x="1027318" y="377963"/>
                    <a:pt x="1045794" y="395428"/>
                  </a:cubicBezTo>
                  <a:cubicBezTo>
                    <a:pt x="1046636" y="400370"/>
                    <a:pt x="1047029" y="405312"/>
                    <a:pt x="1047198" y="410254"/>
                  </a:cubicBezTo>
                  <a:cubicBezTo>
                    <a:pt x="1038044" y="416712"/>
                    <a:pt x="1029396" y="422945"/>
                    <a:pt x="1022825" y="426764"/>
                  </a:cubicBezTo>
                  <a:cubicBezTo>
                    <a:pt x="1015357" y="418846"/>
                    <a:pt x="1008730" y="409804"/>
                    <a:pt x="999801" y="405761"/>
                  </a:cubicBezTo>
                  <a:cubicBezTo>
                    <a:pt x="1001654" y="399303"/>
                    <a:pt x="1004294" y="393350"/>
                    <a:pt x="1008449" y="389476"/>
                  </a:cubicBezTo>
                  <a:close/>
                  <a:moveTo>
                    <a:pt x="962962" y="380996"/>
                  </a:moveTo>
                  <a:cubicBezTo>
                    <a:pt x="967623" y="389644"/>
                    <a:pt x="971386" y="398573"/>
                    <a:pt x="974418" y="407783"/>
                  </a:cubicBezTo>
                  <a:cubicBezTo>
                    <a:pt x="968522" y="410703"/>
                    <a:pt x="962569" y="414634"/>
                    <a:pt x="956279" y="418565"/>
                  </a:cubicBezTo>
                  <a:cubicBezTo>
                    <a:pt x="951281" y="414690"/>
                    <a:pt x="946789" y="411714"/>
                    <a:pt x="942577" y="409467"/>
                  </a:cubicBezTo>
                  <a:cubicBezTo>
                    <a:pt x="946564" y="398461"/>
                    <a:pt x="953303" y="388858"/>
                    <a:pt x="962962" y="380996"/>
                  </a:cubicBezTo>
                  <a:close/>
                  <a:moveTo>
                    <a:pt x="901133" y="379143"/>
                  </a:moveTo>
                  <a:cubicBezTo>
                    <a:pt x="908602" y="383018"/>
                    <a:pt x="913207" y="394530"/>
                    <a:pt x="916576" y="406716"/>
                  </a:cubicBezTo>
                  <a:cubicBezTo>
                    <a:pt x="911578" y="408344"/>
                    <a:pt x="906187" y="410984"/>
                    <a:pt x="899954" y="415027"/>
                  </a:cubicBezTo>
                  <a:cubicBezTo>
                    <a:pt x="893215" y="409748"/>
                    <a:pt x="886476" y="404582"/>
                    <a:pt x="879793" y="400539"/>
                  </a:cubicBezTo>
                  <a:cubicBezTo>
                    <a:pt x="883724" y="386050"/>
                    <a:pt x="890463" y="373639"/>
                    <a:pt x="901077" y="379143"/>
                  </a:cubicBezTo>
                  <a:close/>
                  <a:moveTo>
                    <a:pt x="845987" y="386387"/>
                  </a:moveTo>
                  <a:cubicBezTo>
                    <a:pt x="855871" y="386387"/>
                    <a:pt x="858117" y="388128"/>
                    <a:pt x="859071" y="393407"/>
                  </a:cubicBezTo>
                  <a:cubicBezTo>
                    <a:pt x="858903" y="393407"/>
                    <a:pt x="858791" y="393407"/>
                    <a:pt x="858622" y="393407"/>
                  </a:cubicBezTo>
                  <a:cubicBezTo>
                    <a:pt x="846829" y="393407"/>
                    <a:pt x="836328" y="400314"/>
                    <a:pt x="826837" y="409243"/>
                  </a:cubicBezTo>
                  <a:cubicBezTo>
                    <a:pt x="826837" y="409018"/>
                    <a:pt x="826894" y="408794"/>
                    <a:pt x="826950" y="408569"/>
                  </a:cubicBezTo>
                  <a:cubicBezTo>
                    <a:pt x="830038" y="395653"/>
                    <a:pt x="830656" y="386331"/>
                    <a:pt x="845987" y="386387"/>
                  </a:cubicBezTo>
                  <a:close/>
                  <a:moveTo>
                    <a:pt x="785225" y="381782"/>
                  </a:moveTo>
                  <a:cubicBezTo>
                    <a:pt x="795446" y="376953"/>
                    <a:pt x="801174" y="389756"/>
                    <a:pt x="804094" y="395541"/>
                  </a:cubicBezTo>
                  <a:cubicBezTo>
                    <a:pt x="808418" y="404133"/>
                    <a:pt x="809092" y="417217"/>
                    <a:pt x="809822" y="427606"/>
                  </a:cubicBezTo>
                  <a:cubicBezTo>
                    <a:pt x="806172" y="431818"/>
                    <a:pt x="802690" y="435805"/>
                    <a:pt x="799264" y="439231"/>
                  </a:cubicBezTo>
                  <a:cubicBezTo>
                    <a:pt x="793985" y="429909"/>
                    <a:pt x="785169" y="416094"/>
                    <a:pt x="774555" y="403796"/>
                  </a:cubicBezTo>
                  <a:cubicBezTo>
                    <a:pt x="777138" y="393182"/>
                    <a:pt x="780620" y="383972"/>
                    <a:pt x="785225" y="381782"/>
                  </a:cubicBezTo>
                  <a:close/>
                  <a:moveTo>
                    <a:pt x="734684" y="377346"/>
                  </a:moveTo>
                  <a:cubicBezTo>
                    <a:pt x="734122" y="377346"/>
                    <a:pt x="733617" y="377233"/>
                    <a:pt x="733055" y="377177"/>
                  </a:cubicBezTo>
                  <a:cubicBezTo>
                    <a:pt x="733336" y="376447"/>
                    <a:pt x="733617" y="375717"/>
                    <a:pt x="733953" y="374931"/>
                  </a:cubicBezTo>
                  <a:cubicBezTo>
                    <a:pt x="734178" y="375717"/>
                    <a:pt x="734459" y="376503"/>
                    <a:pt x="734684" y="377289"/>
                  </a:cubicBezTo>
                  <a:close/>
                  <a:moveTo>
                    <a:pt x="690095" y="349773"/>
                  </a:moveTo>
                  <a:cubicBezTo>
                    <a:pt x="695879" y="364261"/>
                    <a:pt x="700596" y="378974"/>
                    <a:pt x="704303" y="393968"/>
                  </a:cubicBezTo>
                  <a:cubicBezTo>
                    <a:pt x="699529" y="401493"/>
                    <a:pt x="696160" y="410422"/>
                    <a:pt x="692790" y="418396"/>
                  </a:cubicBezTo>
                  <a:cubicBezTo>
                    <a:pt x="692790" y="418396"/>
                    <a:pt x="692790" y="418453"/>
                    <a:pt x="692790" y="418509"/>
                  </a:cubicBezTo>
                  <a:cubicBezTo>
                    <a:pt x="689477" y="407614"/>
                    <a:pt x="683861" y="388970"/>
                    <a:pt x="675663" y="372628"/>
                  </a:cubicBezTo>
                  <a:cubicBezTo>
                    <a:pt x="679032" y="364430"/>
                    <a:pt x="683805" y="356848"/>
                    <a:pt x="690151" y="349829"/>
                  </a:cubicBezTo>
                  <a:close/>
                  <a:moveTo>
                    <a:pt x="635229" y="336126"/>
                  </a:moveTo>
                  <a:cubicBezTo>
                    <a:pt x="636128" y="337474"/>
                    <a:pt x="636914" y="338878"/>
                    <a:pt x="637757" y="340282"/>
                  </a:cubicBezTo>
                  <a:cubicBezTo>
                    <a:pt x="636016" y="340394"/>
                    <a:pt x="634275" y="340619"/>
                    <a:pt x="632702" y="341068"/>
                  </a:cubicBezTo>
                  <a:cubicBezTo>
                    <a:pt x="633545" y="339440"/>
                    <a:pt x="634275" y="337755"/>
                    <a:pt x="635286" y="336126"/>
                  </a:cubicBezTo>
                  <a:close/>
                  <a:moveTo>
                    <a:pt x="591202" y="301646"/>
                  </a:moveTo>
                  <a:cubicBezTo>
                    <a:pt x="598222" y="322368"/>
                    <a:pt x="603220" y="343314"/>
                    <a:pt x="606365" y="364935"/>
                  </a:cubicBezTo>
                  <a:cubicBezTo>
                    <a:pt x="605073" y="366788"/>
                    <a:pt x="603894" y="368473"/>
                    <a:pt x="602771" y="369821"/>
                  </a:cubicBezTo>
                  <a:cubicBezTo>
                    <a:pt x="597492" y="355107"/>
                    <a:pt x="590191" y="333319"/>
                    <a:pt x="578735" y="316528"/>
                  </a:cubicBezTo>
                  <a:cubicBezTo>
                    <a:pt x="582217" y="311249"/>
                    <a:pt x="586317" y="306251"/>
                    <a:pt x="591146" y="301646"/>
                  </a:cubicBezTo>
                  <a:close/>
                  <a:moveTo>
                    <a:pt x="547624" y="292717"/>
                  </a:moveTo>
                  <a:cubicBezTo>
                    <a:pt x="546614" y="292549"/>
                    <a:pt x="545603" y="292492"/>
                    <a:pt x="544592" y="292380"/>
                  </a:cubicBezTo>
                  <a:cubicBezTo>
                    <a:pt x="545490" y="290976"/>
                    <a:pt x="546277" y="289572"/>
                    <a:pt x="547287" y="288224"/>
                  </a:cubicBezTo>
                  <a:cubicBezTo>
                    <a:pt x="547400" y="289741"/>
                    <a:pt x="547512" y="291201"/>
                    <a:pt x="547624" y="292717"/>
                  </a:cubicBezTo>
                  <a:close/>
                  <a:moveTo>
                    <a:pt x="501126" y="240884"/>
                  </a:moveTo>
                  <a:cubicBezTo>
                    <a:pt x="518760" y="222296"/>
                    <a:pt x="519040" y="243973"/>
                    <a:pt x="520332" y="258854"/>
                  </a:cubicBezTo>
                  <a:cubicBezTo>
                    <a:pt x="521399" y="271377"/>
                    <a:pt x="521736" y="283900"/>
                    <a:pt x="521624" y="296423"/>
                  </a:cubicBezTo>
                  <a:cubicBezTo>
                    <a:pt x="515222" y="299231"/>
                    <a:pt x="509101" y="302881"/>
                    <a:pt x="502811" y="306363"/>
                  </a:cubicBezTo>
                  <a:cubicBezTo>
                    <a:pt x="497982" y="296367"/>
                    <a:pt x="494275" y="284237"/>
                    <a:pt x="490625" y="271883"/>
                  </a:cubicBezTo>
                  <a:cubicBezTo>
                    <a:pt x="492310" y="261999"/>
                    <a:pt x="495735" y="246612"/>
                    <a:pt x="501126" y="240884"/>
                  </a:cubicBezTo>
                  <a:close/>
                  <a:moveTo>
                    <a:pt x="466814" y="183885"/>
                  </a:moveTo>
                  <a:cubicBezTo>
                    <a:pt x="471981" y="199496"/>
                    <a:pt x="475238" y="215220"/>
                    <a:pt x="476642" y="231169"/>
                  </a:cubicBezTo>
                  <a:cubicBezTo>
                    <a:pt x="471251" y="219937"/>
                    <a:pt x="464512" y="211514"/>
                    <a:pt x="454965" y="208706"/>
                  </a:cubicBezTo>
                  <a:cubicBezTo>
                    <a:pt x="457436" y="199946"/>
                    <a:pt x="461311" y="191634"/>
                    <a:pt x="466814" y="183828"/>
                  </a:cubicBezTo>
                  <a:close/>
                  <a:moveTo>
                    <a:pt x="397404" y="160243"/>
                  </a:moveTo>
                  <a:cubicBezTo>
                    <a:pt x="424360" y="145305"/>
                    <a:pt x="425314" y="173608"/>
                    <a:pt x="427448" y="185569"/>
                  </a:cubicBezTo>
                  <a:cubicBezTo>
                    <a:pt x="429077" y="194386"/>
                    <a:pt x="430593" y="203259"/>
                    <a:pt x="432109" y="212132"/>
                  </a:cubicBezTo>
                  <a:cubicBezTo>
                    <a:pt x="423180" y="216793"/>
                    <a:pt x="415094" y="224374"/>
                    <a:pt x="408018" y="230832"/>
                  </a:cubicBezTo>
                  <a:cubicBezTo>
                    <a:pt x="403413" y="213873"/>
                    <a:pt x="397292" y="194667"/>
                    <a:pt x="388700" y="177988"/>
                  </a:cubicBezTo>
                  <a:cubicBezTo>
                    <a:pt x="389767" y="170238"/>
                    <a:pt x="392182" y="163163"/>
                    <a:pt x="397348" y="160299"/>
                  </a:cubicBezTo>
                  <a:close/>
                  <a:moveTo>
                    <a:pt x="354781" y="140251"/>
                  </a:moveTo>
                  <a:cubicBezTo>
                    <a:pt x="353770" y="139801"/>
                    <a:pt x="352759" y="139352"/>
                    <a:pt x="351749" y="138959"/>
                  </a:cubicBezTo>
                  <a:cubicBezTo>
                    <a:pt x="353096" y="137050"/>
                    <a:pt x="354107" y="137443"/>
                    <a:pt x="354781" y="140251"/>
                  </a:cubicBezTo>
                  <a:close/>
                  <a:moveTo>
                    <a:pt x="295030" y="106163"/>
                  </a:moveTo>
                  <a:cubicBezTo>
                    <a:pt x="306205" y="102457"/>
                    <a:pt x="316763" y="118181"/>
                    <a:pt x="319458" y="125762"/>
                  </a:cubicBezTo>
                  <a:cubicBezTo>
                    <a:pt x="320581" y="128963"/>
                    <a:pt x="321480" y="132389"/>
                    <a:pt x="322210" y="135870"/>
                  </a:cubicBezTo>
                  <a:cubicBezTo>
                    <a:pt x="316033" y="135870"/>
                    <a:pt x="309855" y="135646"/>
                    <a:pt x="303734" y="134523"/>
                  </a:cubicBezTo>
                  <a:cubicBezTo>
                    <a:pt x="300870" y="125931"/>
                    <a:pt x="297052" y="117675"/>
                    <a:pt x="292222" y="110487"/>
                  </a:cubicBezTo>
                  <a:cubicBezTo>
                    <a:pt x="292840" y="108241"/>
                    <a:pt x="293738" y="106613"/>
                    <a:pt x="295086" y="106163"/>
                  </a:cubicBezTo>
                  <a:close/>
                  <a:moveTo>
                    <a:pt x="258472" y="75277"/>
                  </a:moveTo>
                  <a:cubicBezTo>
                    <a:pt x="260830" y="79657"/>
                    <a:pt x="262964" y="84094"/>
                    <a:pt x="264930" y="88530"/>
                  </a:cubicBezTo>
                  <a:cubicBezTo>
                    <a:pt x="262290" y="87688"/>
                    <a:pt x="259539" y="87070"/>
                    <a:pt x="256675" y="86677"/>
                  </a:cubicBezTo>
                  <a:cubicBezTo>
                    <a:pt x="257012" y="82802"/>
                    <a:pt x="257573" y="79039"/>
                    <a:pt x="258528" y="75277"/>
                  </a:cubicBezTo>
                  <a:close/>
                  <a:moveTo>
                    <a:pt x="206751" y="54555"/>
                  </a:moveTo>
                  <a:cubicBezTo>
                    <a:pt x="204168" y="49613"/>
                    <a:pt x="206358" y="47030"/>
                    <a:pt x="213378" y="46749"/>
                  </a:cubicBezTo>
                  <a:cubicBezTo>
                    <a:pt x="219892" y="40628"/>
                    <a:pt x="224104" y="42088"/>
                    <a:pt x="226013" y="51298"/>
                  </a:cubicBezTo>
                  <a:cubicBezTo>
                    <a:pt x="233987" y="59441"/>
                    <a:pt x="237918" y="73761"/>
                    <a:pt x="240389" y="87070"/>
                  </a:cubicBezTo>
                  <a:cubicBezTo>
                    <a:pt x="231966" y="88811"/>
                    <a:pt x="224721" y="92461"/>
                    <a:pt x="216017" y="93977"/>
                  </a:cubicBezTo>
                  <a:cubicBezTo>
                    <a:pt x="212254" y="88642"/>
                    <a:pt x="207762" y="81960"/>
                    <a:pt x="202708" y="74659"/>
                  </a:cubicBezTo>
                  <a:cubicBezTo>
                    <a:pt x="205179" y="73704"/>
                    <a:pt x="207313" y="71683"/>
                    <a:pt x="207425" y="68763"/>
                  </a:cubicBezTo>
                  <a:cubicBezTo>
                    <a:pt x="207593" y="65786"/>
                    <a:pt x="205852" y="56970"/>
                    <a:pt x="206639" y="54499"/>
                  </a:cubicBezTo>
                  <a:close/>
                  <a:moveTo>
                    <a:pt x="155985" y="12886"/>
                  </a:moveTo>
                  <a:cubicBezTo>
                    <a:pt x="179234" y="15020"/>
                    <a:pt x="187545" y="38326"/>
                    <a:pt x="191869" y="59553"/>
                  </a:cubicBezTo>
                  <a:cubicBezTo>
                    <a:pt x="181312" y="45570"/>
                    <a:pt x="169070" y="31531"/>
                    <a:pt x="155760" y="22433"/>
                  </a:cubicBezTo>
                  <a:cubicBezTo>
                    <a:pt x="155760" y="19288"/>
                    <a:pt x="155760" y="16087"/>
                    <a:pt x="155985" y="12886"/>
                  </a:cubicBezTo>
                  <a:close/>
                  <a:moveTo>
                    <a:pt x="108420" y="22939"/>
                  </a:moveTo>
                  <a:cubicBezTo>
                    <a:pt x="104433" y="31699"/>
                    <a:pt x="105163" y="44222"/>
                    <a:pt x="103591" y="54386"/>
                  </a:cubicBezTo>
                  <a:cubicBezTo>
                    <a:pt x="102804" y="53039"/>
                    <a:pt x="102018" y="51747"/>
                    <a:pt x="101232" y="50399"/>
                  </a:cubicBezTo>
                  <a:cubicBezTo>
                    <a:pt x="95111" y="34788"/>
                    <a:pt x="92528" y="18671"/>
                    <a:pt x="108476" y="22939"/>
                  </a:cubicBezTo>
                  <a:close/>
                  <a:moveTo>
                    <a:pt x="61697" y="58486"/>
                  </a:moveTo>
                  <a:lnTo>
                    <a:pt x="61697" y="50175"/>
                  </a:lnTo>
                  <a:cubicBezTo>
                    <a:pt x="68155" y="47816"/>
                    <a:pt x="74557" y="45457"/>
                    <a:pt x="80959" y="43155"/>
                  </a:cubicBezTo>
                  <a:cubicBezTo>
                    <a:pt x="82532" y="43717"/>
                    <a:pt x="84216" y="45345"/>
                    <a:pt x="86013" y="47535"/>
                  </a:cubicBezTo>
                  <a:cubicBezTo>
                    <a:pt x="87530" y="52084"/>
                    <a:pt x="89439" y="56577"/>
                    <a:pt x="91461" y="60788"/>
                  </a:cubicBezTo>
                  <a:cubicBezTo>
                    <a:pt x="88877" y="60283"/>
                    <a:pt x="86238" y="59890"/>
                    <a:pt x="83655" y="59890"/>
                  </a:cubicBezTo>
                  <a:cubicBezTo>
                    <a:pt x="71806" y="59890"/>
                    <a:pt x="64505" y="65393"/>
                    <a:pt x="64505" y="77467"/>
                  </a:cubicBezTo>
                  <a:cubicBezTo>
                    <a:pt x="64505" y="78478"/>
                    <a:pt x="64617" y="79489"/>
                    <a:pt x="64730" y="80556"/>
                  </a:cubicBezTo>
                  <a:cubicBezTo>
                    <a:pt x="61922" y="72974"/>
                    <a:pt x="60518" y="65337"/>
                    <a:pt x="61754" y="58430"/>
                  </a:cubicBezTo>
                  <a:close/>
                  <a:moveTo>
                    <a:pt x="32945" y="117170"/>
                  </a:moveTo>
                  <a:cubicBezTo>
                    <a:pt x="42323" y="113969"/>
                    <a:pt x="55015" y="118293"/>
                    <a:pt x="66639" y="124527"/>
                  </a:cubicBezTo>
                  <a:cubicBezTo>
                    <a:pt x="55632" y="128064"/>
                    <a:pt x="35528" y="129356"/>
                    <a:pt x="26655" y="140700"/>
                  </a:cubicBezTo>
                  <a:cubicBezTo>
                    <a:pt x="18513" y="132052"/>
                    <a:pt x="16379" y="122842"/>
                    <a:pt x="32945" y="117170"/>
                  </a:cubicBezTo>
                  <a:close/>
                  <a:moveTo>
                    <a:pt x="25083" y="169845"/>
                  </a:moveTo>
                  <a:cubicBezTo>
                    <a:pt x="25981" y="169733"/>
                    <a:pt x="26936" y="169733"/>
                    <a:pt x="27835" y="169677"/>
                  </a:cubicBezTo>
                  <a:cubicBezTo>
                    <a:pt x="32664" y="176528"/>
                    <a:pt x="40358" y="182986"/>
                    <a:pt x="49287" y="188883"/>
                  </a:cubicBezTo>
                  <a:cubicBezTo>
                    <a:pt x="40358" y="184165"/>
                    <a:pt x="32215" y="177820"/>
                    <a:pt x="25139" y="169845"/>
                  </a:cubicBezTo>
                  <a:close/>
                  <a:moveTo>
                    <a:pt x="54116" y="212412"/>
                  </a:moveTo>
                  <a:cubicBezTo>
                    <a:pt x="56924" y="210896"/>
                    <a:pt x="59788" y="209717"/>
                    <a:pt x="62708" y="208762"/>
                  </a:cubicBezTo>
                  <a:cubicBezTo>
                    <a:pt x="73434" y="211626"/>
                    <a:pt x="84834" y="212749"/>
                    <a:pt x="96683" y="211963"/>
                  </a:cubicBezTo>
                  <a:cubicBezTo>
                    <a:pt x="102243" y="214041"/>
                    <a:pt x="107353" y="215726"/>
                    <a:pt x="111677" y="217017"/>
                  </a:cubicBezTo>
                  <a:cubicBezTo>
                    <a:pt x="120269" y="226508"/>
                    <a:pt x="134252" y="230046"/>
                    <a:pt x="143406" y="240266"/>
                  </a:cubicBezTo>
                  <a:cubicBezTo>
                    <a:pt x="143294" y="240547"/>
                    <a:pt x="143181" y="240772"/>
                    <a:pt x="143069" y="240996"/>
                  </a:cubicBezTo>
                  <a:cubicBezTo>
                    <a:pt x="132511" y="241389"/>
                    <a:pt x="118865" y="243018"/>
                    <a:pt x="108645" y="247230"/>
                  </a:cubicBezTo>
                  <a:cubicBezTo>
                    <a:pt x="86856" y="243973"/>
                    <a:pt x="66920" y="231562"/>
                    <a:pt x="54060" y="212300"/>
                  </a:cubicBezTo>
                  <a:close/>
                  <a:moveTo>
                    <a:pt x="138576" y="282889"/>
                  </a:moveTo>
                  <a:cubicBezTo>
                    <a:pt x="124818" y="279015"/>
                    <a:pt x="116507" y="279969"/>
                    <a:pt x="121336" y="264975"/>
                  </a:cubicBezTo>
                  <a:cubicBezTo>
                    <a:pt x="121898" y="263235"/>
                    <a:pt x="122572" y="261831"/>
                    <a:pt x="123302" y="260539"/>
                  </a:cubicBezTo>
                  <a:cubicBezTo>
                    <a:pt x="129928" y="260314"/>
                    <a:pt x="136611" y="259247"/>
                    <a:pt x="143181" y="257563"/>
                  </a:cubicBezTo>
                  <a:cubicBezTo>
                    <a:pt x="156771" y="273624"/>
                    <a:pt x="177156" y="276375"/>
                    <a:pt x="195969" y="282159"/>
                  </a:cubicBezTo>
                  <a:cubicBezTo>
                    <a:pt x="176988" y="286933"/>
                    <a:pt x="157726" y="288281"/>
                    <a:pt x="138576" y="282889"/>
                  </a:cubicBezTo>
                  <a:close/>
                  <a:moveTo>
                    <a:pt x="159804" y="313607"/>
                  </a:moveTo>
                  <a:cubicBezTo>
                    <a:pt x="173843" y="306812"/>
                    <a:pt x="187882" y="300074"/>
                    <a:pt x="201978" y="293279"/>
                  </a:cubicBezTo>
                  <a:cubicBezTo>
                    <a:pt x="205740" y="291482"/>
                    <a:pt x="205796" y="287719"/>
                    <a:pt x="204056" y="284967"/>
                  </a:cubicBezTo>
                  <a:cubicBezTo>
                    <a:pt x="210907" y="287607"/>
                    <a:pt x="217421" y="291032"/>
                    <a:pt x="222980" y="296199"/>
                  </a:cubicBezTo>
                  <a:cubicBezTo>
                    <a:pt x="219162" y="303443"/>
                    <a:pt x="215006" y="310126"/>
                    <a:pt x="215006" y="318268"/>
                  </a:cubicBezTo>
                  <a:cubicBezTo>
                    <a:pt x="215006" y="320009"/>
                    <a:pt x="215231" y="321750"/>
                    <a:pt x="215568" y="323379"/>
                  </a:cubicBezTo>
                  <a:cubicBezTo>
                    <a:pt x="214164" y="323996"/>
                    <a:pt x="212704" y="324558"/>
                    <a:pt x="211300" y="325232"/>
                  </a:cubicBezTo>
                  <a:cubicBezTo>
                    <a:pt x="193610" y="327310"/>
                    <a:pt x="175809" y="323491"/>
                    <a:pt x="159860" y="313607"/>
                  </a:cubicBezTo>
                  <a:close/>
                  <a:moveTo>
                    <a:pt x="208548" y="340956"/>
                  </a:moveTo>
                  <a:cubicBezTo>
                    <a:pt x="210963" y="339608"/>
                    <a:pt x="213378" y="338316"/>
                    <a:pt x="215792" y="337137"/>
                  </a:cubicBezTo>
                  <a:cubicBezTo>
                    <a:pt x="217926" y="336856"/>
                    <a:pt x="220004" y="336351"/>
                    <a:pt x="222138" y="335902"/>
                  </a:cubicBezTo>
                  <a:cubicBezTo>
                    <a:pt x="229214" y="344157"/>
                    <a:pt x="240614" y="350503"/>
                    <a:pt x="252014" y="356118"/>
                  </a:cubicBezTo>
                  <a:cubicBezTo>
                    <a:pt x="236346" y="358028"/>
                    <a:pt x="220229" y="352805"/>
                    <a:pt x="208548" y="340956"/>
                  </a:cubicBezTo>
                  <a:close/>
                  <a:moveTo>
                    <a:pt x="270433" y="365047"/>
                  </a:moveTo>
                  <a:cubicBezTo>
                    <a:pt x="275150" y="367462"/>
                    <a:pt x="279362" y="369877"/>
                    <a:pt x="282507" y="372348"/>
                  </a:cubicBezTo>
                  <a:cubicBezTo>
                    <a:pt x="282226" y="374201"/>
                    <a:pt x="282114" y="375886"/>
                    <a:pt x="282114" y="377514"/>
                  </a:cubicBezTo>
                  <a:cubicBezTo>
                    <a:pt x="282114" y="384702"/>
                    <a:pt x="285259" y="389869"/>
                    <a:pt x="290425" y="393800"/>
                  </a:cubicBezTo>
                  <a:cubicBezTo>
                    <a:pt x="276891" y="391610"/>
                    <a:pt x="263975" y="385769"/>
                    <a:pt x="252800" y="376447"/>
                  </a:cubicBezTo>
                  <a:cubicBezTo>
                    <a:pt x="258640" y="372685"/>
                    <a:pt x="264537" y="368866"/>
                    <a:pt x="270377" y="365103"/>
                  </a:cubicBezTo>
                  <a:close/>
                  <a:moveTo>
                    <a:pt x="359835" y="422721"/>
                  </a:moveTo>
                  <a:cubicBezTo>
                    <a:pt x="343999" y="431032"/>
                    <a:pt x="325692" y="430976"/>
                    <a:pt x="309013" y="422159"/>
                  </a:cubicBezTo>
                  <a:cubicBezTo>
                    <a:pt x="314236" y="415589"/>
                    <a:pt x="319964" y="410366"/>
                    <a:pt x="326534" y="406042"/>
                  </a:cubicBezTo>
                  <a:cubicBezTo>
                    <a:pt x="339675" y="408681"/>
                    <a:pt x="353995" y="411208"/>
                    <a:pt x="366743" y="415645"/>
                  </a:cubicBezTo>
                  <a:cubicBezTo>
                    <a:pt x="364159" y="417723"/>
                    <a:pt x="361801" y="420081"/>
                    <a:pt x="359835" y="422721"/>
                  </a:cubicBezTo>
                  <a:close/>
                  <a:moveTo>
                    <a:pt x="388644" y="458661"/>
                  </a:moveTo>
                  <a:cubicBezTo>
                    <a:pt x="376795" y="457594"/>
                    <a:pt x="363373" y="444453"/>
                    <a:pt x="366518" y="433447"/>
                  </a:cubicBezTo>
                  <a:cubicBezTo>
                    <a:pt x="371965" y="430583"/>
                    <a:pt x="377075" y="426876"/>
                    <a:pt x="381849" y="422440"/>
                  </a:cubicBezTo>
                  <a:cubicBezTo>
                    <a:pt x="384544" y="424012"/>
                    <a:pt x="387071" y="425753"/>
                    <a:pt x="389374" y="427662"/>
                  </a:cubicBezTo>
                  <a:cubicBezTo>
                    <a:pt x="394709" y="432099"/>
                    <a:pt x="396618" y="438332"/>
                    <a:pt x="398078" y="444846"/>
                  </a:cubicBezTo>
                  <a:cubicBezTo>
                    <a:pt x="394540" y="449114"/>
                    <a:pt x="391283" y="453775"/>
                    <a:pt x="388644" y="458605"/>
                  </a:cubicBezTo>
                  <a:close/>
                  <a:moveTo>
                    <a:pt x="424753" y="491064"/>
                  </a:moveTo>
                  <a:cubicBezTo>
                    <a:pt x="410657" y="497803"/>
                    <a:pt x="402402" y="490390"/>
                    <a:pt x="399988" y="468994"/>
                  </a:cubicBezTo>
                  <a:cubicBezTo>
                    <a:pt x="401616" y="467927"/>
                    <a:pt x="403188" y="466748"/>
                    <a:pt x="404705" y="465456"/>
                  </a:cubicBezTo>
                  <a:cubicBezTo>
                    <a:pt x="409029" y="471577"/>
                    <a:pt x="416778" y="475845"/>
                    <a:pt x="432502" y="475845"/>
                  </a:cubicBezTo>
                  <a:cubicBezTo>
                    <a:pt x="438567" y="475845"/>
                    <a:pt x="444015" y="475564"/>
                    <a:pt x="449069" y="475059"/>
                  </a:cubicBezTo>
                  <a:cubicBezTo>
                    <a:pt x="442386" y="482640"/>
                    <a:pt x="434693" y="489435"/>
                    <a:pt x="424753" y="491008"/>
                  </a:cubicBezTo>
                  <a:close/>
                  <a:moveTo>
                    <a:pt x="483549" y="494826"/>
                  </a:moveTo>
                  <a:cubicBezTo>
                    <a:pt x="481022" y="497409"/>
                    <a:pt x="476586" y="499263"/>
                    <a:pt x="468836" y="501116"/>
                  </a:cubicBezTo>
                  <a:cubicBezTo>
                    <a:pt x="451764" y="509876"/>
                    <a:pt x="448114" y="506507"/>
                    <a:pt x="457942" y="490951"/>
                  </a:cubicBezTo>
                  <a:cubicBezTo>
                    <a:pt x="458222" y="487077"/>
                    <a:pt x="459233" y="483651"/>
                    <a:pt x="460749" y="480619"/>
                  </a:cubicBezTo>
                  <a:cubicBezTo>
                    <a:pt x="463164" y="477923"/>
                    <a:pt x="465467" y="475227"/>
                    <a:pt x="467657" y="472532"/>
                  </a:cubicBezTo>
                  <a:cubicBezTo>
                    <a:pt x="474676" y="471296"/>
                    <a:pt x="481191" y="470061"/>
                    <a:pt x="487986" y="469219"/>
                  </a:cubicBezTo>
                  <a:cubicBezTo>
                    <a:pt x="487592" y="469780"/>
                    <a:pt x="487256" y="470342"/>
                    <a:pt x="487087" y="471072"/>
                  </a:cubicBezTo>
                  <a:cubicBezTo>
                    <a:pt x="485459" y="477698"/>
                    <a:pt x="484111" y="486066"/>
                    <a:pt x="483605" y="494770"/>
                  </a:cubicBezTo>
                  <a:close/>
                  <a:moveTo>
                    <a:pt x="537011" y="519760"/>
                  </a:moveTo>
                  <a:cubicBezTo>
                    <a:pt x="535158" y="528352"/>
                    <a:pt x="528756" y="530093"/>
                    <a:pt x="517693" y="525039"/>
                  </a:cubicBezTo>
                  <a:cubicBezTo>
                    <a:pt x="504159" y="530879"/>
                    <a:pt x="497420" y="527510"/>
                    <a:pt x="497532" y="514987"/>
                  </a:cubicBezTo>
                  <a:cubicBezTo>
                    <a:pt x="495679" y="510999"/>
                    <a:pt x="495005" y="506732"/>
                    <a:pt x="494949" y="502295"/>
                  </a:cubicBezTo>
                  <a:cubicBezTo>
                    <a:pt x="498375" y="492075"/>
                    <a:pt x="499835" y="480955"/>
                    <a:pt x="499947" y="472756"/>
                  </a:cubicBezTo>
                  <a:cubicBezTo>
                    <a:pt x="499947" y="470847"/>
                    <a:pt x="499161" y="469387"/>
                    <a:pt x="497982" y="468376"/>
                  </a:cubicBezTo>
                  <a:cubicBezTo>
                    <a:pt x="499442" y="468320"/>
                    <a:pt x="500902" y="468264"/>
                    <a:pt x="502362" y="468264"/>
                  </a:cubicBezTo>
                  <a:cubicBezTo>
                    <a:pt x="539145" y="468264"/>
                    <a:pt x="531900" y="486627"/>
                    <a:pt x="542683" y="498308"/>
                  </a:cubicBezTo>
                  <a:cubicBezTo>
                    <a:pt x="542177" y="506114"/>
                    <a:pt x="540886" y="513976"/>
                    <a:pt x="537011" y="519704"/>
                  </a:cubicBezTo>
                  <a:close/>
                  <a:moveTo>
                    <a:pt x="561214" y="511280"/>
                  </a:moveTo>
                  <a:cubicBezTo>
                    <a:pt x="560653" y="509708"/>
                    <a:pt x="560204" y="508079"/>
                    <a:pt x="559754" y="506507"/>
                  </a:cubicBezTo>
                  <a:cubicBezTo>
                    <a:pt x="564078" y="507293"/>
                    <a:pt x="569301" y="507799"/>
                    <a:pt x="575647" y="507799"/>
                  </a:cubicBezTo>
                  <a:cubicBezTo>
                    <a:pt x="581993" y="507799"/>
                    <a:pt x="588170" y="507293"/>
                    <a:pt x="594459" y="506732"/>
                  </a:cubicBezTo>
                  <a:cubicBezTo>
                    <a:pt x="594291" y="509146"/>
                    <a:pt x="593954" y="511280"/>
                    <a:pt x="593336" y="512853"/>
                  </a:cubicBezTo>
                  <a:cubicBezTo>
                    <a:pt x="575871" y="534585"/>
                    <a:pt x="565202" y="534080"/>
                    <a:pt x="561214" y="511336"/>
                  </a:cubicBezTo>
                  <a:close/>
                  <a:moveTo>
                    <a:pt x="637588" y="546940"/>
                  </a:moveTo>
                  <a:cubicBezTo>
                    <a:pt x="616305" y="547221"/>
                    <a:pt x="615125" y="542167"/>
                    <a:pt x="610183" y="522512"/>
                  </a:cubicBezTo>
                  <a:cubicBezTo>
                    <a:pt x="608779" y="516896"/>
                    <a:pt x="608162" y="511224"/>
                    <a:pt x="607937" y="505552"/>
                  </a:cubicBezTo>
                  <a:cubicBezTo>
                    <a:pt x="612711" y="505159"/>
                    <a:pt x="617484" y="504878"/>
                    <a:pt x="622201" y="504878"/>
                  </a:cubicBezTo>
                  <a:cubicBezTo>
                    <a:pt x="645506" y="504878"/>
                    <a:pt x="653593" y="509989"/>
                    <a:pt x="657075" y="516615"/>
                  </a:cubicBezTo>
                  <a:cubicBezTo>
                    <a:pt x="656906" y="518300"/>
                    <a:pt x="656738" y="520322"/>
                    <a:pt x="656401" y="523466"/>
                  </a:cubicBezTo>
                  <a:cubicBezTo>
                    <a:pt x="654323" y="542672"/>
                    <a:pt x="663420" y="546603"/>
                    <a:pt x="637588" y="546940"/>
                  </a:cubicBezTo>
                  <a:close/>
                  <a:moveTo>
                    <a:pt x="692454" y="563562"/>
                  </a:moveTo>
                  <a:cubicBezTo>
                    <a:pt x="687624" y="557610"/>
                    <a:pt x="683637" y="551264"/>
                    <a:pt x="680548" y="544581"/>
                  </a:cubicBezTo>
                  <a:cubicBezTo>
                    <a:pt x="684030" y="545087"/>
                    <a:pt x="688017" y="545368"/>
                    <a:pt x="692847" y="545368"/>
                  </a:cubicBezTo>
                  <a:cubicBezTo>
                    <a:pt x="693745" y="545368"/>
                    <a:pt x="694587" y="545368"/>
                    <a:pt x="695486" y="545311"/>
                  </a:cubicBezTo>
                  <a:cubicBezTo>
                    <a:pt x="695037" y="551489"/>
                    <a:pt x="694026" y="557498"/>
                    <a:pt x="692397" y="563562"/>
                  </a:cubicBezTo>
                  <a:close/>
                  <a:moveTo>
                    <a:pt x="736424" y="579118"/>
                  </a:moveTo>
                  <a:cubicBezTo>
                    <a:pt x="723677" y="575243"/>
                    <a:pt x="716994" y="558958"/>
                    <a:pt x="713007" y="544020"/>
                  </a:cubicBezTo>
                  <a:cubicBezTo>
                    <a:pt x="722273" y="543009"/>
                    <a:pt x="731539" y="541886"/>
                    <a:pt x="740805" y="541886"/>
                  </a:cubicBezTo>
                  <a:cubicBezTo>
                    <a:pt x="743613" y="541886"/>
                    <a:pt x="746420" y="542054"/>
                    <a:pt x="749172" y="542279"/>
                  </a:cubicBezTo>
                  <a:cubicBezTo>
                    <a:pt x="749060" y="546547"/>
                    <a:pt x="748891" y="550815"/>
                    <a:pt x="748498" y="555083"/>
                  </a:cubicBezTo>
                  <a:cubicBezTo>
                    <a:pt x="747712" y="560979"/>
                    <a:pt x="746926" y="566876"/>
                    <a:pt x="746140" y="572772"/>
                  </a:cubicBezTo>
                  <a:cubicBezTo>
                    <a:pt x="747319" y="583161"/>
                    <a:pt x="744062" y="585295"/>
                    <a:pt x="736481" y="579118"/>
                  </a:cubicBezTo>
                  <a:close/>
                  <a:moveTo>
                    <a:pt x="803308" y="581533"/>
                  </a:moveTo>
                  <a:cubicBezTo>
                    <a:pt x="798478" y="589282"/>
                    <a:pt x="793873" y="589338"/>
                    <a:pt x="789493" y="581701"/>
                  </a:cubicBezTo>
                  <a:cubicBezTo>
                    <a:pt x="785506" y="579399"/>
                    <a:pt x="782024" y="575973"/>
                    <a:pt x="778992" y="571874"/>
                  </a:cubicBezTo>
                  <a:cubicBezTo>
                    <a:pt x="782361" y="572885"/>
                    <a:pt x="786180" y="573278"/>
                    <a:pt x="790167" y="573278"/>
                  </a:cubicBezTo>
                  <a:cubicBezTo>
                    <a:pt x="796849" y="573278"/>
                    <a:pt x="803813" y="572211"/>
                    <a:pt x="810833" y="570582"/>
                  </a:cubicBezTo>
                  <a:cubicBezTo>
                    <a:pt x="810833" y="570751"/>
                    <a:pt x="810833" y="570975"/>
                    <a:pt x="810720" y="571144"/>
                  </a:cubicBezTo>
                  <a:cubicBezTo>
                    <a:pt x="811900" y="576366"/>
                    <a:pt x="809429" y="579848"/>
                    <a:pt x="803308" y="581477"/>
                  </a:cubicBezTo>
                  <a:close/>
                  <a:moveTo>
                    <a:pt x="849918" y="576086"/>
                  </a:moveTo>
                  <a:cubicBezTo>
                    <a:pt x="845482" y="573727"/>
                    <a:pt x="841157" y="568897"/>
                    <a:pt x="837058" y="563225"/>
                  </a:cubicBezTo>
                  <a:cubicBezTo>
                    <a:pt x="847335" y="560137"/>
                    <a:pt x="856881" y="557498"/>
                    <a:pt x="864463" y="557441"/>
                  </a:cubicBezTo>
                  <a:cubicBezTo>
                    <a:pt x="864687" y="558228"/>
                    <a:pt x="864912" y="559070"/>
                    <a:pt x="865193" y="559856"/>
                  </a:cubicBezTo>
                  <a:cubicBezTo>
                    <a:pt x="865754" y="572548"/>
                    <a:pt x="862946" y="582993"/>
                    <a:pt x="849974" y="576086"/>
                  </a:cubicBezTo>
                  <a:close/>
                  <a:moveTo>
                    <a:pt x="890744" y="575524"/>
                  </a:moveTo>
                  <a:cubicBezTo>
                    <a:pt x="893440" y="577209"/>
                    <a:pt x="897090" y="578276"/>
                    <a:pt x="902706" y="578276"/>
                  </a:cubicBezTo>
                  <a:cubicBezTo>
                    <a:pt x="904446" y="578276"/>
                    <a:pt x="906019" y="578107"/>
                    <a:pt x="907703" y="577995"/>
                  </a:cubicBezTo>
                  <a:cubicBezTo>
                    <a:pt x="907142" y="581982"/>
                    <a:pt x="906187" y="585969"/>
                    <a:pt x="904727" y="589956"/>
                  </a:cubicBezTo>
                  <a:cubicBezTo>
                    <a:pt x="899280" y="585632"/>
                    <a:pt x="894675" y="580746"/>
                    <a:pt x="890744" y="575468"/>
                  </a:cubicBezTo>
                  <a:close/>
                  <a:moveTo>
                    <a:pt x="953191" y="586924"/>
                  </a:moveTo>
                  <a:cubicBezTo>
                    <a:pt x="947743" y="582431"/>
                    <a:pt x="942914" y="577489"/>
                    <a:pt x="938309" y="572323"/>
                  </a:cubicBezTo>
                  <a:cubicBezTo>
                    <a:pt x="944823" y="570357"/>
                    <a:pt x="950832" y="568392"/>
                    <a:pt x="956279" y="566932"/>
                  </a:cubicBezTo>
                  <a:cubicBezTo>
                    <a:pt x="955886" y="573671"/>
                    <a:pt x="954876" y="580241"/>
                    <a:pt x="953135" y="586924"/>
                  </a:cubicBezTo>
                  <a:close/>
                  <a:moveTo>
                    <a:pt x="978742" y="567943"/>
                  </a:moveTo>
                  <a:cubicBezTo>
                    <a:pt x="990254" y="574906"/>
                    <a:pt x="996039" y="592483"/>
                    <a:pt x="1015357" y="598661"/>
                  </a:cubicBezTo>
                  <a:cubicBezTo>
                    <a:pt x="1015076" y="605680"/>
                    <a:pt x="1014121" y="612588"/>
                    <a:pt x="1012437" y="619551"/>
                  </a:cubicBezTo>
                  <a:cubicBezTo>
                    <a:pt x="998116" y="604108"/>
                    <a:pt x="986997" y="587036"/>
                    <a:pt x="978742" y="567943"/>
                  </a:cubicBezTo>
                  <a:close/>
                  <a:moveTo>
                    <a:pt x="1056632" y="612475"/>
                  </a:moveTo>
                  <a:cubicBezTo>
                    <a:pt x="1052813" y="608039"/>
                    <a:pt x="1049276" y="603490"/>
                    <a:pt x="1045906" y="598829"/>
                  </a:cubicBezTo>
                  <a:cubicBezTo>
                    <a:pt x="1049276" y="598043"/>
                    <a:pt x="1052589" y="597144"/>
                    <a:pt x="1055958" y="596190"/>
                  </a:cubicBezTo>
                  <a:cubicBezTo>
                    <a:pt x="1056688" y="601637"/>
                    <a:pt x="1056913" y="606972"/>
                    <a:pt x="1056688" y="612475"/>
                  </a:cubicBezTo>
                  <a:close/>
                  <a:moveTo>
                    <a:pt x="1100715" y="620843"/>
                  </a:moveTo>
                  <a:cubicBezTo>
                    <a:pt x="1088361" y="618540"/>
                    <a:pt x="1079376" y="604894"/>
                    <a:pt x="1073198" y="591753"/>
                  </a:cubicBezTo>
                  <a:cubicBezTo>
                    <a:pt x="1077354" y="590911"/>
                    <a:pt x="1081566" y="590349"/>
                    <a:pt x="1085890" y="590349"/>
                  </a:cubicBezTo>
                  <a:cubicBezTo>
                    <a:pt x="1091112" y="590349"/>
                    <a:pt x="1095380" y="592146"/>
                    <a:pt x="1099311" y="594730"/>
                  </a:cubicBezTo>
                  <a:cubicBezTo>
                    <a:pt x="1103018" y="598885"/>
                    <a:pt x="1106780" y="602816"/>
                    <a:pt x="1110767" y="606466"/>
                  </a:cubicBezTo>
                  <a:cubicBezTo>
                    <a:pt x="1110767" y="608151"/>
                    <a:pt x="1110767" y="609892"/>
                    <a:pt x="1110767" y="611577"/>
                  </a:cubicBezTo>
                  <a:cubicBezTo>
                    <a:pt x="1113632" y="624156"/>
                    <a:pt x="1110262" y="627245"/>
                    <a:pt x="1100772" y="620843"/>
                  </a:cubicBezTo>
                  <a:close/>
                  <a:moveTo>
                    <a:pt x="1180178" y="623426"/>
                  </a:moveTo>
                  <a:cubicBezTo>
                    <a:pt x="1173270" y="622584"/>
                    <a:pt x="1166700" y="620843"/>
                    <a:pt x="1160691" y="618203"/>
                  </a:cubicBezTo>
                  <a:cubicBezTo>
                    <a:pt x="1165858" y="615564"/>
                    <a:pt x="1169227" y="611015"/>
                    <a:pt x="1169227" y="603771"/>
                  </a:cubicBezTo>
                  <a:cubicBezTo>
                    <a:pt x="1169227" y="599615"/>
                    <a:pt x="1168441" y="595291"/>
                    <a:pt x="1168160" y="591472"/>
                  </a:cubicBezTo>
                  <a:cubicBezTo>
                    <a:pt x="1170856" y="592596"/>
                    <a:pt x="1173607" y="593831"/>
                    <a:pt x="1176359" y="595010"/>
                  </a:cubicBezTo>
                  <a:cubicBezTo>
                    <a:pt x="1178661" y="604164"/>
                    <a:pt x="1179953" y="613598"/>
                    <a:pt x="1180178" y="623426"/>
                  </a:cubicBezTo>
                  <a:close/>
                  <a:moveTo>
                    <a:pt x="1230719" y="606298"/>
                  </a:moveTo>
                  <a:cubicBezTo>
                    <a:pt x="1227069" y="604164"/>
                    <a:pt x="1223475" y="601918"/>
                    <a:pt x="1219993" y="599447"/>
                  </a:cubicBezTo>
                  <a:cubicBezTo>
                    <a:pt x="1219881" y="599391"/>
                    <a:pt x="1219768" y="599278"/>
                    <a:pt x="1219656" y="599222"/>
                  </a:cubicBezTo>
                  <a:cubicBezTo>
                    <a:pt x="1226058" y="596695"/>
                    <a:pt x="1232011" y="592764"/>
                    <a:pt x="1236952" y="587935"/>
                  </a:cubicBezTo>
                  <a:cubicBezTo>
                    <a:pt x="1242006" y="588440"/>
                    <a:pt x="1247117" y="588328"/>
                    <a:pt x="1252283" y="587541"/>
                  </a:cubicBezTo>
                  <a:cubicBezTo>
                    <a:pt x="1252845" y="588384"/>
                    <a:pt x="1253294" y="589338"/>
                    <a:pt x="1253519" y="590349"/>
                  </a:cubicBezTo>
                  <a:cubicBezTo>
                    <a:pt x="1247285" y="607926"/>
                    <a:pt x="1239648" y="613261"/>
                    <a:pt x="1230663" y="606354"/>
                  </a:cubicBezTo>
                  <a:close/>
                  <a:moveTo>
                    <a:pt x="1248521" y="569178"/>
                  </a:moveTo>
                  <a:cubicBezTo>
                    <a:pt x="1248914" y="567774"/>
                    <a:pt x="1249251" y="566314"/>
                    <a:pt x="1249475" y="564910"/>
                  </a:cubicBezTo>
                  <a:cubicBezTo>
                    <a:pt x="1251666" y="567325"/>
                    <a:pt x="1253743" y="569852"/>
                    <a:pt x="1255597" y="572716"/>
                  </a:cubicBezTo>
                  <a:cubicBezTo>
                    <a:pt x="1253406" y="571312"/>
                    <a:pt x="1250992" y="570189"/>
                    <a:pt x="1248521" y="569234"/>
                  </a:cubicBezTo>
                  <a:close/>
                  <a:moveTo>
                    <a:pt x="1259191" y="475845"/>
                  </a:moveTo>
                  <a:cubicBezTo>
                    <a:pt x="1258910" y="476014"/>
                    <a:pt x="1258629" y="476182"/>
                    <a:pt x="1258292" y="476294"/>
                  </a:cubicBezTo>
                  <a:cubicBezTo>
                    <a:pt x="1258292" y="475957"/>
                    <a:pt x="1258404" y="475620"/>
                    <a:pt x="1258404" y="475284"/>
                  </a:cubicBezTo>
                  <a:cubicBezTo>
                    <a:pt x="1258404" y="466635"/>
                    <a:pt x="1249475" y="463210"/>
                    <a:pt x="1239873" y="463210"/>
                  </a:cubicBezTo>
                  <a:cubicBezTo>
                    <a:pt x="1231393" y="463210"/>
                    <a:pt x="1219768" y="466523"/>
                    <a:pt x="1211682" y="469162"/>
                  </a:cubicBezTo>
                  <a:cubicBezTo>
                    <a:pt x="1219937" y="457257"/>
                    <a:pt x="1231954" y="438950"/>
                    <a:pt x="1231954" y="424461"/>
                  </a:cubicBezTo>
                  <a:cubicBezTo>
                    <a:pt x="1231954" y="416599"/>
                    <a:pt x="1229034" y="410366"/>
                    <a:pt x="1222969" y="406547"/>
                  </a:cubicBezTo>
                  <a:cubicBezTo>
                    <a:pt x="1229090" y="403178"/>
                    <a:pt x="1236166" y="401605"/>
                    <a:pt x="1244253" y="402616"/>
                  </a:cubicBezTo>
                  <a:cubicBezTo>
                    <a:pt x="1256944" y="399584"/>
                    <a:pt x="1262055" y="403964"/>
                    <a:pt x="1259584" y="415757"/>
                  </a:cubicBezTo>
                  <a:cubicBezTo>
                    <a:pt x="1262055" y="422215"/>
                    <a:pt x="1261549" y="428224"/>
                    <a:pt x="1258011" y="433840"/>
                  </a:cubicBezTo>
                  <a:cubicBezTo>
                    <a:pt x="1257562" y="435131"/>
                    <a:pt x="1257001" y="436367"/>
                    <a:pt x="1256495" y="437546"/>
                  </a:cubicBezTo>
                  <a:cubicBezTo>
                    <a:pt x="1251609" y="442993"/>
                    <a:pt x="1247735" y="449957"/>
                    <a:pt x="1245881" y="456246"/>
                  </a:cubicBezTo>
                  <a:cubicBezTo>
                    <a:pt x="1243579" y="464052"/>
                    <a:pt x="1254923" y="467871"/>
                    <a:pt x="1259022" y="461525"/>
                  </a:cubicBezTo>
                  <a:cubicBezTo>
                    <a:pt x="1259977" y="460009"/>
                    <a:pt x="1260988" y="458380"/>
                    <a:pt x="1261942" y="456752"/>
                  </a:cubicBezTo>
                  <a:cubicBezTo>
                    <a:pt x="1269299" y="450968"/>
                    <a:pt x="1288898" y="458605"/>
                    <a:pt x="1259247" y="475789"/>
                  </a:cubicBezTo>
                  <a:close/>
                </a:path>
              </a:pathLst>
            </a:custGeom>
            <a:solidFill>
              <a:srgbClr val="83D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BDEB5107-118A-9A60-3518-BA8242C9B807}"/>
                </a:ext>
              </a:extLst>
            </p:cNvPr>
            <p:cNvSpPr/>
            <p:nvPr/>
          </p:nvSpPr>
          <p:spPr>
            <a:xfrm>
              <a:off x="14848697" y="3946629"/>
              <a:ext cx="120830" cy="60523"/>
            </a:xfrm>
            <a:custGeom>
              <a:avLst/>
              <a:gdLst>
                <a:gd name="connsiteX0" fmla="*/ 120702 w 120830"/>
                <a:gd name="connsiteY0" fmla="*/ 7771 h 60523"/>
                <a:gd name="connsiteX1" fmla="*/ 103855 w 120830"/>
                <a:gd name="connsiteY1" fmla="*/ 7771 h 60523"/>
                <a:gd name="connsiteX2" fmla="*/ 75046 w 120830"/>
                <a:gd name="connsiteY2" fmla="*/ 37871 h 60523"/>
                <a:gd name="connsiteX3" fmla="*/ 58929 w 120830"/>
                <a:gd name="connsiteY3" fmla="*/ 17317 h 60523"/>
                <a:gd name="connsiteX4" fmla="*/ 43205 w 120830"/>
                <a:gd name="connsiteY4" fmla="*/ 21361 h 60523"/>
                <a:gd name="connsiteX5" fmla="*/ 16923 w 120830"/>
                <a:gd name="connsiteY5" fmla="*/ 32929 h 60523"/>
                <a:gd name="connsiteX6" fmla="*/ 694 w 120830"/>
                <a:gd name="connsiteY6" fmla="*/ 28661 h 60523"/>
                <a:gd name="connsiteX7" fmla="*/ 26414 w 120830"/>
                <a:gd name="connsiteY7" fmla="*/ 60502 h 60523"/>
                <a:gd name="connsiteX8" fmla="*/ 54717 w 120830"/>
                <a:gd name="connsiteY8" fmla="*/ 40342 h 60523"/>
                <a:gd name="connsiteX9" fmla="*/ 92848 w 120830"/>
                <a:gd name="connsiteY9" fmla="*/ 58930 h 60523"/>
                <a:gd name="connsiteX10" fmla="*/ 120758 w 120830"/>
                <a:gd name="connsiteY10" fmla="*/ 7715 h 60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30" h="60523">
                  <a:moveTo>
                    <a:pt x="120702" y="7771"/>
                  </a:moveTo>
                  <a:cubicBezTo>
                    <a:pt x="120365" y="-2562"/>
                    <a:pt x="103518" y="-2618"/>
                    <a:pt x="103855" y="7771"/>
                  </a:cubicBezTo>
                  <a:cubicBezTo>
                    <a:pt x="104360" y="23270"/>
                    <a:pt x="99699" y="52023"/>
                    <a:pt x="75046" y="37871"/>
                  </a:cubicBezTo>
                  <a:cubicBezTo>
                    <a:pt x="67577" y="33603"/>
                    <a:pt x="63197" y="24449"/>
                    <a:pt x="58929" y="17317"/>
                  </a:cubicBezTo>
                  <a:cubicBezTo>
                    <a:pt x="54436" y="9905"/>
                    <a:pt x="44216" y="13780"/>
                    <a:pt x="43205" y="21361"/>
                  </a:cubicBezTo>
                  <a:cubicBezTo>
                    <a:pt x="43317" y="38826"/>
                    <a:pt x="34501" y="42644"/>
                    <a:pt x="16923" y="32929"/>
                  </a:cubicBezTo>
                  <a:cubicBezTo>
                    <a:pt x="19114" y="22652"/>
                    <a:pt x="2828" y="18609"/>
                    <a:pt x="694" y="28661"/>
                  </a:cubicBezTo>
                  <a:cubicBezTo>
                    <a:pt x="-2956" y="45621"/>
                    <a:pt x="8107" y="61176"/>
                    <a:pt x="26414" y="60502"/>
                  </a:cubicBezTo>
                  <a:cubicBezTo>
                    <a:pt x="40510" y="59997"/>
                    <a:pt x="49438" y="51461"/>
                    <a:pt x="54717" y="40342"/>
                  </a:cubicBezTo>
                  <a:cubicBezTo>
                    <a:pt x="64208" y="52079"/>
                    <a:pt x="76506" y="61345"/>
                    <a:pt x="92848" y="58930"/>
                  </a:cubicBezTo>
                  <a:cubicBezTo>
                    <a:pt x="117838" y="55223"/>
                    <a:pt x="121432" y="28156"/>
                    <a:pt x="120758" y="771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98BE9898-BBF7-1E33-BAEB-30B66C74B345}"/>
                </a:ext>
              </a:extLst>
            </p:cNvPr>
            <p:cNvSpPr/>
            <p:nvPr/>
          </p:nvSpPr>
          <p:spPr>
            <a:xfrm>
              <a:off x="14378956" y="3765110"/>
              <a:ext cx="130639" cy="67927"/>
            </a:xfrm>
            <a:custGeom>
              <a:avLst/>
              <a:gdLst>
                <a:gd name="connsiteX0" fmla="*/ 82390 w 130639"/>
                <a:gd name="connsiteY0" fmla="*/ 34577 h 67927"/>
                <a:gd name="connsiteX1" fmla="*/ 47179 w 130639"/>
                <a:gd name="connsiteY1" fmla="*/ 7117 h 67927"/>
                <a:gd name="connsiteX2" fmla="*/ 35892 w 130639"/>
                <a:gd name="connsiteY2" fmla="*/ 13519 h 67927"/>
                <a:gd name="connsiteX3" fmla="*/ 8992 w 130639"/>
                <a:gd name="connsiteY3" fmla="*/ 1726 h 67927"/>
                <a:gd name="connsiteX4" fmla="*/ 6634 w 130639"/>
                <a:gd name="connsiteY4" fmla="*/ 49291 h 67927"/>
                <a:gd name="connsiteX5" fmla="*/ 22863 w 130639"/>
                <a:gd name="connsiteY5" fmla="*/ 45023 h 67927"/>
                <a:gd name="connsiteX6" fmla="*/ 17641 w 130639"/>
                <a:gd name="connsiteY6" fmla="*/ 19696 h 67927"/>
                <a:gd name="connsiteX7" fmla="*/ 33589 w 130639"/>
                <a:gd name="connsiteY7" fmla="*/ 42720 h 67927"/>
                <a:gd name="connsiteX8" fmla="*/ 48976 w 130639"/>
                <a:gd name="connsiteY8" fmla="*/ 36543 h 67927"/>
                <a:gd name="connsiteX9" fmla="*/ 66778 w 130639"/>
                <a:gd name="connsiteY9" fmla="*/ 40699 h 67927"/>
                <a:gd name="connsiteX10" fmla="*/ 73685 w 130639"/>
                <a:gd name="connsiteY10" fmla="*/ 53446 h 67927"/>
                <a:gd name="connsiteX11" fmla="*/ 89073 w 130639"/>
                <a:gd name="connsiteY11" fmla="*/ 51537 h 67927"/>
                <a:gd name="connsiteX12" fmla="*/ 113557 w 130639"/>
                <a:gd name="connsiteY12" fmla="*/ 60241 h 67927"/>
                <a:gd name="connsiteX13" fmla="*/ 130404 w 130639"/>
                <a:gd name="connsiteY13" fmla="*/ 60241 h 67927"/>
                <a:gd name="connsiteX14" fmla="*/ 82334 w 130639"/>
                <a:gd name="connsiteY14" fmla="*/ 34521 h 6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639" h="67927">
                  <a:moveTo>
                    <a:pt x="82390" y="34577"/>
                  </a:moveTo>
                  <a:cubicBezTo>
                    <a:pt x="74921" y="19920"/>
                    <a:pt x="66160" y="3242"/>
                    <a:pt x="47179" y="7117"/>
                  </a:cubicBezTo>
                  <a:cubicBezTo>
                    <a:pt x="42013" y="8184"/>
                    <a:pt x="38363" y="10486"/>
                    <a:pt x="35892" y="13519"/>
                  </a:cubicBezTo>
                  <a:cubicBezTo>
                    <a:pt x="28704" y="3916"/>
                    <a:pt x="19325" y="-3497"/>
                    <a:pt x="8992" y="1726"/>
                  </a:cubicBezTo>
                  <a:cubicBezTo>
                    <a:pt x="-6507" y="9531"/>
                    <a:pt x="1692" y="37498"/>
                    <a:pt x="6634" y="49291"/>
                  </a:cubicBezTo>
                  <a:cubicBezTo>
                    <a:pt x="10565" y="58669"/>
                    <a:pt x="26963" y="54682"/>
                    <a:pt x="22863" y="45023"/>
                  </a:cubicBezTo>
                  <a:cubicBezTo>
                    <a:pt x="20842" y="40193"/>
                    <a:pt x="13485" y="24076"/>
                    <a:pt x="17641" y="19696"/>
                  </a:cubicBezTo>
                  <a:cubicBezTo>
                    <a:pt x="20673" y="16495"/>
                    <a:pt x="31512" y="38340"/>
                    <a:pt x="33589" y="42720"/>
                  </a:cubicBezTo>
                  <a:cubicBezTo>
                    <a:pt x="37689" y="51256"/>
                    <a:pt x="50886" y="45247"/>
                    <a:pt x="48976" y="36543"/>
                  </a:cubicBezTo>
                  <a:cubicBezTo>
                    <a:pt x="59141" y="29916"/>
                    <a:pt x="65093" y="31320"/>
                    <a:pt x="66778" y="40699"/>
                  </a:cubicBezTo>
                  <a:cubicBezTo>
                    <a:pt x="68575" y="45247"/>
                    <a:pt x="70878" y="49515"/>
                    <a:pt x="73685" y="53446"/>
                  </a:cubicBezTo>
                  <a:cubicBezTo>
                    <a:pt x="77729" y="59848"/>
                    <a:pt x="86377" y="57714"/>
                    <a:pt x="89073" y="51537"/>
                  </a:cubicBezTo>
                  <a:cubicBezTo>
                    <a:pt x="108278" y="43394"/>
                    <a:pt x="116421" y="46314"/>
                    <a:pt x="113557" y="60241"/>
                  </a:cubicBezTo>
                  <a:cubicBezTo>
                    <a:pt x="112434" y="70518"/>
                    <a:pt x="129281" y="70462"/>
                    <a:pt x="130404" y="60241"/>
                  </a:cubicBezTo>
                  <a:cubicBezTo>
                    <a:pt x="133717" y="29074"/>
                    <a:pt x="101315" y="18629"/>
                    <a:pt x="82334" y="34521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411DAC79-636D-5707-3C6A-6ACB7C5C9A3F}"/>
                </a:ext>
              </a:extLst>
            </p:cNvPr>
            <p:cNvSpPr/>
            <p:nvPr/>
          </p:nvSpPr>
          <p:spPr>
            <a:xfrm>
              <a:off x="14170146" y="3622539"/>
              <a:ext cx="61496" cy="119616"/>
            </a:xfrm>
            <a:custGeom>
              <a:avLst/>
              <a:gdLst>
                <a:gd name="connsiteX0" fmla="*/ 55565 w 61496"/>
                <a:gd name="connsiteY0" fmla="*/ 103863 h 119616"/>
                <a:gd name="connsiteX1" fmla="*/ 36977 w 61496"/>
                <a:gd name="connsiteY1" fmla="*/ 94766 h 119616"/>
                <a:gd name="connsiteX2" fmla="*/ 44670 w 61496"/>
                <a:gd name="connsiteY2" fmla="*/ 78312 h 119616"/>
                <a:gd name="connsiteX3" fmla="*/ 46917 w 61496"/>
                <a:gd name="connsiteY3" fmla="*/ 62588 h 119616"/>
                <a:gd name="connsiteX4" fmla="*/ 19905 w 61496"/>
                <a:gd name="connsiteY4" fmla="*/ 32937 h 119616"/>
                <a:gd name="connsiteX5" fmla="*/ 48096 w 61496"/>
                <a:gd name="connsiteY5" fmla="*/ 14574 h 119616"/>
                <a:gd name="connsiteX6" fmla="*/ 39616 w 61496"/>
                <a:gd name="connsiteY6" fmla="*/ 759 h 119616"/>
                <a:gd name="connsiteX7" fmla="*/ 26 w 61496"/>
                <a:gd name="connsiteY7" fmla="*/ 39507 h 119616"/>
                <a:gd name="connsiteX8" fmla="*/ 21927 w 61496"/>
                <a:gd name="connsiteY8" fmla="*/ 68821 h 119616"/>
                <a:gd name="connsiteX9" fmla="*/ 12886 w 61496"/>
                <a:gd name="connsiteY9" fmla="*/ 85107 h 119616"/>
                <a:gd name="connsiteX10" fmla="*/ 51129 w 61496"/>
                <a:gd name="connsiteY10" fmla="*/ 119250 h 119616"/>
                <a:gd name="connsiteX11" fmla="*/ 55621 w 61496"/>
                <a:gd name="connsiteY11" fmla="*/ 103807 h 11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496" h="119616">
                  <a:moveTo>
                    <a:pt x="55565" y="103863"/>
                  </a:moveTo>
                  <a:cubicBezTo>
                    <a:pt x="48602" y="102403"/>
                    <a:pt x="42424" y="99371"/>
                    <a:pt x="36977" y="94766"/>
                  </a:cubicBezTo>
                  <a:cubicBezTo>
                    <a:pt x="31642" y="82467"/>
                    <a:pt x="34225" y="76964"/>
                    <a:pt x="44670" y="78312"/>
                  </a:cubicBezTo>
                  <a:cubicBezTo>
                    <a:pt x="53431" y="77582"/>
                    <a:pt x="56800" y="64834"/>
                    <a:pt x="46917" y="62588"/>
                  </a:cubicBezTo>
                  <a:cubicBezTo>
                    <a:pt x="37089" y="60398"/>
                    <a:pt x="13784" y="47257"/>
                    <a:pt x="19905" y="32937"/>
                  </a:cubicBezTo>
                  <a:cubicBezTo>
                    <a:pt x="23555" y="24345"/>
                    <a:pt x="40066" y="17999"/>
                    <a:pt x="48096" y="14574"/>
                  </a:cubicBezTo>
                  <a:cubicBezTo>
                    <a:pt x="58092" y="10306"/>
                    <a:pt x="49107" y="-3341"/>
                    <a:pt x="39616" y="759"/>
                  </a:cubicBezTo>
                  <a:cubicBezTo>
                    <a:pt x="25016" y="6992"/>
                    <a:pt x="-929" y="20582"/>
                    <a:pt x="26" y="39507"/>
                  </a:cubicBezTo>
                  <a:cubicBezTo>
                    <a:pt x="587" y="50851"/>
                    <a:pt x="10639" y="61465"/>
                    <a:pt x="21927" y="68821"/>
                  </a:cubicBezTo>
                  <a:cubicBezTo>
                    <a:pt x="16648" y="72303"/>
                    <a:pt x="12886" y="77413"/>
                    <a:pt x="12886" y="85107"/>
                  </a:cubicBezTo>
                  <a:cubicBezTo>
                    <a:pt x="12886" y="103582"/>
                    <a:pt x="36472" y="115095"/>
                    <a:pt x="51129" y="119250"/>
                  </a:cubicBezTo>
                  <a:cubicBezTo>
                    <a:pt x="61349" y="122170"/>
                    <a:pt x="66066" y="106783"/>
                    <a:pt x="55621" y="103807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10423E9A-0BD2-5E95-74E6-E2B389CBAB16}"/>
                </a:ext>
              </a:extLst>
            </p:cNvPr>
            <p:cNvSpPr/>
            <p:nvPr/>
          </p:nvSpPr>
          <p:spPr>
            <a:xfrm>
              <a:off x="13991404" y="3486275"/>
              <a:ext cx="86654" cy="69897"/>
            </a:xfrm>
            <a:custGeom>
              <a:avLst/>
              <a:gdLst>
                <a:gd name="connsiteX0" fmla="*/ 85154 w 86654"/>
                <a:gd name="connsiteY0" fmla="*/ 29145 h 69897"/>
                <a:gd name="connsiteX1" fmla="*/ 42980 w 86654"/>
                <a:gd name="connsiteY1" fmla="*/ 730 h 69897"/>
                <a:gd name="connsiteX2" fmla="*/ 26133 w 86654"/>
                <a:gd name="connsiteY2" fmla="*/ 19936 h 69897"/>
                <a:gd name="connsiteX3" fmla="*/ 7264 w 86654"/>
                <a:gd name="connsiteY3" fmla="*/ 19206 h 69897"/>
                <a:gd name="connsiteX4" fmla="*/ 4513 w 86654"/>
                <a:gd name="connsiteY4" fmla="*/ 64244 h 69897"/>
                <a:gd name="connsiteX5" fmla="*/ 20742 w 86654"/>
                <a:gd name="connsiteY5" fmla="*/ 59976 h 69897"/>
                <a:gd name="connsiteX6" fmla="*/ 17485 w 86654"/>
                <a:gd name="connsiteY6" fmla="*/ 38187 h 69897"/>
                <a:gd name="connsiteX7" fmla="*/ 20181 w 86654"/>
                <a:gd name="connsiteY7" fmla="*/ 36221 h 69897"/>
                <a:gd name="connsiteX8" fmla="*/ 28773 w 86654"/>
                <a:gd name="connsiteY8" fmla="*/ 47509 h 69897"/>
                <a:gd name="connsiteX9" fmla="*/ 44160 w 86654"/>
                <a:gd name="connsiteY9" fmla="*/ 41332 h 69897"/>
                <a:gd name="connsiteX10" fmla="*/ 54942 w 86654"/>
                <a:gd name="connsiteY10" fmla="*/ 19936 h 69897"/>
                <a:gd name="connsiteX11" fmla="*/ 70610 w 86654"/>
                <a:gd name="connsiteY11" fmla="*/ 37232 h 69897"/>
                <a:gd name="connsiteX12" fmla="*/ 85154 w 86654"/>
                <a:gd name="connsiteY12" fmla="*/ 29145 h 6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654" h="69897">
                  <a:moveTo>
                    <a:pt x="85154" y="29145"/>
                  </a:moveTo>
                  <a:cubicBezTo>
                    <a:pt x="76169" y="16622"/>
                    <a:pt x="60951" y="-4156"/>
                    <a:pt x="42980" y="730"/>
                  </a:cubicBezTo>
                  <a:cubicBezTo>
                    <a:pt x="32479" y="3594"/>
                    <a:pt x="27706" y="11119"/>
                    <a:pt x="26133" y="19936"/>
                  </a:cubicBezTo>
                  <a:cubicBezTo>
                    <a:pt x="20237" y="15949"/>
                    <a:pt x="13666" y="14432"/>
                    <a:pt x="7264" y="19206"/>
                  </a:cubicBezTo>
                  <a:cubicBezTo>
                    <a:pt x="-4809" y="28191"/>
                    <a:pt x="1031" y="52507"/>
                    <a:pt x="4513" y="64244"/>
                  </a:cubicBezTo>
                  <a:cubicBezTo>
                    <a:pt x="7433" y="74071"/>
                    <a:pt x="23775" y="70084"/>
                    <a:pt x="20742" y="59976"/>
                  </a:cubicBezTo>
                  <a:cubicBezTo>
                    <a:pt x="18945" y="54023"/>
                    <a:pt x="15463" y="44252"/>
                    <a:pt x="17485" y="38187"/>
                  </a:cubicBezTo>
                  <a:cubicBezTo>
                    <a:pt x="18720" y="34537"/>
                    <a:pt x="16755" y="34705"/>
                    <a:pt x="20181" y="36221"/>
                  </a:cubicBezTo>
                  <a:cubicBezTo>
                    <a:pt x="23494" y="37681"/>
                    <a:pt x="26976" y="44701"/>
                    <a:pt x="28773" y="47509"/>
                  </a:cubicBezTo>
                  <a:cubicBezTo>
                    <a:pt x="33602" y="55090"/>
                    <a:pt x="46518" y="50541"/>
                    <a:pt x="44160" y="41332"/>
                  </a:cubicBezTo>
                  <a:cubicBezTo>
                    <a:pt x="42194" y="33694"/>
                    <a:pt x="37477" y="11119"/>
                    <a:pt x="54942" y="19936"/>
                  </a:cubicBezTo>
                  <a:cubicBezTo>
                    <a:pt x="61063" y="23024"/>
                    <a:pt x="66791" y="31953"/>
                    <a:pt x="70610" y="37232"/>
                  </a:cubicBezTo>
                  <a:cubicBezTo>
                    <a:pt x="76562" y="45487"/>
                    <a:pt x="91388" y="37850"/>
                    <a:pt x="85154" y="29145"/>
                  </a:cubicBezTo>
                  <a:close/>
                </a:path>
              </a:pathLst>
            </a:custGeom>
            <a:solidFill>
              <a:srgbClr val="188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72D06FD4-5CDC-2661-EDF4-9DBFB7D2D44C}"/>
                </a:ext>
              </a:extLst>
            </p:cNvPr>
            <p:cNvSpPr/>
            <p:nvPr/>
          </p:nvSpPr>
          <p:spPr>
            <a:xfrm>
              <a:off x="14062069" y="3526483"/>
              <a:ext cx="84572" cy="267251"/>
            </a:xfrm>
            <a:custGeom>
              <a:avLst/>
              <a:gdLst>
                <a:gd name="connsiteX0" fmla="*/ 76598 w 84572"/>
                <a:gd name="connsiteY0" fmla="*/ 31055 h 267251"/>
                <a:gd name="connsiteX1" fmla="*/ 47790 w 84572"/>
                <a:gd name="connsiteY1" fmla="*/ 0 h 267251"/>
                <a:gd name="connsiteX2" fmla="*/ 41444 w 84572"/>
                <a:gd name="connsiteY2" fmla="*/ 7357 h 267251"/>
                <a:gd name="connsiteX3" fmla="*/ 54135 w 84572"/>
                <a:gd name="connsiteY3" fmla="*/ 23867 h 267251"/>
                <a:gd name="connsiteX4" fmla="*/ 67669 w 84572"/>
                <a:gd name="connsiteY4" fmla="*/ 76767 h 267251"/>
                <a:gd name="connsiteX5" fmla="*/ 63345 w 84572"/>
                <a:gd name="connsiteY5" fmla="*/ 122759 h 267251"/>
                <a:gd name="connsiteX6" fmla="*/ 49868 w 84572"/>
                <a:gd name="connsiteY6" fmla="*/ 157689 h 267251"/>
                <a:gd name="connsiteX7" fmla="*/ 23417 w 84572"/>
                <a:gd name="connsiteY7" fmla="*/ 223617 h 267251"/>
                <a:gd name="connsiteX8" fmla="*/ 0 w 84572"/>
                <a:gd name="connsiteY8" fmla="*/ 260288 h 267251"/>
                <a:gd name="connsiteX9" fmla="*/ 8255 w 84572"/>
                <a:gd name="connsiteY9" fmla="*/ 267251 h 267251"/>
                <a:gd name="connsiteX10" fmla="*/ 30269 w 84572"/>
                <a:gd name="connsiteY10" fmla="*/ 247428 h 267251"/>
                <a:gd name="connsiteX11" fmla="*/ 65648 w 84572"/>
                <a:gd name="connsiteY11" fmla="*/ 163642 h 267251"/>
                <a:gd name="connsiteX12" fmla="*/ 79350 w 84572"/>
                <a:gd name="connsiteY12" fmla="*/ 128263 h 267251"/>
                <a:gd name="connsiteX13" fmla="*/ 79912 w 84572"/>
                <a:gd name="connsiteY13" fmla="*/ 126297 h 267251"/>
                <a:gd name="connsiteX14" fmla="*/ 84573 w 84572"/>
                <a:gd name="connsiteY14" fmla="*/ 76767 h 267251"/>
                <a:gd name="connsiteX15" fmla="*/ 76711 w 84572"/>
                <a:gd name="connsiteY15" fmla="*/ 30999 h 2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572" h="267251">
                  <a:moveTo>
                    <a:pt x="76598" y="31055"/>
                  </a:moveTo>
                  <a:cubicBezTo>
                    <a:pt x="71263" y="18869"/>
                    <a:pt x="60987" y="0"/>
                    <a:pt x="47790" y="0"/>
                  </a:cubicBezTo>
                  <a:cubicBezTo>
                    <a:pt x="43353" y="0"/>
                    <a:pt x="41444" y="3426"/>
                    <a:pt x="41444" y="7357"/>
                  </a:cubicBezTo>
                  <a:cubicBezTo>
                    <a:pt x="41444" y="16173"/>
                    <a:pt x="48520" y="19487"/>
                    <a:pt x="54135" y="23867"/>
                  </a:cubicBezTo>
                  <a:cubicBezTo>
                    <a:pt x="62166" y="34087"/>
                    <a:pt x="67669" y="56606"/>
                    <a:pt x="67669" y="76767"/>
                  </a:cubicBezTo>
                  <a:cubicBezTo>
                    <a:pt x="67669" y="92603"/>
                    <a:pt x="65479" y="108776"/>
                    <a:pt x="63345" y="122759"/>
                  </a:cubicBezTo>
                  <a:cubicBezTo>
                    <a:pt x="59302" y="132587"/>
                    <a:pt x="54697" y="144829"/>
                    <a:pt x="49868" y="157689"/>
                  </a:cubicBezTo>
                  <a:cubicBezTo>
                    <a:pt x="42006" y="178636"/>
                    <a:pt x="32347" y="204187"/>
                    <a:pt x="23417" y="223617"/>
                  </a:cubicBezTo>
                  <a:cubicBezTo>
                    <a:pt x="16623" y="245350"/>
                    <a:pt x="0" y="257592"/>
                    <a:pt x="0" y="260288"/>
                  </a:cubicBezTo>
                  <a:cubicBezTo>
                    <a:pt x="0" y="265005"/>
                    <a:pt x="4043" y="267251"/>
                    <a:pt x="8255" y="267251"/>
                  </a:cubicBezTo>
                  <a:cubicBezTo>
                    <a:pt x="17296" y="267251"/>
                    <a:pt x="26338" y="255627"/>
                    <a:pt x="30269" y="247428"/>
                  </a:cubicBezTo>
                  <a:cubicBezTo>
                    <a:pt x="40545" y="229177"/>
                    <a:pt x="51945" y="199975"/>
                    <a:pt x="65648" y="163642"/>
                  </a:cubicBezTo>
                  <a:cubicBezTo>
                    <a:pt x="70589" y="150445"/>
                    <a:pt x="75307" y="138034"/>
                    <a:pt x="79350" y="128263"/>
                  </a:cubicBezTo>
                  <a:cubicBezTo>
                    <a:pt x="79631" y="127645"/>
                    <a:pt x="79799" y="126971"/>
                    <a:pt x="79912" y="126297"/>
                  </a:cubicBezTo>
                  <a:cubicBezTo>
                    <a:pt x="82158" y="111416"/>
                    <a:pt x="84573" y="94119"/>
                    <a:pt x="84573" y="76767"/>
                  </a:cubicBezTo>
                  <a:cubicBezTo>
                    <a:pt x="84573" y="63064"/>
                    <a:pt x="82214" y="45656"/>
                    <a:pt x="76711" y="3099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B2FC8A89-3029-4CC1-986A-2ACF0D4030C2}"/>
                </a:ext>
              </a:extLst>
            </p:cNvPr>
            <p:cNvSpPr/>
            <p:nvPr/>
          </p:nvSpPr>
          <p:spPr>
            <a:xfrm>
              <a:off x="13946830" y="3814288"/>
              <a:ext cx="258107" cy="249512"/>
            </a:xfrm>
            <a:custGeom>
              <a:avLst/>
              <a:gdLst>
                <a:gd name="connsiteX0" fmla="*/ 135400 w 258107"/>
                <a:gd name="connsiteY0" fmla="*/ 0 h 249512"/>
                <a:gd name="connsiteX1" fmla="*/ 5 w 258107"/>
                <a:gd name="connsiteY1" fmla="*/ 138034 h 249512"/>
                <a:gd name="connsiteX2" fmla="*/ 115071 w 258107"/>
                <a:gd name="connsiteY2" fmla="*/ 249506 h 249512"/>
                <a:gd name="connsiteX3" fmla="*/ 258103 w 258107"/>
                <a:gd name="connsiteY3" fmla="*/ 117705 h 249512"/>
                <a:gd name="connsiteX4" fmla="*/ 165500 w 258107"/>
                <a:gd name="connsiteY4" fmla="*/ 3145 h 249512"/>
                <a:gd name="connsiteX5" fmla="*/ 135456 w 258107"/>
                <a:gd name="connsiteY5" fmla="*/ 0 h 24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107" h="249512">
                  <a:moveTo>
                    <a:pt x="135400" y="0"/>
                  </a:moveTo>
                  <a:cubicBezTo>
                    <a:pt x="55601" y="15499"/>
                    <a:pt x="-613" y="57112"/>
                    <a:pt x="5" y="138034"/>
                  </a:cubicBezTo>
                  <a:cubicBezTo>
                    <a:pt x="510" y="206658"/>
                    <a:pt x="39427" y="250123"/>
                    <a:pt x="115071" y="249506"/>
                  </a:cubicBezTo>
                  <a:cubicBezTo>
                    <a:pt x="195656" y="248888"/>
                    <a:pt x="258721" y="201997"/>
                    <a:pt x="258103" y="117705"/>
                  </a:cubicBezTo>
                  <a:cubicBezTo>
                    <a:pt x="257766" y="72611"/>
                    <a:pt x="212054" y="17072"/>
                    <a:pt x="165500" y="3145"/>
                  </a:cubicBezTo>
                  <a:cubicBezTo>
                    <a:pt x="155841" y="281"/>
                    <a:pt x="145452" y="281"/>
                    <a:pt x="135456" y="0"/>
                  </a:cubicBezTo>
                  <a:close/>
                </a:path>
              </a:pathLst>
            </a:custGeom>
            <a:solidFill>
              <a:srgbClr val="FFD2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46E624FA-3535-532A-F9B6-BBE60A93E75B}"/>
                </a:ext>
              </a:extLst>
            </p:cNvPr>
            <p:cNvSpPr/>
            <p:nvPr/>
          </p:nvSpPr>
          <p:spPr>
            <a:xfrm>
              <a:off x="14038652" y="3771608"/>
              <a:ext cx="79743" cy="63795"/>
            </a:xfrm>
            <a:custGeom>
              <a:avLst/>
              <a:gdLst>
                <a:gd name="connsiteX0" fmla="*/ 21396 w 79743"/>
                <a:gd name="connsiteY0" fmla="*/ 1461 h 63795"/>
                <a:gd name="connsiteX1" fmla="*/ 3033 w 79743"/>
                <a:gd name="connsiteY1" fmla="*/ 26171 h 63795"/>
                <a:gd name="connsiteX2" fmla="*/ 0 w 79743"/>
                <a:gd name="connsiteY2" fmla="*/ 48746 h 63795"/>
                <a:gd name="connsiteX3" fmla="*/ 2302 w 79743"/>
                <a:gd name="connsiteY3" fmla="*/ 55934 h 63795"/>
                <a:gd name="connsiteX4" fmla="*/ 6233 w 79743"/>
                <a:gd name="connsiteY4" fmla="*/ 56158 h 63795"/>
                <a:gd name="connsiteX5" fmla="*/ 19823 w 79743"/>
                <a:gd name="connsiteY5" fmla="*/ 52677 h 63795"/>
                <a:gd name="connsiteX6" fmla="*/ 37007 w 79743"/>
                <a:gd name="connsiteY6" fmla="*/ 63122 h 63795"/>
                <a:gd name="connsiteX7" fmla="*/ 49980 w 79743"/>
                <a:gd name="connsiteY7" fmla="*/ 56046 h 63795"/>
                <a:gd name="connsiteX8" fmla="*/ 65535 w 79743"/>
                <a:gd name="connsiteY8" fmla="*/ 63796 h 63795"/>
                <a:gd name="connsiteX9" fmla="*/ 66153 w 79743"/>
                <a:gd name="connsiteY9" fmla="*/ 63796 h 63795"/>
                <a:gd name="connsiteX10" fmla="*/ 79743 w 79743"/>
                <a:gd name="connsiteY10" fmla="*/ 42849 h 63795"/>
                <a:gd name="connsiteX11" fmla="*/ 33020 w 79743"/>
                <a:gd name="connsiteY11" fmla="*/ 1 h 63795"/>
                <a:gd name="connsiteX12" fmla="*/ 21396 w 79743"/>
                <a:gd name="connsiteY12" fmla="*/ 1461 h 6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743" h="63795">
                  <a:moveTo>
                    <a:pt x="21396" y="1461"/>
                  </a:moveTo>
                  <a:cubicBezTo>
                    <a:pt x="11231" y="6347"/>
                    <a:pt x="5953" y="15557"/>
                    <a:pt x="3033" y="26171"/>
                  </a:cubicBezTo>
                  <a:cubicBezTo>
                    <a:pt x="1011" y="37065"/>
                    <a:pt x="0" y="46836"/>
                    <a:pt x="0" y="48746"/>
                  </a:cubicBezTo>
                  <a:cubicBezTo>
                    <a:pt x="0" y="51160"/>
                    <a:pt x="562" y="53463"/>
                    <a:pt x="2302" y="55934"/>
                  </a:cubicBezTo>
                  <a:cubicBezTo>
                    <a:pt x="3706" y="56102"/>
                    <a:pt x="4998" y="56158"/>
                    <a:pt x="6233" y="56158"/>
                  </a:cubicBezTo>
                  <a:cubicBezTo>
                    <a:pt x="11007" y="56158"/>
                    <a:pt x="14769" y="54867"/>
                    <a:pt x="19823" y="52677"/>
                  </a:cubicBezTo>
                  <a:cubicBezTo>
                    <a:pt x="25383" y="57506"/>
                    <a:pt x="30493" y="63178"/>
                    <a:pt x="37007" y="63122"/>
                  </a:cubicBezTo>
                  <a:cubicBezTo>
                    <a:pt x="43353" y="63122"/>
                    <a:pt x="47284" y="58068"/>
                    <a:pt x="49980" y="56046"/>
                  </a:cubicBezTo>
                  <a:cubicBezTo>
                    <a:pt x="53855" y="57731"/>
                    <a:pt x="60650" y="63796"/>
                    <a:pt x="65535" y="63796"/>
                  </a:cubicBezTo>
                  <a:cubicBezTo>
                    <a:pt x="65760" y="63796"/>
                    <a:pt x="65985" y="63796"/>
                    <a:pt x="66153" y="63796"/>
                  </a:cubicBezTo>
                  <a:cubicBezTo>
                    <a:pt x="76486" y="62504"/>
                    <a:pt x="79799" y="52733"/>
                    <a:pt x="79743" y="42849"/>
                  </a:cubicBezTo>
                  <a:cubicBezTo>
                    <a:pt x="79518" y="15501"/>
                    <a:pt x="56775" y="-167"/>
                    <a:pt x="33020" y="1"/>
                  </a:cubicBezTo>
                  <a:cubicBezTo>
                    <a:pt x="29089" y="1"/>
                    <a:pt x="25158" y="507"/>
                    <a:pt x="21396" y="1461"/>
                  </a:cubicBezTo>
                  <a:close/>
                </a:path>
              </a:pathLst>
            </a:custGeom>
            <a:solidFill>
              <a:srgbClr val="A5D1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76846C0E-8C60-FBDB-6002-C1CB6A487897}"/>
                </a:ext>
              </a:extLst>
            </p:cNvPr>
            <p:cNvSpPr/>
            <p:nvPr/>
          </p:nvSpPr>
          <p:spPr>
            <a:xfrm>
              <a:off x="14103752" y="3853373"/>
              <a:ext cx="67001" cy="109033"/>
            </a:xfrm>
            <a:custGeom>
              <a:avLst/>
              <a:gdLst>
                <a:gd name="connsiteX0" fmla="*/ 10094 w 67001"/>
                <a:gd name="connsiteY0" fmla="*/ 619 h 109033"/>
                <a:gd name="connsiteX1" fmla="*/ 5602 w 67001"/>
                <a:gd name="connsiteY1" fmla="*/ 16062 h 109033"/>
                <a:gd name="connsiteX2" fmla="*/ 48169 w 67001"/>
                <a:gd name="connsiteY2" fmla="*/ 99006 h 109033"/>
                <a:gd name="connsiteX3" fmla="*/ 64398 w 67001"/>
                <a:gd name="connsiteY3" fmla="*/ 103274 h 109033"/>
                <a:gd name="connsiteX4" fmla="*/ 10038 w 67001"/>
                <a:gd name="connsiteY4" fmla="*/ 619 h 10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01" h="109033">
                  <a:moveTo>
                    <a:pt x="10094" y="619"/>
                  </a:moveTo>
                  <a:cubicBezTo>
                    <a:pt x="154" y="-3256"/>
                    <a:pt x="-4394" y="12187"/>
                    <a:pt x="5602" y="16062"/>
                  </a:cubicBezTo>
                  <a:cubicBezTo>
                    <a:pt x="39577" y="29259"/>
                    <a:pt x="56592" y="63851"/>
                    <a:pt x="48169" y="99006"/>
                  </a:cubicBezTo>
                  <a:cubicBezTo>
                    <a:pt x="45754" y="109226"/>
                    <a:pt x="62040" y="113270"/>
                    <a:pt x="64398" y="103274"/>
                  </a:cubicBezTo>
                  <a:cubicBezTo>
                    <a:pt x="75012" y="58685"/>
                    <a:pt x="52437" y="17129"/>
                    <a:pt x="10038" y="6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B79472C6-2E3A-6957-C4AD-EFDDE5FC2D80}"/>
                </a:ext>
              </a:extLst>
            </p:cNvPr>
            <p:cNvSpPr/>
            <p:nvPr/>
          </p:nvSpPr>
          <p:spPr>
            <a:xfrm>
              <a:off x="14132877" y="3989588"/>
              <a:ext cx="27933" cy="30960"/>
            </a:xfrm>
            <a:custGeom>
              <a:avLst/>
              <a:gdLst>
                <a:gd name="connsiteX0" fmla="*/ 22020 w 27933"/>
                <a:gd name="connsiteY0" fmla="*/ 247 h 30960"/>
                <a:gd name="connsiteX1" fmla="*/ 11631 w 27933"/>
                <a:gd name="connsiteY1" fmla="*/ 5863 h 30960"/>
                <a:gd name="connsiteX2" fmla="*/ 10676 w 27933"/>
                <a:gd name="connsiteY2" fmla="*/ 9794 h 30960"/>
                <a:gd name="connsiteX3" fmla="*/ 10171 w 27933"/>
                <a:gd name="connsiteY3" fmla="*/ 10861 h 30960"/>
                <a:gd name="connsiteX4" fmla="*/ 9104 w 27933"/>
                <a:gd name="connsiteY4" fmla="*/ 12545 h 30960"/>
                <a:gd name="connsiteX5" fmla="*/ 8711 w 27933"/>
                <a:gd name="connsiteY5" fmla="*/ 12995 h 30960"/>
                <a:gd name="connsiteX6" fmla="*/ 7138 w 27933"/>
                <a:gd name="connsiteY6" fmla="*/ 14455 h 30960"/>
                <a:gd name="connsiteX7" fmla="*/ 7138 w 27933"/>
                <a:gd name="connsiteY7" fmla="*/ 14511 h 30960"/>
                <a:gd name="connsiteX8" fmla="*/ 6408 w 27933"/>
                <a:gd name="connsiteY8" fmla="*/ 14960 h 30960"/>
                <a:gd name="connsiteX9" fmla="*/ 4106 w 27933"/>
                <a:gd name="connsiteY9" fmla="*/ 16140 h 30960"/>
                <a:gd name="connsiteX10" fmla="*/ 1073 w 27933"/>
                <a:gd name="connsiteY10" fmla="*/ 27090 h 30960"/>
                <a:gd name="connsiteX11" fmla="*/ 12586 w 27933"/>
                <a:gd name="connsiteY11" fmla="*/ 29954 h 30960"/>
                <a:gd name="connsiteX12" fmla="*/ 27804 w 27933"/>
                <a:gd name="connsiteY12" fmla="*/ 10018 h 30960"/>
                <a:gd name="connsiteX13" fmla="*/ 21908 w 27933"/>
                <a:gd name="connsiteY13" fmla="*/ 191 h 3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933" h="30960">
                  <a:moveTo>
                    <a:pt x="22020" y="247"/>
                  </a:moveTo>
                  <a:cubicBezTo>
                    <a:pt x="18201" y="-764"/>
                    <a:pt x="12361" y="1370"/>
                    <a:pt x="11631" y="5863"/>
                  </a:cubicBezTo>
                  <a:cubicBezTo>
                    <a:pt x="11406" y="7211"/>
                    <a:pt x="11125" y="8502"/>
                    <a:pt x="10676" y="9794"/>
                  </a:cubicBezTo>
                  <a:cubicBezTo>
                    <a:pt x="10564" y="9962"/>
                    <a:pt x="10283" y="10636"/>
                    <a:pt x="10171" y="10861"/>
                  </a:cubicBezTo>
                  <a:cubicBezTo>
                    <a:pt x="9834" y="11422"/>
                    <a:pt x="9497" y="12040"/>
                    <a:pt x="9104" y="12545"/>
                  </a:cubicBezTo>
                  <a:cubicBezTo>
                    <a:pt x="8991" y="12714"/>
                    <a:pt x="8823" y="12939"/>
                    <a:pt x="8711" y="12995"/>
                  </a:cubicBezTo>
                  <a:cubicBezTo>
                    <a:pt x="8205" y="13500"/>
                    <a:pt x="7700" y="14006"/>
                    <a:pt x="7138" y="14455"/>
                  </a:cubicBezTo>
                  <a:cubicBezTo>
                    <a:pt x="6689" y="14792"/>
                    <a:pt x="6689" y="14848"/>
                    <a:pt x="7138" y="14511"/>
                  </a:cubicBezTo>
                  <a:cubicBezTo>
                    <a:pt x="6914" y="14679"/>
                    <a:pt x="6633" y="14848"/>
                    <a:pt x="6408" y="14960"/>
                  </a:cubicBezTo>
                  <a:cubicBezTo>
                    <a:pt x="5678" y="15410"/>
                    <a:pt x="4892" y="15803"/>
                    <a:pt x="4106" y="16140"/>
                  </a:cubicBezTo>
                  <a:cubicBezTo>
                    <a:pt x="119" y="17993"/>
                    <a:pt x="-1117" y="23496"/>
                    <a:pt x="1073" y="27090"/>
                  </a:cubicBezTo>
                  <a:cubicBezTo>
                    <a:pt x="3544" y="31133"/>
                    <a:pt x="8598" y="31863"/>
                    <a:pt x="12586" y="29954"/>
                  </a:cubicBezTo>
                  <a:cubicBezTo>
                    <a:pt x="20335" y="26304"/>
                    <a:pt x="26456" y="18554"/>
                    <a:pt x="27804" y="10018"/>
                  </a:cubicBezTo>
                  <a:cubicBezTo>
                    <a:pt x="28478" y="5582"/>
                    <a:pt x="26512" y="1370"/>
                    <a:pt x="21908" y="1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59681F2E-CEF5-F51E-A641-A395BE31481B}"/>
                </a:ext>
              </a:extLst>
            </p:cNvPr>
            <p:cNvSpPr/>
            <p:nvPr/>
          </p:nvSpPr>
          <p:spPr>
            <a:xfrm>
              <a:off x="13732910" y="4244227"/>
              <a:ext cx="69793" cy="66265"/>
            </a:xfrm>
            <a:custGeom>
              <a:avLst/>
              <a:gdLst>
                <a:gd name="connsiteX0" fmla="*/ 59550 w 69793"/>
                <a:gd name="connsiteY0" fmla="*/ 9715 h 66265"/>
                <a:gd name="connsiteX1" fmla="*/ 34897 w 69793"/>
                <a:gd name="connsiteY1" fmla="*/ 0 h 66265"/>
                <a:gd name="connsiteX2" fmla="*/ 10244 w 69793"/>
                <a:gd name="connsiteY2" fmla="*/ 9715 h 66265"/>
                <a:gd name="connsiteX3" fmla="*/ 23 w 69793"/>
                <a:gd name="connsiteY3" fmla="*/ 33133 h 66265"/>
                <a:gd name="connsiteX4" fmla="*/ 10244 w 69793"/>
                <a:gd name="connsiteY4" fmla="*/ 56550 h 66265"/>
                <a:gd name="connsiteX5" fmla="*/ 34897 w 69793"/>
                <a:gd name="connsiteY5" fmla="*/ 66265 h 66265"/>
                <a:gd name="connsiteX6" fmla="*/ 59550 w 69793"/>
                <a:gd name="connsiteY6" fmla="*/ 56550 h 66265"/>
                <a:gd name="connsiteX7" fmla="*/ 69770 w 69793"/>
                <a:gd name="connsiteY7" fmla="*/ 33133 h 66265"/>
                <a:gd name="connsiteX8" fmla="*/ 59550 w 69793"/>
                <a:gd name="connsiteY8" fmla="*/ 9715 h 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93" h="66265">
                  <a:moveTo>
                    <a:pt x="59550" y="9715"/>
                  </a:moveTo>
                  <a:cubicBezTo>
                    <a:pt x="52642" y="3650"/>
                    <a:pt x="44219" y="0"/>
                    <a:pt x="34897" y="0"/>
                  </a:cubicBezTo>
                  <a:cubicBezTo>
                    <a:pt x="26080" y="0"/>
                    <a:pt x="16646" y="3594"/>
                    <a:pt x="10244" y="9715"/>
                  </a:cubicBezTo>
                  <a:cubicBezTo>
                    <a:pt x="4291" y="15387"/>
                    <a:pt x="-370" y="24765"/>
                    <a:pt x="23" y="33133"/>
                  </a:cubicBezTo>
                  <a:cubicBezTo>
                    <a:pt x="416" y="41837"/>
                    <a:pt x="3505" y="50654"/>
                    <a:pt x="10244" y="56550"/>
                  </a:cubicBezTo>
                  <a:cubicBezTo>
                    <a:pt x="17151" y="62615"/>
                    <a:pt x="25575" y="66265"/>
                    <a:pt x="34897" y="66265"/>
                  </a:cubicBezTo>
                  <a:cubicBezTo>
                    <a:pt x="43713" y="66265"/>
                    <a:pt x="53148" y="62671"/>
                    <a:pt x="59550" y="56550"/>
                  </a:cubicBezTo>
                  <a:cubicBezTo>
                    <a:pt x="65502" y="50878"/>
                    <a:pt x="70163" y="41500"/>
                    <a:pt x="69770" y="33133"/>
                  </a:cubicBezTo>
                  <a:cubicBezTo>
                    <a:pt x="69377" y="24428"/>
                    <a:pt x="66288" y="15612"/>
                    <a:pt x="59550" y="971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40D4BA01-AFA2-2C76-3AB1-3CF7B7ABCB6F}"/>
                </a:ext>
              </a:extLst>
            </p:cNvPr>
            <p:cNvSpPr/>
            <p:nvPr/>
          </p:nvSpPr>
          <p:spPr>
            <a:xfrm>
              <a:off x="13759645" y="4175829"/>
              <a:ext cx="66757" cy="62765"/>
            </a:xfrm>
            <a:custGeom>
              <a:avLst/>
              <a:gdLst>
                <a:gd name="connsiteX0" fmla="*/ 57186 w 66757"/>
                <a:gd name="connsiteY0" fmla="*/ 9264 h 62765"/>
                <a:gd name="connsiteX1" fmla="*/ 33937 w 66757"/>
                <a:gd name="connsiteY1" fmla="*/ 111 h 62765"/>
                <a:gd name="connsiteX2" fmla="*/ 32814 w 66757"/>
                <a:gd name="connsiteY2" fmla="*/ 223 h 62765"/>
                <a:gd name="connsiteX3" fmla="*/ 20179 w 66757"/>
                <a:gd name="connsiteY3" fmla="*/ 2918 h 62765"/>
                <a:gd name="connsiteX4" fmla="*/ 9621 w 66757"/>
                <a:gd name="connsiteY4" fmla="*/ 9376 h 62765"/>
                <a:gd name="connsiteX5" fmla="*/ 18 w 66757"/>
                <a:gd name="connsiteY5" fmla="*/ 31390 h 62765"/>
                <a:gd name="connsiteX6" fmla="*/ 9621 w 66757"/>
                <a:gd name="connsiteY6" fmla="*/ 53404 h 62765"/>
                <a:gd name="connsiteX7" fmla="*/ 16248 w 66757"/>
                <a:gd name="connsiteY7" fmla="*/ 58289 h 62765"/>
                <a:gd name="connsiteX8" fmla="*/ 32758 w 66757"/>
                <a:gd name="connsiteY8" fmla="*/ 62557 h 62765"/>
                <a:gd name="connsiteX9" fmla="*/ 33881 w 66757"/>
                <a:gd name="connsiteY9" fmla="*/ 62669 h 62765"/>
                <a:gd name="connsiteX10" fmla="*/ 57130 w 66757"/>
                <a:gd name="connsiteY10" fmla="*/ 53516 h 62765"/>
                <a:gd name="connsiteX11" fmla="*/ 66733 w 66757"/>
                <a:gd name="connsiteY11" fmla="*/ 31446 h 62765"/>
                <a:gd name="connsiteX12" fmla="*/ 57130 w 66757"/>
                <a:gd name="connsiteY12" fmla="*/ 9376 h 6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757" h="62765">
                  <a:moveTo>
                    <a:pt x="57186" y="9264"/>
                  </a:moveTo>
                  <a:cubicBezTo>
                    <a:pt x="51065" y="3929"/>
                    <a:pt x="42304" y="-788"/>
                    <a:pt x="33937" y="111"/>
                  </a:cubicBezTo>
                  <a:cubicBezTo>
                    <a:pt x="33544" y="111"/>
                    <a:pt x="33207" y="167"/>
                    <a:pt x="32814" y="223"/>
                  </a:cubicBezTo>
                  <a:cubicBezTo>
                    <a:pt x="28321" y="54"/>
                    <a:pt x="24110" y="953"/>
                    <a:pt x="20179" y="2918"/>
                  </a:cubicBezTo>
                  <a:cubicBezTo>
                    <a:pt x="16135" y="4154"/>
                    <a:pt x="12654" y="6288"/>
                    <a:pt x="9621" y="9376"/>
                  </a:cubicBezTo>
                  <a:cubicBezTo>
                    <a:pt x="4062" y="14655"/>
                    <a:pt x="-319" y="23528"/>
                    <a:pt x="18" y="31390"/>
                  </a:cubicBezTo>
                  <a:cubicBezTo>
                    <a:pt x="411" y="39533"/>
                    <a:pt x="3275" y="47844"/>
                    <a:pt x="9621" y="53404"/>
                  </a:cubicBezTo>
                  <a:cubicBezTo>
                    <a:pt x="11811" y="55032"/>
                    <a:pt x="14057" y="56661"/>
                    <a:pt x="16248" y="58289"/>
                  </a:cubicBezTo>
                  <a:cubicBezTo>
                    <a:pt x="21414" y="61097"/>
                    <a:pt x="26917" y="62501"/>
                    <a:pt x="32758" y="62557"/>
                  </a:cubicBezTo>
                  <a:cubicBezTo>
                    <a:pt x="33151" y="62557"/>
                    <a:pt x="33488" y="62613"/>
                    <a:pt x="33881" y="62669"/>
                  </a:cubicBezTo>
                  <a:cubicBezTo>
                    <a:pt x="41574" y="63512"/>
                    <a:pt x="51683" y="58682"/>
                    <a:pt x="57130" y="53516"/>
                  </a:cubicBezTo>
                  <a:cubicBezTo>
                    <a:pt x="62746" y="48181"/>
                    <a:pt x="67126" y="39308"/>
                    <a:pt x="66733" y="31446"/>
                  </a:cubicBezTo>
                  <a:cubicBezTo>
                    <a:pt x="66340" y="23247"/>
                    <a:pt x="63476" y="14936"/>
                    <a:pt x="57130" y="937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967EC12E-AF03-C220-2C4C-000438E550C8}"/>
                </a:ext>
              </a:extLst>
            </p:cNvPr>
            <p:cNvSpPr/>
            <p:nvPr/>
          </p:nvSpPr>
          <p:spPr>
            <a:xfrm>
              <a:off x="13827822" y="4117518"/>
              <a:ext cx="78018" cy="72534"/>
            </a:xfrm>
            <a:custGeom>
              <a:avLst/>
              <a:gdLst>
                <a:gd name="connsiteX0" fmla="*/ 73638 w 78018"/>
                <a:gd name="connsiteY0" fmla="*/ 21301 h 72534"/>
                <a:gd name="connsiteX1" fmla="*/ 71168 w 78018"/>
                <a:gd name="connsiteY1" fmla="*/ 17988 h 72534"/>
                <a:gd name="connsiteX2" fmla="*/ 61340 w 78018"/>
                <a:gd name="connsiteY2" fmla="*/ 7824 h 72534"/>
                <a:gd name="connsiteX3" fmla="*/ 52916 w 78018"/>
                <a:gd name="connsiteY3" fmla="*/ 3163 h 72534"/>
                <a:gd name="connsiteX4" fmla="*/ 38203 w 78018"/>
                <a:gd name="connsiteY4" fmla="*/ 18 h 72534"/>
                <a:gd name="connsiteX5" fmla="*/ 28039 w 78018"/>
                <a:gd name="connsiteY5" fmla="*/ 1310 h 72534"/>
                <a:gd name="connsiteX6" fmla="*/ 18941 w 78018"/>
                <a:gd name="connsiteY6" fmla="*/ 4960 h 72534"/>
                <a:gd name="connsiteX7" fmla="*/ 8215 w 78018"/>
                <a:gd name="connsiteY7" fmla="*/ 14282 h 72534"/>
                <a:gd name="connsiteX8" fmla="*/ 3330 w 78018"/>
                <a:gd name="connsiteY8" fmla="*/ 22256 h 72534"/>
                <a:gd name="connsiteX9" fmla="*/ 16 w 78018"/>
                <a:gd name="connsiteY9" fmla="*/ 36239 h 72534"/>
                <a:gd name="connsiteX10" fmla="*/ 5239 w 78018"/>
                <a:gd name="connsiteY10" fmla="*/ 54546 h 72534"/>
                <a:gd name="connsiteX11" fmla="*/ 15067 w 78018"/>
                <a:gd name="connsiteY11" fmla="*/ 64711 h 72534"/>
                <a:gd name="connsiteX12" fmla="*/ 23490 w 78018"/>
                <a:gd name="connsiteY12" fmla="*/ 69372 h 72534"/>
                <a:gd name="connsiteX13" fmla="*/ 38203 w 78018"/>
                <a:gd name="connsiteY13" fmla="*/ 72517 h 72534"/>
                <a:gd name="connsiteX14" fmla="*/ 48368 w 78018"/>
                <a:gd name="connsiteY14" fmla="*/ 71225 h 72534"/>
                <a:gd name="connsiteX15" fmla="*/ 57465 w 78018"/>
                <a:gd name="connsiteY15" fmla="*/ 67575 h 72534"/>
                <a:gd name="connsiteX16" fmla="*/ 71168 w 78018"/>
                <a:gd name="connsiteY16" fmla="*/ 54546 h 72534"/>
                <a:gd name="connsiteX17" fmla="*/ 73638 w 78018"/>
                <a:gd name="connsiteY17" fmla="*/ 51233 h 72534"/>
                <a:gd name="connsiteX18" fmla="*/ 73638 w 78018"/>
                <a:gd name="connsiteY18" fmla="*/ 21245 h 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018" h="72534">
                  <a:moveTo>
                    <a:pt x="73638" y="21301"/>
                  </a:moveTo>
                  <a:cubicBezTo>
                    <a:pt x="72796" y="20178"/>
                    <a:pt x="72010" y="19111"/>
                    <a:pt x="71168" y="17988"/>
                  </a:cubicBezTo>
                  <a:cubicBezTo>
                    <a:pt x="68697" y="13720"/>
                    <a:pt x="65439" y="10351"/>
                    <a:pt x="61340" y="7824"/>
                  </a:cubicBezTo>
                  <a:cubicBezTo>
                    <a:pt x="58925" y="5578"/>
                    <a:pt x="56117" y="4005"/>
                    <a:pt x="52916" y="3163"/>
                  </a:cubicBezTo>
                  <a:cubicBezTo>
                    <a:pt x="48312" y="860"/>
                    <a:pt x="43426" y="-150"/>
                    <a:pt x="38203" y="18"/>
                  </a:cubicBezTo>
                  <a:lnTo>
                    <a:pt x="28039" y="1310"/>
                  </a:lnTo>
                  <a:lnTo>
                    <a:pt x="18941" y="4960"/>
                  </a:lnTo>
                  <a:cubicBezTo>
                    <a:pt x="14561" y="7206"/>
                    <a:pt x="10967" y="10295"/>
                    <a:pt x="8215" y="14282"/>
                  </a:cubicBezTo>
                  <a:cubicBezTo>
                    <a:pt x="5857" y="16528"/>
                    <a:pt x="4228" y="19168"/>
                    <a:pt x="3330" y="22256"/>
                  </a:cubicBezTo>
                  <a:cubicBezTo>
                    <a:pt x="971" y="26524"/>
                    <a:pt x="-152" y="31185"/>
                    <a:pt x="16" y="36239"/>
                  </a:cubicBezTo>
                  <a:cubicBezTo>
                    <a:pt x="297" y="42697"/>
                    <a:pt x="2094" y="48875"/>
                    <a:pt x="5239" y="54546"/>
                  </a:cubicBezTo>
                  <a:cubicBezTo>
                    <a:pt x="7710" y="58814"/>
                    <a:pt x="10967" y="62184"/>
                    <a:pt x="15067" y="64711"/>
                  </a:cubicBezTo>
                  <a:cubicBezTo>
                    <a:pt x="17481" y="66957"/>
                    <a:pt x="20289" y="68530"/>
                    <a:pt x="23490" y="69372"/>
                  </a:cubicBezTo>
                  <a:cubicBezTo>
                    <a:pt x="28095" y="71674"/>
                    <a:pt x="32981" y="72685"/>
                    <a:pt x="38203" y="72517"/>
                  </a:cubicBezTo>
                  <a:cubicBezTo>
                    <a:pt x="41573" y="72067"/>
                    <a:pt x="44942" y="71674"/>
                    <a:pt x="48368" y="71225"/>
                  </a:cubicBezTo>
                  <a:lnTo>
                    <a:pt x="57465" y="67575"/>
                  </a:lnTo>
                  <a:cubicBezTo>
                    <a:pt x="63137" y="64430"/>
                    <a:pt x="67686" y="60050"/>
                    <a:pt x="71168" y="54546"/>
                  </a:cubicBezTo>
                  <a:cubicBezTo>
                    <a:pt x="72010" y="53423"/>
                    <a:pt x="72796" y="52356"/>
                    <a:pt x="73638" y="51233"/>
                  </a:cubicBezTo>
                  <a:cubicBezTo>
                    <a:pt x="79479" y="43315"/>
                    <a:pt x="79479" y="29164"/>
                    <a:pt x="73638" y="212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6DCF1221-6A9F-CBCB-FC7F-A29D568E3EBD}"/>
                </a:ext>
              </a:extLst>
            </p:cNvPr>
            <p:cNvSpPr/>
            <p:nvPr/>
          </p:nvSpPr>
          <p:spPr>
            <a:xfrm>
              <a:off x="13925608" y="4111317"/>
              <a:ext cx="73364" cy="68146"/>
            </a:xfrm>
            <a:custGeom>
              <a:avLst/>
              <a:gdLst>
                <a:gd name="connsiteX0" fmla="*/ 68455 w 73364"/>
                <a:gd name="connsiteY0" fmla="*/ 17058 h 68146"/>
                <a:gd name="connsiteX1" fmla="*/ 59302 w 73364"/>
                <a:gd name="connsiteY1" fmla="*/ 7567 h 68146"/>
                <a:gd name="connsiteX2" fmla="*/ 47228 w 73364"/>
                <a:gd name="connsiteY2" fmla="*/ 1502 h 68146"/>
                <a:gd name="connsiteX3" fmla="*/ 45431 w 73364"/>
                <a:gd name="connsiteY3" fmla="*/ 1221 h 68146"/>
                <a:gd name="connsiteX4" fmla="*/ 26338 w 73364"/>
                <a:gd name="connsiteY4" fmla="*/ 1221 h 68146"/>
                <a:gd name="connsiteX5" fmla="*/ 10501 w 73364"/>
                <a:gd name="connsiteY5" fmla="*/ 9982 h 68146"/>
                <a:gd name="connsiteX6" fmla="*/ 0 w 73364"/>
                <a:gd name="connsiteY6" fmla="*/ 34073 h 68146"/>
                <a:gd name="connsiteX7" fmla="*/ 10501 w 73364"/>
                <a:gd name="connsiteY7" fmla="*/ 58165 h 68146"/>
                <a:gd name="connsiteX8" fmla="*/ 26338 w 73364"/>
                <a:gd name="connsiteY8" fmla="*/ 66925 h 68146"/>
                <a:gd name="connsiteX9" fmla="*/ 45431 w 73364"/>
                <a:gd name="connsiteY9" fmla="*/ 66925 h 68146"/>
                <a:gd name="connsiteX10" fmla="*/ 47228 w 73364"/>
                <a:gd name="connsiteY10" fmla="*/ 66644 h 68146"/>
                <a:gd name="connsiteX11" fmla="*/ 55708 w 73364"/>
                <a:gd name="connsiteY11" fmla="*/ 63219 h 68146"/>
                <a:gd name="connsiteX12" fmla="*/ 65704 w 73364"/>
                <a:gd name="connsiteY12" fmla="*/ 54514 h 68146"/>
                <a:gd name="connsiteX13" fmla="*/ 73341 w 73364"/>
                <a:gd name="connsiteY13" fmla="*/ 34073 h 68146"/>
                <a:gd name="connsiteX14" fmla="*/ 68512 w 73364"/>
                <a:gd name="connsiteY14" fmla="*/ 17058 h 6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364" h="68146">
                  <a:moveTo>
                    <a:pt x="68455" y="17058"/>
                  </a:moveTo>
                  <a:cubicBezTo>
                    <a:pt x="66153" y="13071"/>
                    <a:pt x="63121" y="9926"/>
                    <a:pt x="59302" y="7567"/>
                  </a:cubicBezTo>
                  <a:cubicBezTo>
                    <a:pt x="55820" y="4535"/>
                    <a:pt x="51777" y="2569"/>
                    <a:pt x="47228" y="1502"/>
                  </a:cubicBezTo>
                  <a:cubicBezTo>
                    <a:pt x="46610" y="1390"/>
                    <a:pt x="46049" y="1278"/>
                    <a:pt x="45431" y="1221"/>
                  </a:cubicBezTo>
                  <a:cubicBezTo>
                    <a:pt x="39085" y="-407"/>
                    <a:pt x="32740" y="-407"/>
                    <a:pt x="26338" y="1221"/>
                  </a:cubicBezTo>
                  <a:cubicBezTo>
                    <a:pt x="20329" y="2794"/>
                    <a:pt x="15050" y="5714"/>
                    <a:pt x="10501" y="9982"/>
                  </a:cubicBezTo>
                  <a:cubicBezTo>
                    <a:pt x="4156" y="16552"/>
                    <a:pt x="0" y="24695"/>
                    <a:pt x="0" y="34073"/>
                  </a:cubicBezTo>
                  <a:cubicBezTo>
                    <a:pt x="0" y="42946"/>
                    <a:pt x="4100" y="52100"/>
                    <a:pt x="10501" y="58165"/>
                  </a:cubicBezTo>
                  <a:cubicBezTo>
                    <a:pt x="15050" y="62433"/>
                    <a:pt x="20329" y="65353"/>
                    <a:pt x="26338" y="66925"/>
                  </a:cubicBezTo>
                  <a:cubicBezTo>
                    <a:pt x="32683" y="68554"/>
                    <a:pt x="39029" y="68554"/>
                    <a:pt x="45431" y="66925"/>
                  </a:cubicBezTo>
                  <a:cubicBezTo>
                    <a:pt x="46049" y="66813"/>
                    <a:pt x="46610" y="66701"/>
                    <a:pt x="47228" y="66644"/>
                  </a:cubicBezTo>
                  <a:lnTo>
                    <a:pt x="55708" y="63219"/>
                  </a:lnTo>
                  <a:cubicBezTo>
                    <a:pt x="59807" y="61141"/>
                    <a:pt x="63121" y="58221"/>
                    <a:pt x="65704" y="54514"/>
                  </a:cubicBezTo>
                  <a:cubicBezTo>
                    <a:pt x="70253" y="48899"/>
                    <a:pt x="73678" y="41542"/>
                    <a:pt x="73341" y="34073"/>
                  </a:cubicBezTo>
                  <a:cubicBezTo>
                    <a:pt x="73060" y="28065"/>
                    <a:pt x="71432" y="22337"/>
                    <a:pt x="68512" y="17058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1A41B0E6-E0F1-9DBD-60FE-8796AB55D9F8}"/>
                </a:ext>
              </a:extLst>
            </p:cNvPr>
            <p:cNvSpPr/>
            <p:nvPr/>
          </p:nvSpPr>
          <p:spPr>
            <a:xfrm>
              <a:off x="14020994" y="4119390"/>
              <a:ext cx="66426" cy="63232"/>
            </a:xfrm>
            <a:custGeom>
              <a:avLst/>
              <a:gdLst>
                <a:gd name="connsiteX0" fmla="*/ 56687 w 66426"/>
                <a:gd name="connsiteY0" fmla="*/ 9266 h 63232"/>
                <a:gd name="connsiteX1" fmla="*/ 33213 w 66426"/>
                <a:gd name="connsiteY1" fmla="*/ 0 h 63232"/>
                <a:gd name="connsiteX2" fmla="*/ 9739 w 66426"/>
                <a:gd name="connsiteY2" fmla="*/ 9266 h 63232"/>
                <a:gd name="connsiteX3" fmla="*/ 24 w 66426"/>
                <a:gd name="connsiteY3" fmla="*/ 31616 h 63232"/>
                <a:gd name="connsiteX4" fmla="*/ 9739 w 66426"/>
                <a:gd name="connsiteY4" fmla="*/ 53967 h 63232"/>
                <a:gd name="connsiteX5" fmla="*/ 33213 w 66426"/>
                <a:gd name="connsiteY5" fmla="*/ 63233 h 63232"/>
                <a:gd name="connsiteX6" fmla="*/ 56687 w 66426"/>
                <a:gd name="connsiteY6" fmla="*/ 53967 h 63232"/>
                <a:gd name="connsiteX7" fmla="*/ 66402 w 66426"/>
                <a:gd name="connsiteY7" fmla="*/ 31616 h 63232"/>
                <a:gd name="connsiteX8" fmla="*/ 56687 w 66426"/>
                <a:gd name="connsiteY8" fmla="*/ 9266 h 6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26" h="63232">
                  <a:moveTo>
                    <a:pt x="56687" y="9266"/>
                  </a:moveTo>
                  <a:cubicBezTo>
                    <a:pt x="50116" y="3482"/>
                    <a:pt x="42086" y="0"/>
                    <a:pt x="33213" y="0"/>
                  </a:cubicBezTo>
                  <a:cubicBezTo>
                    <a:pt x="24790" y="0"/>
                    <a:pt x="15804" y="3426"/>
                    <a:pt x="9739" y="9266"/>
                  </a:cubicBezTo>
                  <a:cubicBezTo>
                    <a:pt x="4068" y="14657"/>
                    <a:pt x="-369" y="23586"/>
                    <a:pt x="24" y="31616"/>
                  </a:cubicBezTo>
                  <a:cubicBezTo>
                    <a:pt x="417" y="39872"/>
                    <a:pt x="3337" y="48351"/>
                    <a:pt x="9739" y="53967"/>
                  </a:cubicBezTo>
                  <a:cubicBezTo>
                    <a:pt x="16310" y="59751"/>
                    <a:pt x="24340" y="63233"/>
                    <a:pt x="33213" y="63233"/>
                  </a:cubicBezTo>
                  <a:cubicBezTo>
                    <a:pt x="41637" y="63233"/>
                    <a:pt x="50622" y="59807"/>
                    <a:pt x="56687" y="53967"/>
                  </a:cubicBezTo>
                  <a:cubicBezTo>
                    <a:pt x="62359" y="48576"/>
                    <a:pt x="66795" y="39647"/>
                    <a:pt x="66402" y="31616"/>
                  </a:cubicBezTo>
                  <a:cubicBezTo>
                    <a:pt x="66009" y="23361"/>
                    <a:pt x="63089" y="14882"/>
                    <a:pt x="56687" y="9266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91983403-30E6-1892-FAEF-5BF1F7D21693}"/>
                </a:ext>
              </a:extLst>
            </p:cNvPr>
            <p:cNvSpPr/>
            <p:nvPr/>
          </p:nvSpPr>
          <p:spPr>
            <a:xfrm>
              <a:off x="14125672" y="4123208"/>
              <a:ext cx="70466" cy="66827"/>
            </a:xfrm>
            <a:custGeom>
              <a:avLst/>
              <a:gdLst>
                <a:gd name="connsiteX0" fmla="*/ 60111 w 70466"/>
                <a:gd name="connsiteY0" fmla="*/ 9771 h 66827"/>
                <a:gd name="connsiteX1" fmla="*/ 35233 w 70466"/>
                <a:gd name="connsiteY1" fmla="*/ 0 h 66827"/>
                <a:gd name="connsiteX2" fmla="*/ 10356 w 70466"/>
                <a:gd name="connsiteY2" fmla="*/ 9771 h 66827"/>
                <a:gd name="connsiteX3" fmla="*/ 23 w 70466"/>
                <a:gd name="connsiteY3" fmla="*/ 33414 h 66827"/>
                <a:gd name="connsiteX4" fmla="*/ 10356 w 70466"/>
                <a:gd name="connsiteY4" fmla="*/ 57056 h 66827"/>
                <a:gd name="connsiteX5" fmla="*/ 35233 w 70466"/>
                <a:gd name="connsiteY5" fmla="*/ 66827 h 66827"/>
                <a:gd name="connsiteX6" fmla="*/ 60111 w 70466"/>
                <a:gd name="connsiteY6" fmla="*/ 57056 h 66827"/>
                <a:gd name="connsiteX7" fmla="*/ 70444 w 70466"/>
                <a:gd name="connsiteY7" fmla="*/ 33414 h 66827"/>
                <a:gd name="connsiteX8" fmla="*/ 60111 w 70466"/>
                <a:gd name="connsiteY8" fmla="*/ 9771 h 6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66" h="66827">
                  <a:moveTo>
                    <a:pt x="60111" y="9771"/>
                  </a:moveTo>
                  <a:cubicBezTo>
                    <a:pt x="53148" y="3650"/>
                    <a:pt x="44612" y="0"/>
                    <a:pt x="35233" y="0"/>
                  </a:cubicBezTo>
                  <a:cubicBezTo>
                    <a:pt x="26304" y="0"/>
                    <a:pt x="16814" y="3650"/>
                    <a:pt x="10356" y="9771"/>
                  </a:cubicBezTo>
                  <a:cubicBezTo>
                    <a:pt x="4347" y="15499"/>
                    <a:pt x="-370" y="24990"/>
                    <a:pt x="23" y="33414"/>
                  </a:cubicBezTo>
                  <a:cubicBezTo>
                    <a:pt x="416" y="42174"/>
                    <a:pt x="3561" y="51103"/>
                    <a:pt x="10356" y="57056"/>
                  </a:cubicBezTo>
                  <a:cubicBezTo>
                    <a:pt x="17319" y="63177"/>
                    <a:pt x="25855" y="66827"/>
                    <a:pt x="35233" y="66827"/>
                  </a:cubicBezTo>
                  <a:cubicBezTo>
                    <a:pt x="44162" y="66827"/>
                    <a:pt x="53653" y="63177"/>
                    <a:pt x="60111" y="57056"/>
                  </a:cubicBezTo>
                  <a:cubicBezTo>
                    <a:pt x="66120" y="51328"/>
                    <a:pt x="70837" y="41837"/>
                    <a:pt x="70444" y="33414"/>
                  </a:cubicBezTo>
                  <a:cubicBezTo>
                    <a:pt x="70051" y="24653"/>
                    <a:pt x="66906" y="15724"/>
                    <a:pt x="60111" y="977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533865A3-5898-4C68-6526-D33EC18B2EE9}"/>
                </a:ext>
              </a:extLst>
            </p:cNvPr>
            <p:cNvSpPr/>
            <p:nvPr/>
          </p:nvSpPr>
          <p:spPr>
            <a:xfrm>
              <a:off x="14225851" y="4070421"/>
              <a:ext cx="83435" cy="82550"/>
            </a:xfrm>
            <a:custGeom>
              <a:avLst/>
              <a:gdLst>
                <a:gd name="connsiteX0" fmla="*/ 41697 w 83435"/>
                <a:gd name="connsiteY0" fmla="*/ 0 h 82550"/>
                <a:gd name="connsiteX1" fmla="*/ 41697 w 83435"/>
                <a:gd name="connsiteY1" fmla="*/ 82551 h 82550"/>
                <a:gd name="connsiteX2" fmla="*/ 41697 w 83435"/>
                <a:gd name="connsiteY2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435" h="82550">
                  <a:moveTo>
                    <a:pt x="41697" y="0"/>
                  </a:moveTo>
                  <a:cubicBezTo>
                    <a:pt x="-13843" y="0"/>
                    <a:pt x="-13955" y="82551"/>
                    <a:pt x="41697" y="82551"/>
                  </a:cubicBezTo>
                  <a:cubicBezTo>
                    <a:pt x="97348" y="82551"/>
                    <a:pt x="97348" y="0"/>
                    <a:pt x="4169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95897D0A-7AE8-F5B1-95C8-CAE305E43A37}"/>
                </a:ext>
              </a:extLst>
            </p:cNvPr>
            <p:cNvSpPr/>
            <p:nvPr/>
          </p:nvSpPr>
          <p:spPr>
            <a:xfrm>
              <a:off x="14347222" y="4046442"/>
              <a:ext cx="42816" cy="40657"/>
            </a:xfrm>
            <a:custGeom>
              <a:avLst/>
              <a:gdLst>
                <a:gd name="connsiteX0" fmla="*/ 21408 w 42816"/>
                <a:gd name="connsiteY0" fmla="*/ 0 h 40657"/>
                <a:gd name="connsiteX1" fmla="*/ 6302 w 42816"/>
                <a:gd name="connsiteY1" fmla="*/ 5953 h 40657"/>
                <a:gd name="connsiteX2" fmla="*/ 12 w 42816"/>
                <a:gd name="connsiteY2" fmla="*/ 20329 h 40657"/>
                <a:gd name="connsiteX3" fmla="*/ 21408 w 42816"/>
                <a:gd name="connsiteY3" fmla="*/ 40658 h 40657"/>
                <a:gd name="connsiteX4" fmla="*/ 36514 w 42816"/>
                <a:gd name="connsiteY4" fmla="*/ 34705 h 40657"/>
                <a:gd name="connsiteX5" fmla="*/ 42804 w 42816"/>
                <a:gd name="connsiteY5" fmla="*/ 20329 h 40657"/>
                <a:gd name="connsiteX6" fmla="*/ 21408 w 42816"/>
                <a:gd name="connsiteY6" fmla="*/ 0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16" h="40657">
                  <a:moveTo>
                    <a:pt x="21408" y="0"/>
                  </a:moveTo>
                  <a:cubicBezTo>
                    <a:pt x="16017" y="0"/>
                    <a:pt x="10233" y="2190"/>
                    <a:pt x="6302" y="5953"/>
                  </a:cubicBezTo>
                  <a:cubicBezTo>
                    <a:pt x="2652" y="9434"/>
                    <a:pt x="-212" y="15162"/>
                    <a:pt x="12" y="20329"/>
                  </a:cubicBezTo>
                  <a:cubicBezTo>
                    <a:pt x="574" y="31785"/>
                    <a:pt x="9840" y="40658"/>
                    <a:pt x="21408" y="40658"/>
                  </a:cubicBezTo>
                  <a:cubicBezTo>
                    <a:pt x="26799" y="40658"/>
                    <a:pt x="32583" y="38468"/>
                    <a:pt x="36514" y="34705"/>
                  </a:cubicBezTo>
                  <a:cubicBezTo>
                    <a:pt x="40165" y="31223"/>
                    <a:pt x="43029" y="25495"/>
                    <a:pt x="42804" y="20329"/>
                  </a:cubicBezTo>
                  <a:cubicBezTo>
                    <a:pt x="42242" y="8873"/>
                    <a:pt x="32977" y="0"/>
                    <a:pt x="21408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DADC86AB-D9C2-CEB8-4CF0-90C550A2EC8C}"/>
                </a:ext>
              </a:extLst>
            </p:cNvPr>
            <p:cNvSpPr/>
            <p:nvPr/>
          </p:nvSpPr>
          <p:spPr>
            <a:xfrm>
              <a:off x="14391589" y="3982895"/>
              <a:ext cx="62962" cy="58352"/>
            </a:xfrm>
            <a:custGeom>
              <a:avLst/>
              <a:gdLst>
                <a:gd name="connsiteX0" fmla="*/ 47856 w 62962"/>
                <a:gd name="connsiteY0" fmla="*/ 4301 h 58352"/>
                <a:gd name="connsiteX1" fmla="*/ 8097 w 62962"/>
                <a:gd name="connsiteY1" fmla="*/ 9187 h 58352"/>
                <a:gd name="connsiteX2" fmla="*/ 965 w 62962"/>
                <a:gd name="connsiteY2" fmla="*/ 34738 h 58352"/>
                <a:gd name="connsiteX3" fmla="*/ 6412 w 62962"/>
                <a:gd name="connsiteY3" fmla="*/ 44454 h 58352"/>
                <a:gd name="connsiteX4" fmla="*/ 10848 w 62962"/>
                <a:gd name="connsiteY4" fmla="*/ 49845 h 58352"/>
                <a:gd name="connsiteX5" fmla="*/ 24326 w 62962"/>
                <a:gd name="connsiteY5" fmla="*/ 57314 h 58352"/>
                <a:gd name="connsiteX6" fmla="*/ 50944 w 62962"/>
                <a:gd name="connsiteY6" fmla="*/ 52147 h 58352"/>
                <a:gd name="connsiteX7" fmla="*/ 62962 w 62962"/>
                <a:gd name="connsiteY7" fmla="*/ 29347 h 58352"/>
                <a:gd name="connsiteX8" fmla="*/ 47856 w 62962"/>
                <a:gd name="connsiteY8" fmla="*/ 4301 h 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62" h="58352">
                  <a:moveTo>
                    <a:pt x="47856" y="4301"/>
                  </a:moveTo>
                  <a:cubicBezTo>
                    <a:pt x="35782" y="-2550"/>
                    <a:pt x="17868" y="-1427"/>
                    <a:pt x="8097" y="9187"/>
                  </a:cubicBezTo>
                  <a:cubicBezTo>
                    <a:pt x="1582" y="16263"/>
                    <a:pt x="-1787" y="25136"/>
                    <a:pt x="965" y="34738"/>
                  </a:cubicBezTo>
                  <a:cubicBezTo>
                    <a:pt x="2088" y="38557"/>
                    <a:pt x="3997" y="41758"/>
                    <a:pt x="6412" y="44454"/>
                  </a:cubicBezTo>
                  <a:cubicBezTo>
                    <a:pt x="7647" y="46419"/>
                    <a:pt x="9107" y="48216"/>
                    <a:pt x="10848" y="49845"/>
                  </a:cubicBezTo>
                  <a:cubicBezTo>
                    <a:pt x="14723" y="53495"/>
                    <a:pt x="19216" y="55966"/>
                    <a:pt x="24326" y="57314"/>
                  </a:cubicBezTo>
                  <a:cubicBezTo>
                    <a:pt x="33704" y="59784"/>
                    <a:pt x="43251" y="57763"/>
                    <a:pt x="50944" y="52147"/>
                  </a:cubicBezTo>
                  <a:cubicBezTo>
                    <a:pt x="58301" y="46756"/>
                    <a:pt x="62962" y="38726"/>
                    <a:pt x="62962" y="29347"/>
                  </a:cubicBezTo>
                  <a:cubicBezTo>
                    <a:pt x="62962" y="18846"/>
                    <a:pt x="56897" y="9412"/>
                    <a:pt x="47856" y="430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DFFA4C2-2373-97BE-79C7-9806B91BA06F}"/>
                </a:ext>
              </a:extLst>
            </p:cNvPr>
            <p:cNvSpPr/>
            <p:nvPr/>
          </p:nvSpPr>
          <p:spPr>
            <a:xfrm>
              <a:off x="14468791" y="3930052"/>
              <a:ext cx="69447" cy="65655"/>
            </a:xfrm>
            <a:custGeom>
              <a:avLst/>
              <a:gdLst>
                <a:gd name="connsiteX0" fmla="*/ 64941 w 69447"/>
                <a:gd name="connsiteY0" fmla="*/ 17048 h 65655"/>
                <a:gd name="connsiteX1" fmla="*/ 64436 w 69447"/>
                <a:gd name="connsiteY1" fmla="*/ 16262 h 65655"/>
                <a:gd name="connsiteX2" fmla="*/ 47926 w 69447"/>
                <a:gd name="connsiteY2" fmla="*/ 2840 h 65655"/>
                <a:gd name="connsiteX3" fmla="*/ 34616 w 69447"/>
                <a:gd name="connsiteY3" fmla="*/ 32 h 65655"/>
                <a:gd name="connsiteX4" fmla="*/ 25407 w 69447"/>
                <a:gd name="connsiteY4" fmla="*/ 1211 h 65655"/>
                <a:gd name="connsiteX5" fmla="*/ 7436 w 69447"/>
                <a:gd name="connsiteY5" fmla="*/ 12948 h 65655"/>
                <a:gd name="connsiteX6" fmla="*/ 24 w 69447"/>
                <a:gd name="connsiteY6" fmla="*/ 32828 h 65655"/>
                <a:gd name="connsiteX7" fmla="*/ 4741 w 69447"/>
                <a:gd name="connsiteY7" fmla="*/ 49394 h 65655"/>
                <a:gd name="connsiteX8" fmla="*/ 21251 w 69447"/>
                <a:gd name="connsiteY8" fmla="*/ 62816 h 65655"/>
                <a:gd name="connsiteX9" fmla="*/ 34560 w 69447"/>
                <a:gd name="connsiteY9" fmla="*/ 65624 h 65655"/>
                <a:gd name="connsiteX10" fmla="*/ 43770 w 69447"/>
                <a:gd name="connsiteY10" fmla="*/ 64444 h 65655"/>
                <a:gd name="connsiteX11" fmla="*/ 64436 w 69447"/>
                <a:gd name="connsiteY11" fmla="*/ 49338 h 65655"/>
                <a:gd name="connsiteX12" fmla="*/ 64941 w 69447"/>
                <a:gd name="connsiteY12" fmla="*/ 48552 h 65655"/>
                <a:gd name="connsiteX13" fmla="*/ 64941 w 69447"/>
                <a:gd name="connsiteY13" fmla="*/ 16935 h 6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447" h="65655">
                  <a:moveTo>
                    <a:pt x="64941" y="17048"/>
                  </a:moveTo>
                  <a:cubicBezTo>
                    <a:pt x="64941" y="17048"/>
                    <a:pt x="64604" y="16542"/>
                    <a:pt x="64436" y="16262"/>
                  </a:cubicBezTo>
                  <a:cubicBezTo>
                    <a:pt x="60280" y="9916"/>
                    <a:pt x="54833" y="5592"/>
                    <a:pt x="47926" y="2840"/>
                  </a:cubicBezTo>
                  <a:cubicBezTo>
                    <a:pt x="43770" y="762"/>
                    <a:pt x="39334" y="-193"/>
                    <a:pt x="34616" y="32"/>
                  </a:cubicBezTo>
                  <a:cubicBezTo>
                    <a:pt x="31528" y="425"/>
                    <a:pt x="28495" y="818"/>
                    <a:pt x="25407" y="1211"/>
                  </a:cubicBezTo>
                  <a:cubicBezTo>
                    <a:pt x="18218" y="3121"/>
                    <a:pt x="12097" y="7276"/>
                    <a:pt x="7436" y="12948"/>
                  </a:cubicBezTo>
                  <a:cubicBezTo>
                    <a:pt x="3000" y="18395"/>
                    <a:pt x="-313" y="25584"/>
                    <a:pt x="24" y="32828"/>
                  </a:cubicBezTo>
                  <a:cubicBezTo>
                    <a:pt x="304" y="38668"/>
                    <a:pt x="1877" y="44284"/>
                    <a:pt x="4741" y="49394"/>
                  </a:cubicBezTo>
                  <a:cubicBezTo>
                    <a:pt x="8222" y="55740"/>
                    <a:pt x="14737" y="60233"/>
                    <a:pt x="21251" y="62816"/>
                  </a:cubicBezTo>
                  <a:cubicBezTo>
                    <a:pt x="25407" y="64893"/>
                    <a:pt x="29843" y="65848"/>
                    <a:pt x="34560" y="65624"/>
                  </a:cubicBezTo>
                  <a:lnTo>
                    <a:pt x="43770" y="64444"/>
                  </a:lnTo>
                  <a:cubicBezTo>
                    <a:pt x="52306" y="62198"/>
                    <a:pt x="59606" y="56695"/>
                    <a:pt x="64436" y="49338"/>
                  </a:cubicBezTo>
                  <a:cubicBezTo>
                    <a:pt x="64604" y="49057"/>
                    <a:pt x="64773" y="48833"/>
                    <a:pt x="64941" y="48552"/>
                  </a:cubicBezTo>
                  <a:cubicBezTo>
                    <a:pt x="70950" y="39342"/>
                    <a:pt x="70950" y="26145"/>
                    <a:pt x="64941" y="169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2CA7A3F5-B041-40F8-8FCA-9B1681BA0BEE}"/>
                </a:ext>
              </a:extLst>
            </p:cNvPr>
            <p:cNvSpPr/>
            <p:nvPr/>
          </p:nvSpPr>
          <p:spPr>
            <a:xfrm>
              <a:off x="14552629" y="3873428"/>
              <a:ext cx="64608" cy="61247"/>
            </a:xfrm>
            <a:custGeom>
              <a:avLst/>
              <a:gdLst>
                <a:gd name="connsiteX0" fmla="*/ 64496 w 64608"/>
                <a:gd name="connsiteY0" fmla="*/ 30487 h 61247"/>
                <a:gd name="connsiteX1" fmla="*/ 60116 w 64608"/>
                <a:gd name="connsiteY1" fmla="*/ 15044 h 61247"/>
                <a:gd name="connsiteX2" fmla="*/ 48548 w 64608"/>
                <a:gd name="connsiteY2" fmla="*/ 4037 h 61247"/>
                <a:gd name="connsiteX3" fmla="*/ 12720 w 64608"/>
                <a:gd name="connsiteY3" fmla="*/ 6452 h 61247"/>
                <a:gd name="connsiteX4" fmla="*/ 2780 w 64608"/>
                <a:gd name="connsiteY4" fmla="*/ 18694 h 61247"/>
                <a:gd name="connsiteX5" fmla="*/ 590 w 64608"/>
                <a:gd name="connsiteY5" fmla="*/ 26444 h 61247"/>
                <a:gd name="connsiteX6" fmla="*/ 590 w 64608"/>
                <a:gd name="connsiteY6" fmla="*/ 34587 h 61247"/>
                <a:gd name="connsiteX7" fmla="*/ 2780 w 64608"/>
                <a:gd name="connsiteY7" fmla="*/ 42336 h 61247"/>
                <a:gd name="connsiteX8" fmla="*/ 6935 w 64608"/>
                <a:gd name="connsiteY8" fmla="*/ 49075 h 61247"/>
                <a:gd name="connsiteX9" fmla="*/ 23670 w 64608"/>
                <a:gd name="connsiteY9" fmla="*/ 60026 h 61247"/>
                <a:gd name="connsiteX10" fmla="*/ 24513 w 64608"/>
                <a:gd name="connsiteY10" fmla="*/ 60194 h 61247"/>
                <a:gd name="connsiteX11" fmla="*/ 41360 w 64608"/>
                <a:gd name="connsiteY11" fmla="*/ 60194 h 61247"/>
                <a:gd name="connsiteX12" fmla="*/ 52142 w 64608"/>
                <a:gd name="connsiteY12" fmla="*/ 54803 h 61247"/>
                <a:gd name="connsiteX13" fmla="*/ 60285 w 64608"/>
                <a:gd name="connsiteY13" fmla="*/ 46380 h 61247"/>
                <a:gd name="connsiteX14" fmla="*/ 64609 w 64608"/>
                <a:gd name="connsiteY14" fmla="*/ 31217 h 61247"/>
                <a:gd name="connsiteX15" fmla="*/ 64496 w 64608"/>
                <a:gd name="connsiteY15" fmla="*/ 30543 h 6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08" h="61247">
                  <a:moveTo>
                    <a:pt x="64496" y="30487"/>
                  </a:moveTo>
                  <a:cubicBezTo>
                    <a:pt x="63766" y="25040"/>
                    <a:pt x="63036" y="19817"/>
                    <a:pt x="60116" y="15044"/>
                  </a:cubicBezTo>
                  <a:cubicBezTo>
                    <a:pt x="57421" y="10664"/>
                    <a:pt x="53040" y="6564"/>
                    <a:pt x="48548" y="4037"/>
                  </a:cubicBezTo>
                  <a:cubicBezTo>
                    <a:pt x="37316" y="-2196"/>
                    <a:pt x="22940" y="-1073"/>
                    <a:pt x="12720" y="6452"/>
                  </a:cubicBezTo>
                  <a:cubicBezTo>
                    <a:pt x="8227" y="9765"/>
                    <a:pt x="5082" y="13584"/>
                    <a:pt x="2780" y="18694"/>
                  </a:cubicBezTo>
                  <a:cubicBezTo>
                    <a:pt x="1320" y="21053"/>
                    <a:pt x="590" y="23636"/>
                    <a:pt x="590" y="26444"/>
                  </a:cubicBezTo>
                  <a:cubicBezTo>
                    <a:pt x="-197" y="29139"/>
                    <a:pt x="-197" y="31891"/>
                    <a:pt x="590" y="34587"/>
                  </a:cubicBezTo>
                  <a:cubicBezTo>
                    <a:pt x="590" y="37394"/>
                    <a:pt x="1320" y="39921"/>
                    <a:pt x="2780" y="42336"/>
                  </a:cubicBezTo>
                  <a:cubicBezTo>
                    <a:pt x="3566" y="44976"/>
                    <a:pt x="4970" y="47222"/>
                    <a:pt x="6935" y="49075"/>
                  </a:cubicBezTo>
                  <a:cubicBezTo>
                    <a:pt x="10979" y="54017"/>
                    <a:pt x="17156" y="58959"/>
                    <a:pt x="23670" y="60026"/>
                  </a:cubicBezTo>
                  <a:cubicBezTo>
                    <a:pt x="23951" y="60026"/>
                    <a:pt x="24232" y="60138"/>
                    <a:pt x="24513" y="60194"/>
                  </a:cubicBezTo>
                  <a:cubicBezTo>
                    <a:pt x="30128" y="61598"/>
                    <a:pt x="35744" y="61598"/>
                    <a:pt x="41360" y="60194"/>
                  </a:cubicBezTo>
                  <a:cubicBezTo>
                    <a:pt x="45459" y="59296"/>
                    <a:pt x="48997" y="57499"/>
                    <a:pt x="52142" y="54803"/>
                  </a:cubicBezTo>
                  <a:cubicBezTo>
                    <a:pt x="55567" y="52725"/>
                    <a:pt x="58263" y="49917"/>
                    <a:pt x="60285" y="46380"/>
                  </a:cubicBezTo>
                  <a:cubicBezTo>
                    <a:pt x="63149" y="41718"/>
                    <a:pt x="64553" y="36664"/>
                    <a:pt x="64609" y="31217"/>
                  </a:cubicBezTo>
                  <a:cubicBezTo>
                    <a:pt x="64609" y="30992"/>
                    <a:pt x="64553" y="30768"/>
                    <a:pt x="64496" y="3054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69A2A99E-A992-937A-1968-DCB0DEA65853}"/>
                </a:ext>
              </a:extLst>
            </p:cNvPr>
            <p:cNvSpPr/>
            <p:nvPr/>
          </p:nvSpPr>
          <p:spPr>
            <a:xfrm>
              <a:off x="14635342" y="3828384"/>
              <a:ext cx="56248" cy="55651"/>
            </a:xfrm>
            <a:custGeom>
              <a:avLst/>
              <a:gdLst>
                <a:gd name="connsiteX0" fmla="*/ 28114 w 56248"/>
                <a:gd name="connsiteY0" fmla="*/ 0 h 55651"/>
                <a:gd name="connsiteX1" fmla="*/ 28114 w 56248"/>
                <a:gd name="connsiteY1" fmla="*/ 55652 h 55651"/>
                <a:gd name="connsiteX2" fmla="*/ 28114 w 56248"/>
                <a:gd name="connsiteY2" fmla="*/ 0 h 5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48" h="55651">
                  <a:moveTo>
                    <a:pt x="28114" y="0"/>
                  </a:moveTo>
                  <a:cubicBezTo>
                    <a:pt x="-9343" y="0"/>
                    <a:pt x="-9399" y="55652"/>
                    <a:pt x="28114" y="55652"/>
                  </a:cubicBezTo>
                  <a:cubicBezTo>
                    <a:pt x="65626" y="55652"/>
                    <a:pt x="65626" y="0"/>
                    <a:pt x="2811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25508CEB-7F3F-7ED2-465E-D19AA9091BC6}"/>
                </a:ext>
              </a:extLst>
            </p:cNvPr>
            <p:cNvSpPr/>
            <p:nvPr/>
          </p:nvSpPr>
          <p:spPr>
            <a:xfrm>
              <a:off x="14725548" y="3765290"/>
              <a:ext cx="80675" cy="75113"/>
            </a:xfrm>
            <a:custGeom>
              <a:avLst/>
              <a:gdLst>
                <a:gd name="connsiteX0" fmla="*/ 75492 w 80675"/>
                <a:gd name="connsiteY0" fmla="*/ 21032 h 75113"/>
                <a:gd name="connsiteX1" fmla="*/ 71111 w 80675"/>
                <a:gd name="connsiteY1" fmla="*/ 15023 h 75113"/>
                <a:gd name="connsiteX2" fmla="*/ 60048 w 80675"/>
                <a:gd name="connsiteY2" fmla="*/ 5364 h 75113"/>
                <a:gd name="connsiteX3" fmla="*/ 49603 w 80675"/>
                <a:gd name="connsiteY3" fmla="*/ 1377 h 75113"/>
                <a:gd name="connsiteX4" fmla="*/ 39214 w 80675"/>
                <a:gd name="connsiteY4" fmla="*/ 29 h 75113"/>
                <a:gd name="connsiteX5" fmla="*/ 24108 w 80675"/>
                <a:gd name="connsiteY5" fmla="*/ 3230 h 75113"/>
                <a:gd name="connsiteX6" fmla="*/ 15460 w 80675"/>
                <a:gd name="connsiteY6" fmla="*/ 8004 h 75113"/>
                <a:gd name="connsiteX7" fmla="*/ 5351 w 80675"/>
                <a:gd name="connsiteY7" fmla="*/ 18449 h 75113"/>
                <a:gd name="connsiteX8" fmla="*/ 16 w 80675"/>
                <a:gd name="connsiteY8" fmla="*/ 37205 h 75113"/>
                <a:gd name="connsiteX9" fmla="*/ 3386 w 80675"/>
                <a:gd name="connsiteY9" fmla="*/ 51525 h 75113"/>
                <a:gd name="connsiteX10" fmla="*/ 11473 w 80675"/>
                <a:gd name="connsiteY10" fmla="*/ 63487 h 75113"/>
                <a:gd name="connsiteX11" fmla="*/ 40113 w 80675"/>
                <a:gd name="connsiteY11" fmla="*/ 75111 h 75113"/>
                <a:gd name="connsiteX12" fmla="*/ 52917 w 80675"/>
                <a:gd name="connsiteY12" fmla="*/ 73651 h 75113"/>
                <a:gd name="connsiteX13" fmla="*/ 69595 w 80675"/>
                <a:gd name="connsiteY13" fmla="*/ 64441 h 75113"/>
                <a:gd name="connsiteX14" fmla="*/ 77401 w 80675"/>
                <a:gd name="connsiteY14" fmla="*/ 52929 h 75113"/>
                <a:gd name="connsiteX15" fmla="*/ 80658 w 80675"/>
                <a:gd name="connsiteY15" fmla="*/ 39115 h 75113"/>
                <a:gd name="connsiteX16" fmla="*/ 75492 w 80675"/>
                <a:gd name="connsiteY16" fmla="*/ 21032 h 7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675" h="75113">
                  <a:moveTo>
                    <a:pt x="75492" y="21032"/>
                  </a:moveTo>
                  <a:cubicBezTo>
                    <a:pt x="74425" y="18673"/>
                    <a:pt x="72740" y="17045"/>
                    <a:pt x="71111" y="15023"/>
                  </a:cubicBezTo>
                  <a:cubicBezTo>
                    <a:pt x="68303" y="10924"/>
                    <a:pt x="64597" y="7667"/>
                    <a:pt x="60048" y="5364"/>
                  </a:cubicBezTo>
                  <a:cubicBezTo>
                    <a:pt x="56735" y="3399"/>
                    <a:pt x="53310" y="2107"/>
                    <a:pt x="49603" y="1377"/>
                  </a:cubicBezTo>
                  <a:lnTo>
                    <a:pt x="39214" y="29"/>
                  </a:lnTo>
                  <a:cubicBezTo>
                    <a:pt x="33879" y="-195"/>
                    <a:pt x="28825" y="872"/>
                    <a:pt x="24108" y="3230"/>
                  </a:cubicBezTo>
                  <a:cubicBezTo>
                    <a:pt x="20851" y="4073"/>
                    <a:pt x="17931" y="5701"/>
                    <a:pt x="15460" y="8004"/>
                  </a:cubicBezTo>
                  <a:cubicBezTo>
                    <a:pt x="11248" y="10587"/>
                    <a:pt x="7879" y="14069"/>
                    <a:pt x="5351" y="18449"/>
                  </a:cubicBezTo>
                  <a:cubicBezTo>
                    <a:pt x="2150" y="24289"/>
                    <a:pt x="297" y="30579"/>
                    <a:pt x="16" y="37205"/>
                  </a:cubicBezTo>
                  <a:cubicBezTo>
                    <a:pt x="-152" y="42372"/>
                    <a:pt x="971" y="47145"/>
                    <a:pt x="3386" y="51525"/>
                  </a:cubicBezTo>
                  <a:cubicBezTo>
                    <a:pt x="5015" y="56186"/>
                    <a:pt x="7710" y="60174"/>
                    <a:pt x="11473" y="63487"/>
                  </a:cubicBezTo>
                  <a:cubicBezTo>
                    <a:pt x="19391" y="70787"/>
                    <a:pt x="29162" y="75224"/>
                    <a:pt x="40113" y="75111"/>
                  </a:cubicBezTo>
                  <a:cubicBezTo>
                    <a:pt x="44437" y="75111"/>
                    <a:pt x="48705" y="74381"/>
                    <a:pt x="52917" y="73651"/>
                  </a:cubicBezTo>
                  <a:cubicBezTo>
                    <a:pt x="59262" y="71967"/>
                    <a:pt x="64822" y="68934"/>
                    <a:pt x="69595" y="64441"/>
                  </a:cubicBezTo>
                  <a:cubicBezTo>
                    <a:pt x="73245" y="61241"/>
                    <a:pt x="75829" y="57422"/>
                    <a:pt x="77401" y="52929"/>
                  </a:cubicBezTo>
                  <a:cubicBezTo>
                    <a:pt x="79760" y="48661"/>
                    <a:pt x="80827" y="44113"/>
                    <a:pt x="80658" y="39115"/>
                  </a:cubicBezTo>
                  <a:cubicBezTo>
                    <a:pt x="80658" y="32600"/>
                    <a:pt x="78917" y="26592"/>
                    <a:pt x="75492" y="2103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9D0CFFE-3ECD-9AE5-8536-9A9A3D7102A8}"/>
                </a:ext>
              </a:extLst>
            </p:cNvPr>
            <p:cNvSpPr/>
            <p:nvPr/>
          </p:nvSpPr>
          <p:spPr>
            <a:xfrm>
              <a:off x="14839964" y="3746619"/>
              <a:ext cx="62565" cy="61885"/>
            </a:xfrm>
            <a:custGeom>
              <a:avLst/>
              <a:gdLst>
                <a:gd name="connsiteX0" fmla="*/ 31272 w 62565"/>
                <a:gd name="connsiteY0" fmla="*/ 0 h 61885"/>
                <a:gd name="connsiteX1" fmla="*/ 31272 w 62565"/>
                <a:gd name="connsiteY1" fmla="*/ 61885 h 61885"/>
                <a:gd name="connsiteX2" fmla="*/ 31272 w 62565"/>
                <a:gd name="connsiteY2" fmla="*/ 0 h 6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565" h="61885">
                  <a:moveTo>
                    <a:pt x="31272" y="0"/>
                  </a:moveTo>
                  <a:cubicBezTo>
                    <a:pt x="-10396" y="0"/>
                    <a:pt x="-10452" y="61885"/>
                    <a:pt x="31272" y="61885"/>
                  </a:cubicBezTo>
                  <a:cubicBezTo>
                    <a:pt x="72997" y="61885"/>
                    <a:pt x="72997" y="0"/>
                    <a:pt x="3127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44D8018-5B1D-E99B-2A83-A5F60DEAFB54}"/>
                </a:ext>
              </a:extLst>
            </p:cNvPr>
            <p:cNvSpPr/>
            <p:nvPr/>
          </p:nvSpPr>
          <p:spPr>
            <a:xfrm>
              <a:off x="14944353" y="3737230"/>
              <a:ext cx="67931" cy="64478"/>
            </a:xfrm>
            <a:custGeom>
              <a:avLst/>
              <a:gdLst>
                <a:gd name="connsiteX0" fmla="*/ 66658 w 67931"/>
                <a:gd name="connsiteY0" fmla="*/ 25001 h 64478"/>
                <a:gd name="connsiteX1" fmla="*/ 65985 w 67931"/>
                <a:gd name="connsiteY1" fmla="*/ 23428 h 64478"/>
                <a:gd name="connsiteX2" fmla="*/ 57336 w 67931"/>
                <a:gd name="connsiteY2" fmla="*/ 9333 h 64478"/>
                <a:gd name="connsiteX3" fmla="*/ 42511 w 67931"/>
                <a:gd name="connsiteY3" fmla="*/ 1134 h 64478"/>
                <a:gd name="connsiteX4" fmla="*/ 13253 w 67931"/>
                <a:gd name="connsiteY4" fmla="*/ 6862 h 64478"/>
                <a:gd name="connsiteX5" fmla="*/ 0 w 67931"/>
                <a:gd name="connsiteY5" fmla="*/ 31908 h 64478"/>
                <a:gd name="connsiteX6" fmla="*/ 16622 w 67931"/>
                <a:gd name="connsiteY6" fmla="*/ 59425 h 64478"/>
                <a:gd name="connsiteX7" fmla="*/ 18420 w 67931"/>
                <a:gd name="connsiteY7" fmla="*/ 60211 h 64478"/>
                <a:gd name="connsiteX8" fmla="*/ 34986 w 67931"/>
                <a:gd name="connsiteY8" fmla="*/ 64479 h 64478"/>
                <a:gd name="connsiteX9" fmla="*/ 54865 w 67931"/>
                <a:gd name="connsiteY9" fmla="*/ 57796 h 64478"/>
                <a:gd name="connsiteX10" fmla="*/ 64974 w 67931"/>
                <a:gd name="connsiteY10" fmla="*/ 45329 h 64478"/>
                <a:gd name="connsiteX11" fmla="*/ 66602 w 67931"/>
                <a:gd name="connsiteY11" fmla="*/ 25057 h 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931" h="64478">
                  <a:moveTo>
                    <a:pt x="66658" y="25001"/>
                  </a:moveTo>
                  <a:cubicBezTo>
                    <a:pt x="66434" y="24495"/>
                    <a:pt x="66209" y="23934"/>
                    <a:pt x="65985" y="23428"/>
                  </a:cubicBezTo>
                  <a:cubicBezTo>
                    <a:pt x="64356" y="17981"/>
                    <a:pt x="61492" y="13264"/>
                    <a:pt x="57336" y="9333"/>
                  </a:cubicBezTo>
                  <a:cubicBezTo>
                    <a:pt x="53068" y="5346"/>
                    <a:pt x="48183" y="2594"/>
                    <a:pt x="42511" y="1134"/>
                  </a:cubicBezTo>
                  <a:cubicBezTo>
                    <a:pt x="32178" y="-1562"/>
                    <a:pt x="21733" y="628"/>
                    <a:pt x="13253" y="6862"/>
                  </a:cubicBezTo>
                  <a:cubicBezTo>
                    <a:pt x="5166" y="12814"/>
                    <a:pt x="0" y="21575"/>
                    <a:pt x="0" y="31908"/>
                  </a:cubicBezTo>
                  <a:cubicBezTo>
                    <a:pt x="0" y="42241"/>
                    <a:pt x="6458" y="54932"/>
                    <a:pt x="16622" y="59425"/>
                  </a:cubicBezTo>
                  <a:cubicBezTo>
                    <a:pt x="17240" y="59706"/>
                    <a:pt x="17802" y="59930"/>
                    <a:pt x="18420" y="60211"/>
                  </a:cubicBezTo>
                  <a:cubicBezTo>
                    <a:pt x="23698" y="62570"/>
                    <a:pt x="29146" y="64479"/>
                    <a:pt x="34986" y="64479"/>
                  </a:cubicBezTo>
                  <a:cubicBezTo>
                    <a:pt x="42230" y="64479"/>
                    <a:pt x="49081" y="62008"/>
                    <a:pt x="54865" y="57796"/>
                  </a:cubicBezTo>
                  <a:cubicBezTo>
                    <a:pt x="59470" y="54427"/>
                    <a:pt x="62671" y="50496"/>
                    <a:pt x="64974" y="45329"/>
                  </a:cubicBezTo>
                  <a:cubicBezTo>
                    <a:pt x="67557" y="39545"/>
                    <a:pt x="69242" y="31122"/>
                    <a:pt x="66602" y="25057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A0B6208-1F3B-1AD8-CE06-35A1868C52BB}"/>
                </a:ext>
              </a:extLst>
            </p:cNvPr>
            <p:cNvSpPr/>
            <p:nvPr/>
          </p:nvSpPr>
          <p:spPr>
            <a:xfrm>
              <a:off x="15010906" y="3782784"/>
              <a:ext cx="63239" cy="62502"/>
            </a:xfrm>
            <a:custGeom>
              <a:avLst/>
              <a:gdLst>
                <a:gd name="connsiteX0" fmla="*/ 31609 w 63239"/>
                <a:gd name="connsiteY0" fmla="*/ 0 h 62502"/>
                <a:gd name="connsiteX1" fmla="*/ 31609 w 63239"/>
                <a:gd name="connsiteY1" fmla="*/ 62503 h 62502"/>
                <a:gd name="connsiteX2" fmla="*/ 31609 w 63239"/>
                <a:gd name="connsiteY2" fmla="*/ 0 h 6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9" h="62502">
                  <a:moveTo>
                    <a:pt x="31609" y="0"/>
                  </a:moveTo>
                  <a:cubicBezTo>
                    <a:pt x="-10508" y="0"/>
                    <a:pt x="-10564" y="62503"/>
                    <a:pt x="31609" y="62503"/>
                  </a:cubicBezTo>
                  <a:cubicBezTo>
                    <a:pt x="73783" y="62503"/>
                    <a:pt x="73783" y="0"/>
                    <a:pt x="31609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5C2C1E7-5B68-0ECB-EFAC-DFB272F174E9}"/>
                </a:ext>
              </a:extLst>
            </p:cNvPr>
            <p:cNvSpPr/>
            <p:nvPr/>
          </p:nvSpPr>
          <p:spPr>
            <a:xfrm>
              <a:off x="13958789" y="4513500"/>
              <a:ext cx="33504" cy="33132"/>
            </a:xfrm>
            <a:custGeom>
              <a:avLst/>
              <a:gdLst>
                <a:gd name="connsiteX0" fmla="*/ 16742 w 33504"/>
                <a:gd name="connsiteY0" fmla="*/ 0 h 33132"/>
                <a:gd name="connsiteX1" fmla="*/ 16742 w 33504"/>
                <a:gd name="connsiteY1" fmla="*/ 33133 h 33132"/>
                <a:gd name="connsiteX2" fmla="*/ 16742 w 33504"/>
                <a:gd name="connsiteY2" fmla="*/ 0 h 3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04" h="33132">
                  <a:moveTo>
                    <a:pt x="16742" y="0"/>
                  </a:moveTo>
                  <a:cubicBezTo>
                    <a:pt x="-5552" y="0"/>
                    <a:pt x="-5609" y="33133"/>
                    <a:pt x="16742" y="33133"/>
                  </a:cubicBezTo>
                  <a:cubicBezTo>
                    <a:pt x="39092" y="33133"/>
                    <a:pt x="39092" y="0"/>
                    <a:pt x="1674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7B50D25-3069-E7D4-9848-D121FC0C1BD1}"/>
                </a:ext>
              </a:extLst>
            </p:cNvPr>
            <p:cNvSpPr/>
            <p:nvPr/>
          </p:nvSpPr>
          <p:spPr>
            <a:xfrm>
              <a:off x="14000465" y="4435561"/>
              <a:ext cx="75418" cy="70968"/>
            </a:xfrm>
            <a:custGeom>
              <a:avLst/>
              <a:gdLst>
                <a:gd name="connsiteX0" fmla="*/ 56887 w 75418"/>
                <a:gd name="connsiteY0" fmla="*/ 4823 h 70968"/>
                <a:gd name="connsiteX1" fmla="*/ 19093 w 75418"/>
                <a:gd name="connsiteY1" fmla="*/ 4823 h 70968"/>
                <a:gd name="connsiteX2" fmla="*/ 18251 w 75418"/>
                <a:gd name="connsiteY2" fmla="*/ 5272 h 70968"/>
                <a:gd name="connsiteX3" fmla="*/ 0 w 75418"/>
                <a:gd name="connsiteY3" fmla="*/ 35484 h 70968"/>
                <a:gd name="connsiteX4" fmla="*/ 18251 w 75418"/>
                <a:gd name="connsiteY4" fmla="*/ 65697 h 70968"/>
                <a:gd name="connsiteX5" fmla="*/ 19093 w 75418"/>
                <a:gd name="connsiteY5" fmla="*/ 66146 h 70968"/>
                <a:gd name="connsiteX6" fmla="*/ 56887 w 75418"/>
                <a:gd name="connsiteY6" fmla="*/ 66146 h 70968"/>
                <a:gd name="connsiteX7" fmla="*/ 75419 w 75418"/>
                <a:gd name="connsiteY7" fmla="*/ 35428 h 70968"/>
                <a:gd name="connsiteX8" fmla="*/ 56887 w 75418"/>
                <a:gd name="connsiteY8" fmla="*/ 4710 h 7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418" h="70968">
                  <a:moveTo>
                    <a:pt x="56887" y="4823"/>
                  </a:moveTo>
                  <a:cubicBezTo>
                    <a:pt x="45375" y="-1579"/>
                    <a:pt x="30606" y="-1635"/>
                    <a:pt x="19093" y="4823"/>
                  </a:cubicBezTo>
                  <a:cubicBezTo>
                    <a:pt x="18813" y="4991"/>
                    <a:pt x="18532" y="5159"/>
                    <a:pt x="18251" y="5272"/>
                  </a:cubicBezTo>
                  <a:cubicBezTo>
                    <a:pt x="7357" y="11393"/>
                    <a:pt x="0" y="22849"/>
                    <a:pt x="0" y="35484"/>
                  </a:cubicBezTo>
                  <a:cubicBezTo>
                    <a:pt x="0" y="48120"/>
                    <a:pt x="7357" y="59576"/>
                    <a:pt x="18251" y="65697"/>
                  </a:cubicBezTo>
                  <a:cubicBezTo>
                    <a:pt x="18532" y="65865"/>
                    <a:pt x="18813" y="66034"/>
                    <a:pt x="19093" y="66146"/>
                  </a:cubicBezTo>
                  <a:cubicBezTo>
                    <a:pt x="30606" y="72604"/>
                    <a:pt x="45319" y="72548"/>
                    <a:pt x="56887" y="66146"/>
                  </a:cubicBezTo>
                  <a:cubicBezTo>
                    <a:pt x="68006" y="59969"/>
                    <a:pt x="75419" y="48288"/>
                    <a:pt x="75419" y="35428"/>
                  </a:cubicBezTo>
                  <a:cubicBezTo>
                    <a:pt x="75419" y="22568"/>
                    <a:pt x="67950" y="10944"/>
                    <a:pt x="56887" y="471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D91AE085-B875-E507-E16E-F149196295AE}"/>
                </a:ext>
              </a:extLst>
            </p:cNvPr>
            <p:cNvSpPr/>
            <p:nvPr/>
          </p:nvSpPr>
          <p:spPr>
            <a:xfrm>
              <a:off x="14121291" y="4427692"/>
              <a:ext cx="67885" cy="64356"/>
            </a:xfrm>
            <a:custGeom>
              <a:avLst/>
              <a:gdLst>
                <a:gd name="connsiteX0" fmla="*/ 57922 w 67885"/>
                <a:gd name="connsiteY0" fmla="*/ 9435 h 64356"/>
                <a:gd name="connsiteX1" fmla="*/ 33943 w 67885"/>
                <a:gd name="connsiteY1" fmla="*/ 0 h 64356"/>
                <a:gd name="connsiteX2" fmla="*/ 9964 w 67885"/>
                <a:gd name="connsiteY2" fmla="*/ 9435 h 64356"/>
                <a:gd name="connsiteX3" fmla="*/ 24 w 67885"/>
                <a:gd name="connsiteY3" fmla="*/ 32178 h 64356"/>
                <a:gd name="connsiteX4" fmla="*/ 9964 w 67885"/>
                <a:gd name="connsiteY4" fmla="*/ 54922 h 64356"/>
                <a:gd name="connsiteX5" fmla="*/ 33943 w 67885"/>
                <a:gd name="connsiteY5" fmla="*/ 64356 h 64356"/>
                <a:gd name="connsiteX6" fmla="*/ 57922 w 67885"/>
                <a:gd name="connsiteY6" fmla="*/ 54922 h 64356"/>
                <a:gd name="connsiteX7" fmla="*/ 67861 w 67885"/>
                <a:gd name="connsiteY7" fmla="*/ 32178 h 64356"/>
                <a:gd name="connsiteX8" fmla="*/ 57922 w 67885"/>
                <a:gd name="connsiteY8" fmla="*/ 9435 h 6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885" h="64356">
                  <a:moveTo>
                    <a:pt x="57922" y="9435"/>
                  </a:moveTo>
                  <a:cubicBezTo>
                    <a:pt x="51183" y="3538"/>
                    <a:pt x="43040" y="0"/>
                    <a:pt x="33943" y="0"/>
                  </a:cubicBezTo>
                  <a:cubicBezTo>
                    <a:pt x="25350" y="0"/>
                    <a:pt x="16197" y="3482"/>
                    <a:pt x="9964" y="9435"/>
                  </a:cubicBezTo>
                  <a:cubicBezTo>
                    <a:pt x="4179" y="14938"/>
                    <a:pt x="-369" y="24091"/>
                    <a:pt x="24" y="32178"/>
                  </a:cubicBezTo>
                  <a:cubicBezTo>
                    <a:pt x="417" y="40602"/>
                    <a:pt x="3393" y="49250"/>
                    <a:pt x="9964" y="54922"/>
                  </a:cubicBezTo>
                  <a:cubicBezTo>
                    <a:pt x="16702" y="60818"/>
                    <a:pt x="24845" y="64356"/>
                    <a:pt x="33943" y="64356"/>
                  </a:cubicBezTo>
                  <a:cubicBezTo>
                    <a:pt x="42535" y="64356"/>
                    <a:pt x="51688" y="60874"/>
                    <a:pt x="57922" y="54922"/>
                  </a:cubicBezTo>
                  <a:cubicBezTo>
                    <a:pt x="63706" y="49418"/>
                    <a:pt x="68254" y="40265"/>
                    <a:pt x="67861" y="32178"/>
                  </a:cubicBezTo>
                  <a:cubicBezTo>
                    <a:pt x="67468" y="23754"/>
                    <a:pt x="64492" y="15106"/>
                    <a:pt x="57922" y="943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69B5D7C6-A7D9-61C8-DDA1-EFF88623216E}"/>
                </a:ext>
              </a:extLst>
            </p:cNvPr>
            <p:cNvSpPr/>
            <p:nvPr/>
          </p:nvSpPr>
          <p:spPr>
            <a:xfrm>
              <a:off x="14185183" y="4477421"/>
              <a:ext cx="67539" cy="64269"/>
            </a:xfrm>
            <a:custGeom>
              <a:avLst/>
              <a:gdLst>
                <a:gd name="connsiteX0" fmla="*/ 50917 w 67539"/>
                <a:gd name="connsiteY0" fmla="*/ 4743 h 64269"/>
                <a:gd name="connsiteX1" fmla="*/ 50018 w 67539"/>
                <a:gd name="connsiteY1" fmla="*/ 4350 h 64269"/>
                <a:gd name="connsiteX2" fmla="*/ 42100 w 67539"/>
                <a:gd name="connsiteY2" fmla="*/ 1149 h 64269"/>
                <a:gd name="connsiteX3" fmla="*/ 28847 w 67539"/>
                <a:gd name="connsiteY3" fmla="*/ 587 h 64269"/>
                <a:gd name="connsiteX4" fmla="*/ 9754 w 67539"/>
                <a:gd name="connsiteY4" fmla="*/ 9292 h 64269"/>
                <a:gd name="connsiteX5" fmla="*/ 1218 w 67539"/>
                <a:gd name="connsiteY5" fmla="*/ 23219 h 64269"/>
                <a:gd name="connsiteX6" fmla="*/ 600 w 67539"/>
                <a:gd name="connsiteY6" fmla="*/ 35798 h 64269"/>
                <a:gd name="connsiteX7" fmla="*/ 4531 w 67539"/>
                <a:gd name="connsiteY7" fmla="*/ 47535 h 64269"/>
                <a:gd name="connsiteX8" fmla="*/ 4924 w 67539"/>
                <a:gd name="connsiteY8" fmla="*/ 48433 h 64269"/>
                <a:gd name="connsiteX9" fmla="*/ 16998 w 67539"/>
                <a:gd name="connsiteY9" fmla="*/ 59889 h 64269"/>
                <a:gd name="connsiteX10" fmla="*/ 33958 w 67539"/>
                <a:gd name="connsiteY10" fmla="*/ 64269 h 64269"/>
                <a:gd name="connsiteX11" fmla="*/ 57712 w 67539"/>
                <a:gd name="connsiteY11" fmla="*/ 54947 h 64269"/>
                <a:gd name="connsiteX12" fmla="*/ 67539 w 67539"/>
                <a:gd name="connsiteY12" fmla="*/ 32372 h 64269"/>
                <a:gd name="connsiteX13" fmla="*/ 50917 w 67539"/>
                <a:gd name="connsiteY13" fmla="*/ 4799 h 6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539" h="64269">
                  <a:moveTo>
                    <a:pt x="50917" y="4743"/>
                  </a:moveTo>
                  <a:cubicBezTo>
                    <a:pt x="50636" y="4631"/>
                    <a:pt x="50355" y="4462"/>
                    <a:pt x="50018" y="4350"/>
                  </a:cubicBezTo>
                  <a:lnTo>
                    <a:pt x="42100" y="1149"/>
                  </a:lnTo>
                  <a:cubicBezTo>
                    <a:pt x="37664" y="-143"/>
                    <a:pt x="33284" y="-367"/>
                    <a:pt x="28847" y="587"/>
                  </a:cubicBezTo>
                  <a:cubicBezTo>
                    <a:pt x="21940" y="1486"/>
                    <a:pt x="14696" y="4125"/>
                    <a:pt x="9754" y="9292"/>
                  </a:cubicBezTo>
                  <a:cubicBezTo>
                    <a:pt x="5879" y="13279"/>
                    <a:pt x="3015" y="17940"/>
                    <a:pt x="1218" y="23219"/>
                  </a:cubicBezTo>
                  <a:cubicBezTo>
                    <a:pt x="-186" y="27430"/>
                    <a:pt x="-354" y="31642"/>
                    <a:pt x="600" y="35798"/>
                  </a:cubicBezTo>
                  <a:cubicBezTo>
                    <a:pt x="825" y="40010"/>
                    <a:pt x="2117" y="43941"/>
                    <a:pt x="4531" y="47535"/>
                  </a:cubicBezTo>
                  <a:cubicBezTo>
                    <a:pt x="4644" y="47815"/>
                    <a:pt x="4812" y="48096"/>
                    <a:pt x="4924" y="48433"/>
                  </a:cubicBezTo>
                  <a:cubicBezTo>
                    <a:pt x="7957" y="53263"/>
                    <a:pt x="12000" y="57081"/>
                    <a:pt x="16998" y="59889"/>
                  </a:cubicBezTo>
                  <a:cubicBezTo>
                    <a:pt x="22277" y="62809"/>
                    <a:pt x="27949" y="64213"/>
                    <a:pt x="33958" y="64269"/>
                  </a:cubicBezTo>
                  <a:cubicBezTo>
                    <a:pt x="42774" y="63876"/>
                    <a:pt x="51198" y="61125"/>
                    <a:pt x="57712" y="54947"/>
                  </a:cubicBezTo>
                  <a:cubicBezTo>
                    <a:pt x="63721" y="49219"/>
                    <a:pt x="67539" y="40683"/>
                    <a:pt x="67539" y="32372"/>
                  </a:cubicBezTo>
                  <a:cubicBezTo>
                    <a:pt x="67539" y="21534"/>
                    <a:pt x="61025" y="9516"/>
                    <a:pt x="50917" y="4799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363F0342-5ADA-6F2D-623E-5EE55256235A}"/>
                </a:ext>
              </a:extLst>
            </p:cNvPr>
            <p:cNvSpPr/>
            <p:nvPr/>
          </p:nvSpPr>
          <p:spPr>
            <a:xfrm>
              <a:off x="14249328" y="4533099"/>
              <a:ext cx="64517" cy="61323"/>
            </a:xfrm>
            <a:custGeom>
              <a:avLst/>
              <a:gdLst>
                <a:gd name="connsiteX0" fmla="*/ 55059 w 64517"/>
                <a:gd name="connsiteY0" fmla="*/ 8985 h 61323"/>
                <a:gd name="connsiteX1" fmla="*/ 32259 w 64517"/>
                <a:gd name="connsiteY1" fmla="*/ 0 h 61323"/>
                <a:gd name="connsiteX2" fmla="*/ 9459 w 64517"/>
                <a:gd name="connsiteY2" fmla="*/ 8985 h 61323"/>
                <a:gd name="connsiteX3" fmla="*/ 25 w 64517"/>
                <a:gd name="connsiteY3" fmla="*/ 30662 h 61323"/>
                <a:gd name="connsiteX4" fmla="*/ 9459 w 64517"/>
                <a:gd name="connsiteY4" fmla="*/ 52338 h 61323"/>
                <a:gd name="connsiteX5" fmla="*/ 32259 w 64517"/>
                <a:gd name="connsiteY5" fmla="*/ 61323 h 61323"/>
                <a:gd name="connsiteX6" fmla="*/ 55059 w 64517"/>
                <a:gd name="connsiteY6" fmla="*/ 52338 h 61323"/>
                <a:gd name="connsiteX7" fmla="*/ 64493 w 64517"/>
                <a:gd name="connsiteY7" fmla="*/ 30662 h 61323"/>
                <a:gd name="connsiteX8" fmla="*/ 55059 w 64517"/>
                <a:gd name="connsiteY8" fmla="*/ 8985 h 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517" h="61323">
                  <a:moveTo>
                    <a:pt x="55059" y="8985"/>
                  </a:moveTo>
                  <a:cubicBezTo>
                    <a:pt x="48657" y="3425"/>
                    <a:pt x="40851" y="0"/>
                    <a:pt x="32259" y="0"/>
                  </a:cubicBezTo>
                  <a:cubicBezTo>
                    <a:pt x="24116" y="0"/>
                    <a:pt x="15356" y="3313"/>
                    <a:pt x="9459" y="8985"/>
                  </a:cubicBezTo>
                  <a:cubicBezTo>
                    <a:pt x="3956" y="14208"/>
                    <a:pt x="-368" y="22912"/>
                    <a:pt x="25" y="30662"/>
                  </a:cubicBezTo>
                  <a:cubicBezTo>
                    <a:pt x="418" y="38692"/>
                    <a:pt x="3226" y="46891"/>
                    <a:pt x="9459" y="52338"/>
                  </a:cubicBezTo>
                  <a:cubicBezTo>
                    <a:pt x="15861" y="57898"/>
                    <a:pt x="23667" y="61323"/>
                    <a:pt x="32259" y="61323"/>
                  </a:cubicBezTo>
                  <a:cubicBezTo>
                    <a:pt x="40402" y="61323"/>
                    <a:pt x="49162" y="58010"/>
                    <a:pt x="55059" y="52338"/>
                  </a:cubicBezTo>
                  <a:cubicBezTo>
                    <a:pt x="60562" y="47116"/>
                    <a:pt x="64886" y="38411"/>
                    <a:pt x="64493" y="30662"/>
                  </a:cubicBezTo>
                  <a:cubicBezTo>
                    <a:pt x="64100" y="22631"/>
                    <a:pt x="61292" y="14432"/>
                    <a:pt x="55059" y="898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84B22224-8EDF-ED77-BC47-C2B01FD87632}"/>
                </a:ext>
              </a:extLst>
            </p:cNvPr>
            <p:cNvSpPr/>
            <p:nvPr/>
          </p:nvSpPr>
          <p:spPr>
            <a:xfrm>
              <a:off x="14326438" y="4603715"/>
              <a:ext cx="68717" cy="64672"/>
            </a:xfrm>
            <a:custGeom>
              <a:avLst/>
              <a:gdLst>
                <a:gd name="connsiteX0" fmla="*/ 65947 w 68717"/>
                <a:gd name="connsiteY0" fmla="*/ 19628 h 64672"/>
                <a:gd name="connsiteX1" fmla="*/ 52301 w 68717"/>
                <a:gd name="connsiteY1" fmla="*/ 4522 h 64672"/>
                <a:gd name="connsiteX2" fmla="*/ 26637 w 68717"/>
                <a:gd name="connsiteY2" fmla="*/ 1321 h 64672"/>
                <a:gd name="connsiteX3" fmla="*/ 24672 w 68717"/>
                <a:gd name="connsiteY3" fmla="*/ 1995 h 64672"/>
                <a:gd name="connsiteX4" fmla="*/ 9846 w 68717"/>
                <a:gd name="connsiteY4" fmla="*/ 10194 h 64672"/>
                <a:gd name="connsiteX5" fmla="*/ 4624 w 68717"/>
                <a:gd name="connsiteY5" fmla="*/ 16652 h 64672"/>
                <a:gd name="connsiteX6" fmla="*/ 19 w 68717"/>
                <a:gd name="connsiteY6" fmla="*/ 32769 h 64672"/>
                <a:gd name="connsiteX7" fmla="*/ 2883 w 68717"/>
                <a:gd name="connsiteY7" fmla="*/ 45067 h 64672"/>
                <a:gd name="connsiteX8" fmla="*/ 20629 w 68717"/>
                <a:gd name="connsiteY8" fmla="*/ 61914 h 64672"/>
                <a:gd name="connsiteX9" fmla="*/ 50504 w 68717"/>
                <a:gd name="connsiteY9" fmla="*/ 60286 h 64672"/>
                <a:gd name="connsiteX10" fmla="*/ 52245 w 68717"/>
                <a:gd name="connsiteY10" fmla="*/ 59106 h 64672"/>
                <a:gd name="connsiteX11" fmla="*/ 67520 w 68717"/>
                <a:gd name="connsiteY11" fmla="*/ 40181 h 64672"/>
                <a:gd name="connsiteX12" fmla="*/ 68699 w 68717"/>
                <a:gd name="connsiteY12" fmla="*/ 31758 h 64672"/>
                <a:gd name="connsiteX13" fmla="*/ 65835 w 68717"/>
                <a:gd name="connsiteY13" fmla="*/ 19572 h 6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717" h="64672">
                  <a:moveTo>
                    <a:pt x="65947" y="19628"/>
                  </a:moveTo>
                  <a:cubicBezTo>
                    <a:pt x="63196" y="13451"/>
                    <a:pt x="58535" y="7610"/>
                    <a:pt x="52301" y="4522"/>
                  </a:cubicBezTo>
                  <a:cubicBezTo>
                    <a:pt x="44720" y="703"/>
                    <a:pt x="34893" y="-1599"/>
                    <a:pt x="26637" y="1321"/>
                  </a:cubicBezTo>
                  <a:cubicBezTo>
                    <a:pt x="25963" y="1545"/>
                    <a:pt x="25346" y="1770"/>
                    <a:pt x="24672" y="1995"/>
                  </a:cubicBezTo>
                  <a:cubicBezTo>
                    <a:pt x="19056" y="3455"/>
                    <a:pt x="14114" y="6206"/>
                    <a:pt x="9846" y="10194"/>
                  </a:cubicBezTo>
                  <a:cubicBezTo>
                    <a:pt x="8106" y="12328"/>
                    <a:pt x="6365" y="14518"/>
                    <a:pt x="4624" y="16652"/>
                  </a:cubicBezTo>
                  <a:cubicBezTo>
                    <a:pt x="1591" y="21593"/>
                    <a:pt x="75" y="26928"/>
                    <a:pt x="19" y="32769"/>
                  </a:cubicBezTo>
                  <a:cubicBezTo>
                    <a:pt x="-150" y="37205"/>
                    <a:pt x="805" y="41305"/>
                    <a:pt x="2883" y="45067"/>
                  </a:cubicBezTo>
                  <a:cubicBezTo>
                    <a:pt x="6477" y="53210"/>
                    <a:pt x="12373" y="58601"/>
                    <a:pt x="20629" y="61914"/>
                  </a:cubicBezTo>
                  <a:cubicBezTo>
                    <a:pt x="29782" y="65621"/>
                    <a:pt x="41856" y="66070"/>
                    <a:pt x="50504" y="60286"/>
                  </a:cubicBezTo>
                  <a:cubicBezTo>
                    <a:pt x="51066" y="59893"/>
                    <a:pt x="51683" y="59499"/>
                    <a:pt x="52245" y="59106"/>
                  </a:cubicBezTo>
                  <a:cubicBezTo>
                    <a:pt x="58984" y="54614"/>
                    <a:pt x="65554" y="48493"/>
                    <a:pt x="67520" y="40181"/>
                  </a:cubicBezTo>
                  <a:cubicBezTo>
                    <a:pt x="67913" y="37374"/>
                    <a:pt x="68306" y="34566"/>
                    <a:pt x="68699" y="31758"/>
                  </a:cubicBezTo>
                  <a:cubicBezTo>
                    <a:pt x="68867" y="27378"/>
                    <a:pt x="67913" y="23334"/>
                    <a:pt x="65835" y="19572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7D1DA8A0-E1C0-8898-B62E-2B73C69B2995}"/>
                </a:ext>
              </a:extLst>
            </p:cNvPr>
            <p:cNvSpPr/>
            <p:nvPr/>
          </p:nvSpPr>
          <p:spPr>
            <a:xfrm>
              <a:off x="14428420" y="4627948"/>
              <a:ext cx="65852" cy="62559"/>
            </a:xfrm>
            <a:custGeom>
              <a:avLst/>
              <a:gdLst>
                <a:gd name="connsiteX0" fmla="*/ 56175 w 65852"/>
                <a:gd name="connsiteY0" fmla="*/ 9154 h 62559"/>
                <a:gd name="connsiteX1" fmla="*/ 32926 w 65852"/>
                <a:gd name="connsiteY1" fmla="*/ 0 h 62559"/>
                <a:gd name="connsiteX2" fmla="*/ 9677 w 65852"/>
                <a:gd name="connsiteY2" fmla="*/ 9154 h 62559"/>
                <a:gd name="connsiteX3" fmla="*/ 18 w 65852"/>
                <a:gd name="connsiteY3" fmla="*/ 31280 h 62559"/>
                <a:gd name="connsiteX4" fmla="*/ 9677 w 65852"/>
                <a:gd name="connsiteY4" fmla="*/ 53405 h 62559"/>
                <a:gd name="connsiteX5" fmla="*/ 32926 w 65852"/>
                <a:gd name="connsiteY5" fmla="*/ 62559 h 62559"/>
                <a:gd name="connsiteX6" fmla="*/ 56175 w 65852"/>
                <a:gd name="connsiteY6" fmla="*/ 53405 h 62559"/>
                <a:gd name="connsiteX7" fmla="*/ 65834 w 65852"/>
                <a:gd name="connsiteY7" fmla="*/ 31280 h 62559"/>
                <a:gd name="connsiteX8" fmla="*/ 56175 w 65852"/>
                <a:gd name="connsiteY8" fmla="*/ 9154 h 6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52" h="62559">
                  <a:moveTo>
                    <a:pt x="56175" y="9154"/>
                  </a:moveTo>
                  <a:cubicBezTo>
                    <a:pt x="49661" y="3482"/>
                    <a:pt x="41687" y="0"/>
                    <a:pt x="32926" y="0"/>
                  </a:cubicBezTo>
                  <a:cubicBezTo>
                    <a:pt x="24615" y="0"/>
                    <a:pt x="15686" y="3369"/>
                    <a:pt x="9677" y="9154"/>
                  </a:cubicBezTo>
                  <a:cubicBezTo>
                    <a:pt x="4062" y="14489"/>
                    <a:pt x="-319" y="23361"/>
                    <a:pt x="18" y="31280"/>
                  </a:cubicBezTo>
                  <a:cubicBezTo>
                    <a:pt x="411" y="39478"/>
                    <a:pt x="3331" y="47846"/>
                    <a:pt x="9677" y="53405"/>
                  </a:cubicBezTo>
                  <a:cubicBezTo>
                    <a:pt x="16191" y="59133"/>
                    <a:pt x="24166" y="62559"/>
                    <a:pt x="32926" y="62559"/>
                  </a:cubicBezTo>
                  <a:cubicBezTo>
                    <a:pt x="41237" y="62559"/>
                    <a:pt x="50166" y="59190"/>
                    <a:pt x="56175" y="53405"/>
                  </a:cubicBezTo>
                  <a:cubicBezTo>
                    <a:pt x="61791" y="48070"/>
                    <a:pt x="66171" y="39198"/>
                    <a:pt x="65834" y="31280"/>
                  </a:cubicBezTo>
                  <a:cubicBezTo>
                    <a:pt x="65441" y="23081"/>
                    <a:pt x="62521" y="14713"/>
                    <a:pt x="56175" y="9154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6674D164-D2ED-6A9B-ECD5-D7FD104E1D14}"/>
                </a:ext>
              </a:extLst>
            </p:cNvPr>
            <p:cNvSpPr/>
            <p:nvPr/>
          </p:nvSpPr>
          <p:spPr>
            <a:xfrm>
              <a:off x="14533276" y="4624859"/>
              <a:ext cx="63829" cy="63120"/>
            </a:xfrm>
            <a:custGeom>
              <a:avLst/>
              <a:gdLst>
                <a:gd name="connsiteX0" fmla="*/ 31904 w 63829"/>
                <a:gd name="connsiteY0" fmla="*/ 0 h 63120"/>
                <a:gd name="connsiteX1" fmla="*/ 31904 w 63829"/>
                <a:gd name="connsiteY1" fmla="*/ 63120 h 63120"/>
                <a:gd name="connsiteX2" fmla="*/ 31904 w 63829"/>
                <a:gd name="connsiteY2" fmla="*/ 0 h 6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29" h="63120">
                  <a:moveTo>
                    <a:pt x="31904" y="0"/>
                  </a:moveTo>
                  <a:cubicBezTo>
                    <a:pt x="-10607" y="0"/>
                    <a:pt x="-10663" y="63120"/>
                    <a:pt x="31904" y="63120"/>
                  </a:cubicBezTo>
                  <a:cubicBezTo>
                    <a:pt x="74471" y="63120"/>
                    <a:pt x="74471" y="0"/>
                    <a:pt x="31904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19A61CB-216E-5AA8-3C7B-85B80319D617}"/>
                </a:ext>
              </a:extLst>
            </p:cNvPr>
            <p:cNvSpPr/>
            <p:nvPr/>
          </p:nvSpPr>
          <p:spPr>
            <a:xfrm>
              <a:off x="14614916" y="4576160"/>
              <a:ext cx="55980" cy="51507"/>
            </a:xfrm>
            <a:custGeom>
              <a:avLst/>
              <a:gdLst>
                <a:gd name="connsiteX0" fmla="*/ 34612 w 55980"/>
                <a:gd name="connsiteY0" fmla="*/ 11 h 51507"/>
                <a:gd name="connsiteX1" fmla="*/ 23774 w 55980"/>
                <a:gd name="connsiteY1" fmla="*/ 1022 h 51507"/>
                <a:gd name="connsiteX2" fmla="*/ 12879 w 55980"/>
                <a:gd name="connsiteY2" fmla="*/ 5458 h 51507"/>
                <a:gd name="connsiteX3" fmla="*/ 19 w 55980"/>
                <a:gd name="connsiteY3" fmla="*/ 26798 h 51507"/>
                <a:gd name="connsiteX4" fmla="*/ 7657 w 55980"/>
                <a:gd name="connsiteY4" fmla="*/ 44263 h 51507"/>
                <a:gd name="connsiteX5" fmla="*/ 26020 w 55980"/>
                <a:gd name="connsiteY5" fmla="*/ 51507 h 51507"/>
                <a:gd name="connsiteX6" fmla="*/ 39161 w 55980"/>
                <a:gd name="connsiteY6" fmla="*/ 48138 h 51507"/>
                <a:gd name="connsiteX7" fmla="*/ 48483 w 55980"/>
                <a:gd name="connsiteY7" fmla="*/ 39265 h 51507"/>
                <a:gd name="connsiteX8" fmla="*/ 52807 w 55980"/>
                <a:gd name="connsiteY8" fmla="*/ 32526 h 51507"/>
                <a:gd name="connsiteX9" fmla="*/ 55222 w 55980"/>
                <a:gd name="connsiteY9" fmla="*/ 25675 h 51507"/>
                <a:gd name="connsiteX10" fmla="*/ 34668 w 55980"/>
                <a:gd name="connsiteY10" fmla="*/ 11 h 5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980" h="51507">
                  <a:moveTo>
                    <a:pt x="34612" y="11"/>
                  </a:moveTo>
                  <a:cubicBezTo>
                    <a:pt x="31018" y="124"/>
                    <a:pt x="27256" y="124"/>
                    <a:pt x="23774" y="1022"/>
                  </a:cubicBezTo>
                  <a:cubicBezTo>
                    <a:pt x="20067" y="1920"/>
                    <a:pt x="16417" y="3942"/>
                    <a:pt x="12879" y="5458"/>
                  </a:cubicBezTo>
                  <a:cubicBezTo>
                    <a:pt x="5298" y="8659"/>
                    <a:pt x="-374" y="18712"/>
                    <a:pt x="19" y="26798"/>
                  </a:cubicBezTo>
                  <a:cubicBezTo>
                    <a:pt x="356" y="33425"/>
                    <a:pt x="2715" y="39602"/>
                    <a:pt x="7657" y="44263"/>
                  </a:cubicBezTo>
                  <a:cubicBezTo>
                    <a:pt x="12430" y="48812"/>
                    <a:pt x="19450" y="51507"/>
                    <a:pt x="26020" y="51507"/>
                  </a:cubicBezTo>
                  <a:cubicBezTo>
                    <a:pt x="30681" y="51507"/>
                    <a:pt x="35061" y="50384"/>
                    <a:pt x="39161" y="48138"/>
                  </a:cubicBezTo>
                  <a:cubicBezTo>
                    <a:pt x="43036" y="46004"/>
                    <a:pt x="46124" y="43027"/>
                    <a:pt x="48483" y="39265"/>
                  </a:cubicBezTo>
                  <a:cubicBezTo>
                    <a:pt x="50280" y="37019"/>
                    <a:pt x="51628" y="35222"/>
                    <a:pt x="52807" y="32526"/>
                  </a:cubicBezTo>
                  <a:cubicBezTo>
                    <a:pt x="53818" y="30224"/>
                    <a:pt x="54548" y="28090"/>
                    <a:pt x="55222" y="25675"/>
                  </a:cubicBezTo>
                  <a:cubicBezTo>
                    <a:pt x="59040" y="12815"/>
                    <a:pt x="47865" y="-438"/>
                    <a:pt x="34668" y="1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466CEE17-CD3D-C46C-7559-3DDC3F44A5EE}"/>
                </a:ext>
              </a:extLst>
            </p:cNvPr>
            <p:cNvSpPr/>
            <p:nvPr/>
          </p:nvSpPr>
          <p:spPr>
            <a:xfrm>
              <a:off x="14659749" y="4504210"/>
              <a:ext cx="59693" cy="59690"/>
            </a:xfrm>
            <a:custGeom>
              <a:avLst/>
              <a:gdLst>
                <a:gd name="connsiteX0" fmla="*/ 56045 w 59693"/>
                <a:gd name="connsiteY0" fmla="*/ 13613 h 59690"/>
                <a:gd name="connsiteX1" fmla="*/ 42174 w 59693"/>
                <a:gd name="connsiteY1" fmla="*/ 2382 h 59690"/>
                <a:gd name="connsiteX2" fmla="*/ 23305 w 59693"/>
                <a:gd name="connsiteY2" fmla="*/ 978 h 59690"/>
                <a:gd name="connsiteX3" fmla="*/ 6009 w 59693"/>
                <a:gd name="connsiteY3" fmla="*/ 13613 h 59690"/>
                <a:gd name="connsiteX4" fmla="*/ 4043 w 59693"/>
                <a:gd name="connsiteY4" fmla="*/ 17488 h 59690"/>
                <a:gd name="connsiteX5" fmla="*/ 0 w 59693"/>
                <a:gd name="connsiteY5" fmla="*/ 31696 h 59690"/>
                <a:gd name="connsiteX6" fmla="*/ 1067 w 59693"/>
                <a:gd name="connsiteY6" fmla="*/ 39165 h 59690"/>
                <a:gd name="connsiteX7" fmla="*/ 18195 w 59693"/>
                <a:gd name="connsiteY7" fmla="*/ 57416 h 59690"/>
                <a:gd name="connsiteX8" fmla="*/ 40995 w 59693"/>
                <a:gd name="connsiteY8" fmla="*/ 57416 h 59690"/>
                <a:gd name="connsiteX9" fmla="*/ 58123 w 59693"/>
                <a:gd name="connsiteY9" fmla="*/ 39165 h 59690"/>
                <a:gd name="connsiteX10" fmla="*/ 58909 w 59693"/>
                <a:gd name="connsiteY10" fmla="*/ 34785 h 59690"/>
                <a:gd name="connsiteX11" fmla="*/ 55989 w 59693"/>
                <a:gd name="connsiteY11" fmla="*/ 13613 h 5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693" h="59690">
                  <a:moveTo>
                    <a:pt x="56045" y="13613"/>
                  </a:moveTo>
                  <a:cubicBezTo>
                    <a:pt x="52563" y="8447"/>
                    <a:pt x="48014" y="4684"/>
                    <a:pt x="42174" y="2382"/>
                  </a:cubicBezTo>
                  <a:cubicBezTo>
                    <a:pt x="36390" y="80"/>
                    <a:pt x="29426" y="-875"/>
                    <a:pt x="23305" y="978"/>
                  </a:cubicBezTo>
                  <a:cubicBezTo>
                    <a:pt x="16566" y="3056"/>
                    <a:pt x="9322" y="7099"/>
                    <a:pt x="6009" y="13613"/>
                  </a:cubicBezTo>
                  <a:cubicBezTo>
                    <a:pt x="5335" y="14905"/>
                    <a:pt x="4717" y="16197"/>
                    <a:pt x="4043" y="17488"/>
                  </a:cubicBezTo>
                  <a:cubicBezTo>
                    <a:pt x="1348" y="21868"/>
                    <a:pt x="0" y="26586"/>
                    <a:pt x="0" y="31696"/>
                  </a:cubicBezTo>
                  <a:cubicBezTo>
                    <a:pt x="337" y="34167"/>
                    <a:pt x="730" y="36694"/>
                    <a:pt x="1067" y="39165"/>
                  </a:cubicBezTo>
                  <a:cubicBezTo>
                    <a:pt x="3145" y="47813"/>
                    <a:pt x="10333" y="54215"/>
                    <a:pt x="18195" y="57416"/>
                  </a:cubicBezTo>
                  <a:cubicBezTo>
                    <a:pt x="25832" y="60448"/>
                    <a:pt x="33357" y="60448"/>
                    <a:pt x="40995" y="57416"/>
                  </a:cubicBezTo>
                  <a:cubicBezTo>
                    <a:pt x="48520" y="54383"/>
                    <a:pt x="56606" y="47757"/>
                    <a:pt x="58123" y="39165"/>
                  </a:cubicBezTo>
                  <a:cubicBezTo>
                    <a:pt x="58403" y="37705"/>
                    <a:pt x="58628" y="36245"/>
                    <a:pt x="58909" y="34785"/>
                  </a:cubicBezTo>
                  <a:cubicBezTo>
                    <a:pt x="60200" y="27596"/>
                    <a:pt x="60313" y="20015"/>
                    <a:pt x="55989" y="13613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7C98A560-637B-CFA5-DA63-7ED77B000102}"/>
                </a:ext>
              </a:extLst>
            </p:cNvPr>
            <p:cNvSpPr/>
            <p:nvPr/>
          </p:nvSpPr>
          <p:spPr>
            <a:xfrm>
              <a:off x="14692987" y="4425165"/>
              <a:ext cx="64503" cy="63794"/>
            </a:xfrm>
            <a:custGeom>
              <a:avLst/>
              <a:gdLst>
                <a:gd name="connsiteX0" fmla="*/ 32241 w 64503"/>
                <a:gd name="connsiteY0" fmla="*/ 0 h 63794"/>
                <a:gd name="connsiteX1" fmla="*/ 32241 w 64503"/>
                <a:gd name="connsiteY1" fmla="*/ 63794 h 63794"/>
                <a:gd name="connsiteX2" fmla="*/ 32241 w 64503"/>
                <a:gd name="connsiteY2" fmla="*/ 0 h 6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503" h="63794">
                  <a:moveTo>
                    <a:pt x="32241" y="0"/>
                  </a:moveTo>
                  <a:cubicBezTo>
                    <a:pt x="-10719" y="0"/>
                    <a:pt x="-10775" y="63794"/>
                    <a:pt x="32241" y="63794"/>
                  </a:cubicBezTo>
                  <a:cubicBezTo>
                    <a:pt x="75258" y="63794"/>
                    <a:pt x="75258" y="0"/>
                    <a:pt x="32241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4697EAA-0DBF-74B5-8BFC-D582FECAF16F}"/>
                </a:ext>
              </a:extLst>
            </p:cNvPr>
            <p:cNvSpPr/>
            <p:nvPr/>
          </p:nvSpPr>
          <p:spPr>
            <a:xfrm>
              <a:off x="14721501" y="4353789"/>
              <a:ext cx="57994" cy="54921"/>
            </a:xfrm>
            <a:custGeom>
              <a:avLst/>
              <a:gdLst>
                <a:gd name="connsiteX0" fmla="*/ 49495 w 57994"/>
                <a:gd name="connsiteY0" fmla="*/ 8031 h 54921"/>
                <a:gd name="connsiteX1" fmla="*/ 28997 w 57994"/>
                <a:gd name="connsiteY1" fmla="*/ 0 h 54921"/>
                <a:gd name="connsiteX2" fmla="*/ 8500 w 57994"/>
                <a:gd name="connsiteY2" fmla="*/ 8031 h 54921"/>
                <a:gd name="connsiteX3" fmla="*/ 20 w 57994"/>
                <a:gd name="connsiteY3" fmla="*/ 27461 h 54921"/>
                <a:gd name="connsiteX4" fmla="*/ 8500 w 57994"/>
                <a:gd name="connsiteY4" fmla="*/ 46891 h 54921"/>
                <a:gd name="connsiteX5" fmla="*/ 28997 w 57994"/>
                <a:gd name="connsiteY5" fmla="*/ 54922 h 54921"/>
                <a:gd name="connsiteX6" fmla="*/ 49495 w 57994"/>
                <a:gd name="connsiteY6" fmla="*/ 46891 h 54921"/>
                <a:gd name="connsiteX7" fmla="*/ 57975 w 57994"/>
                <a:gd name="connsiteY7" fmla="*/ 27461 h 54921"/>
                <a:gd name="connsiteX8" fmla="*/ 49495 w 57994"/>
                <a:gd name="connsiteY8" fmla="*/ 8031 h 5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994" h="54921">
                  <a:moveTo>
                    <a:pt x="49495" y="8031"/>
                  </a:moveTo>
                  <a:cubicBezTo>
                    <a:pt x="43767" y="3033"/>
                    <a:pt x="36747" y="0"/>
                    <a:pt x="28997" y="0"/>
                  </a:cubicBezTo>
                  <a:cubicBezTo>
                    <a:pt x="21697" y="0"/>
                    <a:pt x="13835" y="2976"/>
                    <a:pt x="8500" y="8031"/>
                  </a:cubicBezTo>
                  <a:cubicBezTo>
                    <a:pt x="3558" y="12748"/>
                    <a:pt x="-317" y="20554"/>
                    <a:pt x="20" y="27461"/>
                  </a:cubicBezTo>
                  <a:cubicBezTo>
                    <a:pt x="357" y="34649"/>
                    <a:pt x="2941" y="42006"/>
                    <a:pt x="8500" y="46891"/>
                  </a:cubicBezTo>
                  <a:cubicBezTo>
                    <a:pt x="14228" y="51889"/>
                    <a:pt x="21248" y="54922"/>
                    <a:pt x="28997" y="54922"/>
                  </a:cubicBezTo>
                  <a:cubicBezTo>
                    <a:pt x="36298" y="54922"/>
                    <a:pt x="44160" y="51945"/>
                    <a:pt x="49495" y="46891"/>
                  </a:cubicBezTo>
                  <a:cubicBezTo>
                    <a:pt x="54437" y="42174"/>
                    <a:pt x="58311" y="34368"/>
                    <a:pt x="57975" y="27461"/>
                  </a:cubicBezTo>
                  <a:cubicBezTo>
                    <a:pt x="57638" y="20273"/>
                    <a:pt x="55054" y="12916"/>
                    <a:pt x="49495" y="8031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7CD12687-AA57-845F-F850-B0C3E77070C7}"/>
                </a:ext>
              </a:extLst>
            </p:cNvPr>
            <p:cNvSpPr/>
            <p:nvPr/>
          </p:nvSpPr>
          <p:spPr>
            <a:xfrm>
              <a:off x="14765156" y="4254223"/>
              <a:ext cx="63364" cy="57504"/>
            </a:xfrm>
            <a:custGeom>
              <a:avLst/>
              <a:gdLst>
                <a:gd name="connsiteX0" fmla="*/ 59302 w 63364"/>
                <a:gd name="connsiteY0" fmla="*/ 14488 h 57504"/>
                <a:gd name="connsiteX1" fmla="*/ 41556 w 63364"/>
                <a:gd name="connsiteY1" fmla="*/ 1516 h 57504"/>
                <a:gd name="connsiteX2" fmla="*/ 38355 w 63364"/>
                <a:gd name="connsiteY2" fmla="*/ 1011 h 57504"/>
                <a:gd name="connsiteX3" fmla="*/ 22238 w 63364"/>
                <a:gd name="connsiteY3" fmla="*/ 1011 h 57504"/>
                <a:gd name="connsiteX4" fmla="*/ 8873 w 63364"/>
                <a:gd name="connsiteY4" fmla="*/ 8424 h 57504"/>
                <a:gd name="connsiteX5" fmla="*/ 0 w 63364"/>
                <a:gd name="connsiteY5" fmla="*/ 28752 h 57504"/>
                <a:gd name="connsiteX6" fmla="*/ 8873 w 63364"/>
                <a:gd name="connsiteY6" fmla="*/ 49081 h 57504"/>
                <a:gd name="connsiteX7" fmla="*/ 22238 w 63364"/>
                <a:gd name="connsiteY7" fmla="*/ 56494 h 57504"/>
                <a:gd name="connsiteX8" fmla="*/ 38355 w 63364"/>
                <a:gd name="connsiteY8" fmla="*/ 56494 h 57504"/>
                <a:gd name="connsiteX9" fmla="*/ 41556 w 63364"/>
                <a:gd name="connsiteY9" fmla="*/ 55989 h 57504"/>
                <a:gd name="connsiteX10" fmla="*/ 48632 w 63364"/>
                <a:gd name="connsiteY10" fmla="*/ 53125 h 57504"/>
                <a:gd name="connsiteX11" fmla="*/ 56943 w 63364"/>
                <a:gd name="connsiteY11" fmla="*/ 45880 h 57504"/>
                <a:gd name="connsiteX12" fmla="*/ 63345 w 63364"/>
                <a:gd name="connsiteY12" fmla="*/ 28809 h 57504"/>
                <a:gd name="connsiteX13" fmla="*/ 59302 w 63364"/>
                <a:gd name="connsiteY13" fmla="*/ 14545 h 5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364" h="57504">
                  <a:moveTo>
                    <a:pt x="59302" y="14488"/>
                  </a:moveTo>
                  <a:cubicBezTo>
                    <a:pt x="56157" y="8817"/>
                    <a:pt x="48014" y="2583"/>
                    <a:pt x="41556" y="1516"/>
                  </a:cubicBezTo>
                  <a:lnTo>
                    <a:pt x="38355" y="1011"/>
                  </a:lnTo>
                  <a:cubicBezTo>
                    <a:pt x="32964" y="-337"/>
                    <a:pt x="27629" y="-337"/>
                    <a:pt x="22238" y="1011"/>
                  </a:cubicBezTo>
                  <a:cubicBezTo>
                    <a:pt x="17184" y="2359"/>
                    <a:pt x="12691" y="4829"/>
                    <a:pt x="8873" y="8424"/>
                  </a:cubicBezTo>
                  <a:cubicBezTo>
                    <a:pt x="3538" y="13983"/>
                    <a:pt x="0" y="20834"/>
                    <a:pt x="0" y="28752"/>
                  </a:cubicBezTo>
                  <a:cubicBezTo>
                    <a:pt x="0" y="36221"/>
                    <a:pt x="3482" y="43971"/>
                    <a:pt x="8873" y="49081"/>
                  </a:cubicBezTo>
                  <a:cubicBezTo>
                    <a:pt x="12691" y="52675"/>
                    <a:pt x="17128" y="55146"/>
                    <a:pt x="22238" y="56494"/>
                  </a:cubicBezTo>
                  <a:cubicBezTo>
                    <a:pt x="27629" y="57842"/>
                    <a:pt x="32964" y="57842"/>
                    <a:pt x="38355" y="56494"/>
                  </a:cubicBezTo>
                  <a:lnTo>
                    <a:pt x="41556" y="55989"/>
                  </a:lnTo>
                  <a:cubicBezTo>
                    <a:pt x="43915" y="55034"/>
                    <a:pt x="46273" y="54079"/>
                    <a:pt x="48632" y="53125"/>
                  </a:cubicBezTo>
                  <a:cubicBezTo>
                    <a:pt x="52058" y="51384"/>
                    <a:pt x="54865" y="48969"/>
                    <a:pt x="56943" y="45880"/>
                  </a:cubicBezTo>
                  <a:cubicBezTo>
                    <a:pt x="60762" y="41163"/>
                    <a:pt x="63626" y="35042"/>
                    <a:pt x="63345" y="28809"/>
                  </a:cubicBezTo>
                  <a:cubicBezTo>
                    <a:pt x="63120" y="23754"/>
                    <a:pt x="61717" y="18981"/>
                    <a:pt x="59302" y="145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74C8442-D268-4AF4-926B-F4417828A35A}"/>
                </a:ext>
              </a:extLst>
            </p:cNvPr>
            <p:cNvSpPr/>
            <p:nvPr/>
          </p:nvSpPr>
          <p:spPr>
            <a:xfrm>
              <a:off x="14798829" y="4179983"/>
              <a:ext cx="54984" cy="54416"/>
            </a:xfrm>
            <a:custGeom>
              <a:avLst/>
              <a:gdLst>
                <a:gd name="connsiteX0" fmla="*/ 27482 w 54984"/>
                <a:gd name="connsiteY0" fmla="*/ 0 h 54416"/>
                <a:gd name="connsiteX1" fmla="*/ 27482 w 54984"/>
                <a:gd name="connsiteY1" fmla="*/ 54416 h 54416"/>
                <a:gd name="connsiteX2" fmla="*/ 27482 w 54984"/>
                <a:gd name="connsiteY2" fmla="*/ 0 h 5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984" h="54416">
                  <a:moveTo>
                    <a:pt x="27482" y="0"/>
                  </a:moveTo>
                  <a:cubicBezTo>
                    <a:pt x="-9133" y="0"/>
                    <a:pt x="-9189" y="54416"/>
                    <a:pt x="27482" y="54416"/>
                  </a:cubicBezTo>
                  <a:cubicBezTo>
                    <a:pt x="64152" y="54416"/>
                    <a:pt x="64152" y="0"/>
                    <a:pt x="27482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90F1F960-939D-3C5D-FB30-FFCAD12FED68}"/>
                </a:ext>
              </a:extLst>
            </p:cNvPr>
            <p:cNvSpPr/>
            <p:nvPr/>
          </p:nvSpPr>
          <p:spPr>
            <a:xfrm>
              <a:off x="14838616" y="4090363"/>
              <a:ext cx="72359" cy="68894"/>
            </a:xfrm>
            <a:custGeom>
              <a:avLst/>
              <a:gdLst>
                <a:gd name="connsiteX0" fmla="*/ 62047 w 72359"/>
                <a:gd name="connsiteY0" fmla="*/ 10045 h 68894"/>
                <a:gd name="connsiteX1" fmla="*/ 27398 w 72359"/>
                <a:gd name="connsiteY1" fmla="*/ 1341 h 68894"/>
                <a:gd name="connsiteX2" fmla="*/ 26556 w 72359"/>
                <a:gd name="connsiteY2" fmla="*/ 1622 h 68894"/>
                <a:gd name="connsiteX3" fmla="*/ 4991 w 72359"/>
                <a:gd name="connsiteY3" fmla="*/ 17402 h 68894"/>
                <a:gd name="connsiteX4" fmla="*/ 1341 w 72359"/>
                <a:gd name="connsiteY4" fmla="*/ 43852 h 68894"/>
                <a:gd name="connsiteX5" fmla="*/ 26106 w 72359"/>
                <a:gd name="connsiteY5" fmla="*/ 67662 h 68894"/>
                <a:gd name="connsiteX6" fmla="*/ 26556 w 72359"/>
                <a:gd name="connsiteY6" fmla="*/ 67775 h 68894"/>
                <a:gd name="connsiteX7" fmla="*/ 54353 w 72359"/>
                <a:gd name="connsiteY7" fmla="*/ 64293 h 68894"/>
                <a:gd name="connsiteX8" fmla="*/ 70920 w 72359"/>
                <a:gd name="connsiteY8" fmla="*/ 43796 h 68894"/>
                <a:gd name="connsiteX9" fmla="*/ 71144 w 72359"/>
                <a:gd name="connsiteY9" fmla="*/ 42953 h 68894"/>
                <a:gd name="connsiteX10" fmla="*/ 61991 w 72359"/>
                <a:gd name="connsiteY10" fmla="*/ 10045 h 6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59" h="68894">
                  <a:moveTo>
                    <a:pt x="62047" y="10045"/>
                  </a:moveTo>
                  <a:cubicBezTo>
                    <a:pt x="53230" y="1622"/>
                    <a:pt x="39247" y="-2253"/>
                    <a:pt x="27398" y="1341"/>
                  </a:cubicBezTo>
                  <a:cubicBezTo>
                    <a:pt x="27117" y="1453"/>
                    <a:pt x="26836" y="1509"/>
                    <a:pt x="26556" y="1622"/>
                  </a:cubicBezTo>
                  <a:cubicBezTo>
                    <a:pt x="18244" y="4149"/>
                    <a:pt x="9372" y="9540"/>
                    <a:pt x="4991" y="17402"/>
                  </a:cubicBezTo>
                  <a:cubicBezTo>
                    <a:pt x="555" y="25376"/>
                    <a:pt x="-1579" y="34867"/>
                    <a:pt x="1341" y="43852"/>
                  </a:cubicBezTo>
                  <a:cubicBezTo>
                    <a:pt x="5047" y="55252"/>
                    <a:pt x="14201" y="64798"/>
                    <a:pt x="26106" y="67662"/>
                  </a:cubicBezTo>
                  <a:cubicBezTo>
                    <a:pt x="26275" y="67662"/>
                    <a:pt x="26443" y="67719"/>
                    <a:pt x="26556" y="67775"/>
                  </a:cubicBezTo>
                  <a:cubicBezTo>
                    <a:pt x="35316" y="69909"/>
                    <a:pt x="46491" y="69123"/>
                    <a:pt x="54353" y="64293"/>
                  </a:cubicBezTo>
                  <a:cubicBezTo>
                    <a:pt x="62047" y="59576"/>
                    <a:pt x="68449" y="52725"/>
                    <a:pt x="70920" y="43796"/>
                  </a:cubicBezTo>
                  <a:cubicBezTo>
                    <a:pt x="70976" y="43515"/>
                    <a:pt x="71088" y="43234"/>
                    <a:pt x="71144" y="42953"/>
                  </a:cubicBezTo>
                  <a:cubicBezTo>
                    <a:pt x="74458" y="31104"/>
                    <a:pt x="70864" y="18525"/>
                    <a:pt x="61991" y="10045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D6CCEA4F-2DDB-8F7E-5944-659B3C279535}"/>
                </a:ext>
              </a:extLst>
            </p:cNvPr>
            <p:cNvSpPr/>
            <p:nvPr/>
          </p:nvSpPr>
          <p:spPr>
            <a:xfrm>
              <a:off x="14902663" y="4067669"/>
              <a:ext cx="60712" cy="60031"/>
            </a:xfrm>
            <a:custGeom>
              <a:avLst/>
              <a:gdLst>
                <a:gd name="connsiteX0" fmla="*/ 30346 w 60712"/>
                <a:gd name="connsiteY0" fmla="*/ 0 h 60031"/>
                <a:gd name="connsiteX1" fmla="*/ 30346 w 60712"/>
                <a:gd name="connsiteY1" fmla="*/ 60032 h 60031"/>
                <a:gd name="connsiteX2" fmla="*/ 30346 w 60712"/>
                <a:gd name="connsiteY2" fmla="*/ 0 h 6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2" h="60031">
                  <a:moveTo>
                    <a:pt x="30346" y="0"/>
                  </a:moveTo>
                  <a:cubicBezTo>
                    <a:pt x="-10087" y="0"/>
                    <a:pt x="-10143" y="60032"/>
                    <a:pt x="30346" y="60032"/>
                  </a:cubicBezTo>
                  <a:cubicBezTo>
                    <a:pt x="70835" y="60032"/>
                    <a:pt x="70835" y="0"/>
                    <a:pt x="30346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CBD94023-72A4-AA61-3443-07EDF21E9A0F}"/>
                </a:ext>
              </a:extLst>
            </p:cNvPr>
            <p:cNvSpPr/>
            <p:nvPr/>
          </p:nvSpPr>
          <p:spPr>
            <a:xfrm>
              <a:off x="14988113" y="4077328"/>
              <a:ext cx="69536" cy="68792"/>
            </a:xfrm>
            <a:custGeom>
              <a:avLst/>
              <a:gdLst>
                <a:gd name="connsiteX0" fmla="*/ 34747 w 69536"/>
                <a:gd name="connsiteY0" fmla="*/ 0 h 68792"/>
                <a:gd name="connsiteX1" fmla="*/ 34747 w 69536"/>
                <a:gd name="connsiteY1" fmla="*/ 68792 h 68792"/>
                <a:gd name="connsiteX2" fmla="*/ 34747 w 69536"/>
                <a:gd name="connsiteY2" fmla="*/ 0 h 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536" h="68792">
                  <a:moveTo>
                    <a:pt x="34747" y="0"/>
                  </a:moveTo>
                  <a:cubicBezTo>
                    <a:pt x="-11526" y="0"/>
                    <a:pt x="-11638" y="68792"/>
                    <a:pt x="34747" y="68792"/>
                  </a:cubicBezTo>
                  <a:cubicBezTo>
                    <a:pt x="81133" y="68792"/>
                    <a:pt x="81133" y="0"/>
                    <a:pt x="34747" y="0"/>
                  </a:cubicBezTo>
                  <a:close/>
                </a:path>
              </a:pathLst>
            </a:custGeom>
            <a:solidFill>
              <a:srgbClr val="E84C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26" name="TextBox 425">
            <a:extLst>
              <a:ext uri="{FF2B5EF4-FFF2-40B4-BE49-F238E27FC236}">
                <a16:creationId xmlns:a16="http://schemas.microsoft.com/office/drawing/2014/main" id="{7A74345B-6095-7D65-7D4A-DBF4EB1D8B12}"/>
              </a:ext>
            </a:extLst>
          </p:cNvPr>
          <p:cNvSpPr txBox="1"/>
          <p:nvPr/>
        </p:nvSpPr>
        <p:spPr>
          <a:xfrm>
            <a:off x="4567493" y="640542"/>
            <a:ext cx="2808461" cy="11881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721" dirty="0">
                <a:solidFill>
                  <a:schemeClr val="accent2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Merry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3527C18B-AD68-8729-9ADE-CDDB96ADB103}"/>
              </a:ext>
            </a:extLst>
          </p:cNvPr>
          <p:cNvSpPr txBox="1"/>
          <p:nvPr/>
        </p:nvSpPr>
        <p:spPr>
          <a:xfrm>
            <a:off x="3640200" y="1516982"/>
            <a:ext cx="4911601" cy="11881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721" dirty="0">
                <a:solidFill>
                  <a:schemeClr val="accent2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Christmas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A0191B38-F5CF-F1B9-9C35-4A97D234C890}"/>
              </a:ext>
            </a:extLst>
          </p:cNvPr>
          <p:cNvSpPr txBox="1"/>
          <p:nvPr/>
        </p:nvSpPr>
        <p:spPr>
          <a:xfrm>
            <a:off x="4767108" y="2481816"/>
            <a:ext cx="26577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rgbClr val="178774"/>
                </a:solidFill>
              </a:rPr>
              <a:t>From </a:t>
            </a:r>
            <a:r>
              <a:rPr lang="en-GB" sz="2400" dirty="0" err="1">
                <a:solidFill>
                  <a:srgbClr val="178774"/>
                </a:solidFill>
              </a:rPr>
              <a:t>BrightCarbon</a:t>
            </a:r>
            <a:endParaRPr lang="en-GB" sz="2400" dirty="0">
              <a:solidFill>
                <a:srgbClr val="178774"/>
              </a:solidFill>
            </a:endParaRPr>
          </a:p>
        </p:txBody>
      </p:sp>
      <p:pic>
        <p:nvPicPr>
          <p:cNvPr id="429" name="Graphic 428">
            <a:extLst>
              <a:ext uri="{FF2B5EF4-FFF2-40B4-BE49-F238E27FC236}">
                <a16:creationId xmlns:a16="http://schemas.microsoft.com/office/drawing/2014/main" id="{6B889D67-21C9-2EE7-0098-75F2123C97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4307" y="2973372"/>
            <a:ext cx="303386" cy="274439"/>
          </a:xfrm>
          <a:prstGeom prst="rect">
            <a:avLst/>
          </a:prstGeom>
        </p:spPr>
      </p:pic>
      <p:sp>
        <p:nvSpPr>
          <p:cNvPr id="431" name="Freeform: Shape 430">
            <a:extLst>
              <a:ext uri="{FF2B5EF4-FFF2-40B4-BE49-F238E27FC236}">
                <a16:creationId xmlns:a16="http://schemas.microsoft.com/office/drawing/2014/main" id="{1834373D-2E59-3F00-71A1-425D21ABF6C0}"/>
              </a:ext>
            </a:extLst>
          </p:cNvPr>
          <p:cNvSpPr/>
          <p:nvPr/>
        </p:nvSpPr>
        <p:spPr>
          <a:xfrm>
            <a:off x="10098978" y="3138659"/>
            <a:ext cx="213398" cy="98820"/>
          </a:xfrm>
          <a:custGeom>
            <a:avLst/>
            <a:gdLst>
              <a:gd name="connsiteX0" fmla="*/ 73265 w 156570"/>
              <a:gd name="connsiteY0" fmla="*/ 70891 h 72504"/>
              <a:gd name="connsiteX1" fmla="*/ 261 w 156570"/>
              <a:gd name="connsiteY1" fmla="*/ 25797 h 72504"/>
              <a:gd name="connsiteX2" fmla="*/ 103646 w 156570"/>
              <a:gd name="connsiteY2" fmla="*/ 2604 h 72504"/>
              <a:gd name="connsiteX3" fmla="*/ 156209 w 156570"/>
              <a:gd name="connsiteY3" fmla="*/ 45958 h 72504"/>
              <a:gd name="connsiteX4" fmla="*/ 124761 w 156570"/>
              <a:gd name="connsiteY4" fmla="*/ 70161 h 72504"/>
              <a:gd name="connsiteX5" fmla="*/ 73265 w 156570"/>
              <a:gd name="connsiteY5" fmla="*/ 70835 h 72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70" h="72504">
                <a:moveTo>
                  <a:pt x="73265" y="70891"/>
                </a:moveTo>
                <a:cubicBezTo>
                  <a:pt x="46478" y="66455"/>
                  <a:pt x="-4063" y="52584"/>
                  <a:pt x="261" y="25797"/>
                </a:cubicBezTo>
                <a:cubicBezTo>
                  <a:pt x="4922" y="-2955"/>
                  <a:pt x="73040" y="-2337"/>
                  <a:pt x="103646" y="2604"/>
                </a:cubicBezTo>
                <a:cubicBezTo>
                  <a:pt x="130489" y="6928"/>
                  <a:pt x="160196" y="21417"/>
                  <a:pt x="156209" y="45958"/>
                </a:cubicBezTo>
                <a:cubicBezTo>
                  <a:pt x="153682" y="61625"/>
                  <a:pt x="140316" y="67803"/>
                  <a:pt x="124761" y="70161"/>
                </a:cubicBezTo>
                <a:cubicBezTo>
                  <a:pt x="106959" y="72857"/>
                  <a:pt x="91123" y="73419"/>
                  <a:pt x="73265" y="70835"/>
                </a:cubicBezTo>
                <a:close/>
              </a:path>
            </a:pathLst>
          </a:custGeom>
          <a:solidFill>
            <a:srgbClr val="29222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2" name="Freeform: Shape 431">
            <a:extLst>
              <a:ext uri="{FF2B5EF4-FFF2-40B4-BE49-F238E27FC236}">
                <a16:creationId xmlns:a16="http://schemas.microsoft.com/office/drawing/2014/main" id="{501ADF71-26C4-2E1E-0FAE-2A18DFBAF461}"/>
              </a:ext>
            </a:extLst>
          </p:cNvPr>
          <p:cNvSpPr/>
          <p:nvPr/>
        </p:nvSpPr>
        <p:spPr>
          <a:xfrm>
            <a:off x="10435855" y="3113997"/>
            <a:ext cx="204074" cy="108038"/>
          </a:xfrm>
          <a:custGeom>
            <a:avLst/>
            <a:gdLst>
              <a:gd name="connsiteX0" fmla="*/ 120171 w 149729"/>
              <a:gd name="connsiteY0" fmla="*/ 1912 h 79268"/>
              <a:gd name="connsiteX1" fmla="*/ 85466 w 149729"/>
              <a:gd name="connsiteY1" fmla="*/ 1294 h 79268"/>
              <a:gd name="connsiteX2" fmla="*/ 276 w 149729"/>
              <a:gd name="connsiteY2" fmla="*/ 54924 h 79268"/>
              <a:gd name="connsiteX3" fmla="*/ 63509 w 149729"/>
              <a:gd name="connsiteY3" fmla="*/ 78566 h 79268"/>
              <a:gd name="connsiteX4" fmla="*/ 149373 w 149729"/>
              <a:gd name="connsiteY4" fmla="*/ 25554 h 79268"/>
              <a:gd name="connsiteX5" fmla="*/ 141848 w 149729"/>
              <a:gd name="connsiteY5" fmla="*/ 9549 h 79268"/>
              <a:gd name="connsiteX6" fmla="*/ 120171 w 149729"/>
              <a:gd name="connsiteY6" fmla="*/ 1912 h 7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729" h="79268">
                <a:moveTo>
                  <a:pt x="120171" y="1912"/>
                </a:moveTo>
                <a:cubicBezTo>
                  <a:pt x="108715" y="-1008"/>
                  <a:pt x="97091" y="-54"/>
                  <a:pt x="85466" y="1294"/>
                </a:cubicBezTo>
                <a:cubicBezTo>
                  <a:pt x="47055" y="5787"/>
                  <a:pt x="-4216" y="16737"/>
                  <a:pt x="276" y="54924"/>
                </a:cubicBezTo>
                <a:cubicBezTo>
                  <a:pt x="2859" y="77050"/>
                  <a:pt x="41102" y="81206"/>
                  <a:pt x="63509" y="78566"/>
                </a:cubicBezTo>
                <a:cubicBezTo>
                  <a:pt x="105851" y="73568"/>
                  <a:pt x="154371" y="68065"/>
                  <a:pt x="149373" y="25554"/>
                </a:cubicBezTo>
                <a:cubicBezTo>
                  <a:pt x="148699" y="19714"/>
                  <a:pt x="146341" y="14154"/>
                  <a:pt x="141848" y="9549"/>
                </a:cubicBezTo>
                <a:cubicBezTo>
                  <a:pt x="136289" y="3821"/>
                  <a:pt x="127528" y="2810"/>
                  <a:pt x="120171" y="1912"/>
                </a:cubicBezTo>
                <a:close/>
              </a:path>
            </a:pathLst>
          </a:custGeom>
          <a:solidFill>
            <a:srgbClr val="29222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2974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36000">
        <p159:morph option="byObject"/>
      </p:transition>
    </mc:Choice>
    <mc:Fallback>
      <p:transition spd="slow" advClick="0" advTm="3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9167E-6 0.03889 L -4.79167E-6 -1.48148E-6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repeatDur="0" restart="neve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2.96296E-6 L -2.91667E-6 0.01435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4.81481E-6 L 6.25E-7 0.01505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ccel="75000" decel="25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5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426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" fill="hold"/>
                                        <p:tgtEl>
                                          <p:spTgt spid="426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427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7" dur="10" fill="hold"/>
                                        <p:tgtEl>
                                          <p:spTgt spid="42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9167E-6 0.03889 L -4.79167E-6 -1.48148E-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429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0" fill="hold"/>
                                        <p:tgtEl>
                                          <p:spTgt spid="429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42" presetClass="path" presetSubtype="0" repeatDur="0" accel="50000" decel="50000" autoRev="1" restart="never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63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repeatDur="0" accel="50000" decel="50000" autoRev="1" restart="never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65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repeatDur="0" accel="50000" decel="50000" autoRev="1" restart="never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67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repeatDur="0" accel="50000" decel="50000" autoRev="1" restart="never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69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Dur="0" accel="50000" decel="50000" autoRev="1" restart="never" fill="hold" grpId="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7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Dur="0" accel="50000" decel="50000" autoRev="1" restart="never" fill="hold" grpId="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73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Dur="0" accel="50000" decel="50000" autoRev="1" restart="never" fill="hold" grpId="5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2.91667E-6 2.96296E-6 L -2.91667E-6 0.01435 " pathEditMode="relative" ptsTypes="">
                                      <p:cBhvr additive="base">
                                        <p:cTn id="75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repeatDur="0" accel="50000" decel="50000" autoRev="1" restart="never" fill="hold" grpId="5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2.91667E-6 2.96296E-6 L -2.91667E-6 0.01435 " pathEditMode="relative" ptsTypes="">
                                      <p:cBhvr additive="base">
                                        <p:cTn id="77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repeatDur="0" accel="50000" decel="50000" autoRev="1" restart="never" fill="hold" grpId="6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79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repeatDur="0" accel="50000" decel="50000" autoRev="1" restart="never" fill="hold" grpId="6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8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repeatDur="0" accel="50000" decel="50000" autoRev="1" restart="never" fill="hold" grpId="7" nodeType="withEffect">
                                  <p:stCondLst>
                                    <p:cond delay="230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83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repeatDur="0" accel="50000" decel="50000" autoRev="1" restart="never" fill="hold" grpId="7" nodeType="withEffect">
                                  <p:stCondLst>
                                    <p:cond delay="2300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85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repeatDur="0" accel="50000" decel="50000" autoRev="1" restart="never" fill="hold" grpId="8" nodeType="withEffect">
                                  <p:stCondLst>
                                    <p:cond delay="2825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87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repeatDur="0" accel="50000" decel="50000" autoRev="1" restart="never" fill="hold" grpId="8" nodeType="withEffect">
                                  <p:stCondLst>
                                    <p:cond delay="28250"/>
                                  </p:stCondLst>
                                  <p:childTnLst>
                                    <p:animMotion origin="layout" path="M 6.25E-7 -4.81481E-6 L 6.25E-7 0.01505 " pathEditMode="relative" ptsTypes="">
                                      <p:cBhvr additive="base">
                                        <p:cTn id="89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426" grpId="0"/>
      <p:bldP spid="426" grpId="1"/>
      <p:bldP spid="426" grpId="2"/>
      <p:bldP spid="427" grpId="0"/>
      <p:bldP spid="427" grpId="1"/>
      <p:bldP spid="427" grpId="2"/>
      <p:bldP spid="428" grpId="0"/>
      <p:bldP spid="428" grpId="1"/>
      <p:bldP spid="431" grpId="0" animBg="1"/>
      <p:bldP spid="431" grpId="1" animBg="1"/>
      <p:bldP spid="431" grpId="2" animBg="1"/>
      <p:bldP spid="431" grpId="3" animBg="1"/>
      <p:bldP spid="431" grpId="4" animBg="1"/>
      <p:bldP spid="431" grpId="5" animBg="1"/>
      <p:bldP spid="431" grpId="6" animBg="1"/>
      <p:bldP spid="431" grpId="7" animBg="1"/>
      <p:bldP spid="431" grpId="8" animBg="1"/>
      <p:bldP spid="432" grpId="0" animBg="1"/>
      <p:bldP spid="432" grpId="1" animBg="1"/>
      <p:bldP spid="432" grpId="2" animBg="1"/>
      <p:bldP spid="432" grpId="3" animBg="1"/>
      <p:bldP spid="432" grpId="4" animBg="1"/>
      <p:bldP spid="432" grpId="5" animBg="1"/>
      <p:bldP spid="432" grpId="6" animBg="1"/>
      <p:bldP spid="432" grpId="7" animBg="1"/>
      <p:bldP spid="432" grpId="8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65.25,371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2,1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08.75,369.75"/>
</p:tagLst>
</file>

<file path=ppt/theme/theme1.xml><?xml version="1.0" encoding="utf-8"?>
<a:theme xmlns:a="http://schemas.openxmlformats.org/drawingml/2006/main" name="Office Theme">
  <a:themeElements>
    <a:clrScheme name="Xmas card">
      <a:dk1>
        <a:sysClr val="windowText" lastClr="000000"/>
      </a:dk1>
      <a:lt1>
        <a:sysClr val="window" lastClr="FFFFFF"/>
      </a:lt1>
      <a:dk2>
        <a:srgbClr val="01110A"/>
      </a:dk2>
      <a:lt2>
        <a:srgbClr val="FBF7EF"/>
      </a:lt2>
      <a:accent1>
        <a:srgbClr val="FF0800"/>
      </a:accent1>
      <a:accent2>
        <a:srgbClr val="FF69B4"/>
      </a:accent2>
      <a:accent3>
        <a:srgbClr val="AAF0D1"/>
      </a:accent3>
      <a:accent4>
        <a:srgbClr val="87CEEB"/>
      </a:accent4>
      <a:accent5>
        <a:srgbClr val="F8F8FF"/>
      </a:accent5>
      <a:accent6>
        <a:srgbClr val="386641"/>
      </a:accent6>
      <a:hlink>
        <a:srgbClr val="FF69B4"/>
      </a:hlink>
      <a:folHlink>
        <a:srgbClr val="FF0800"/>
      </a:folHlink>
    </a:clrScheme>
    <a:fontScheme name="100th Monkey">
      <a:majorFont>
        <a:latin typeface="MS PGothic"/>
        <a:ea typeface=""/>
        <a:cs typeface=""/>
      </a:majorFont>
      <a:minorFont>
        <a:latin typeface="MS P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79F4BDA8-D310-4C26-A22A-150837464572}"/>
</file>

<file path=customXml/itemProps2.xml><?xml version="1.0" encoding="utf-8"?>
<ds:datastoreItem xmlns:ds="http://schemas.openxmlformats.org/officeDocument/2006/customXml" ds:itemID="{71F13BCD-18FC-4D24-A5D5-9FB8331F0BE1}"/>
</file>

<file path=customXml/itemProps3.xml><?xml version="1.0" encoding="utf-8"?>
<ds:datastoreItem xmlns:ds="http://schemas.openxmlformats.org/officeDocument/2006/customXml" ds:itemID="{5B1FC1C5-7C76-4391-ABF9-EA2939CC0C2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7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MS PGothic</vt:lpstr>
      <vt:lpstr>Arial</vt:lpstr>
      <vt:lpstr>Calibri</vt:lpstr>
      <vt:lpstr>Dreaming Outloud Script Pro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Aspinall</dc:creator>
  <cp:lastModifiedBy>Louise Aspinall</cp:lastModifiedBy>
  <cp:revision>1</cp:revision>
  <dcterms:created xsi:type="dcterms:W3CDTF">2023-11-27T16:31:17Z</dcterms:created>
  <dcterms:modified xsi:type="dcterms:W3CDTF">2023-12-07T11:01:32Z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