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1" r:id="rId5"/>
    <p:sldId id="262" r:id="rId6"/>
    <p:sldId id="263" r:id="rId7"/>
    <p:sldId id="264" r:id="rId8"/>
    <p:sldId id="265" r:id="rId9"/>
    <p:sldId id="270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828"/>
    <a:srgbClr val="225848"/>
    <a:srgbClr val="F1DCC4"/>
    <a:srgbClr val="C8A92D"/>
    <a:srgbClr val="5485D1"/>
    <a:srgbClr val="79A1E0"/>
    <a:srgbClr val="CC3399"/>
    <a:srgbClr val="EFA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72" autoAdjust="0"/>
    <p:restoredTop sz="94660"/>
  </p:normalViewPr>
  <p:slideViewPr>
    <p:cSldViewPr snapToGrid="0">
      <p:cViewPr varScale="1">
        <p:scale>
          <a:sx n="87" d="100"/>
          <a:sy n="87" d="100"/>
        </p:scale>
        <p:origin x="1498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F18-3374-496D-A3F8-0552FC8426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0216-175B-4F02-BD00-BFC64ABFC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21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F18-3374-496D-A3F8-0552FC8426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0216-175B-4F02-BD00-BFC64ABFC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227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F18-3374-496D-A3F8-0552FC8426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0216-175B-4F02-BD00-BFC64ABFC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441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F18-3374-496D-A3F8-0552FC8426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0216-175B-4F02-BD00-BFC64ABFC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042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F18-3374-496D-A3F8-0552FC8426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0216-175B-4F02-BD00-BFC64ABFC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21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F18-3374-496D-A3F8-0552FC8426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0216-175B-4F02-BD00-BFC64ABFC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212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F18-3374-496D-A3F8-0552FC8426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0216-175B-4F02-BD00-BFC64ABFC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213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F18-3374-496D-A3F8-0552FC8426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0216-175B-4F02-BD00-BFC64ABFC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70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F18-3374-496D-A3F8-0552FC8426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0216-175B-4F02-BD00-BFC64ABFC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76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F18-3374-496D-A3F8-0552FC8426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0216-175B-4F02-BD00-BFC64ABFC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12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F18-3374-496D-A3F8-0552FC8426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0216-175B-4F02-BD00-BFC64ABFC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441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BAF18-3374-496D-A3F8-0552FC8426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B0216-175B-4F02-BD00-BFC64ABFC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237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svg"/><Relationship Id="rId1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17" Type="http://schemas.openxmlformats.org/officeDocument/2006/relationships/image" Target="../media/image10.sv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svg"/><Relationship Id="rId1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17" Type="http://schemas.openxmlformats.org/officeDocument/2006/relationships/image" Target="../media/image10.sv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svg"/><Relationship Id="rId1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17" Type="http://schemas.openxmlformats.org/officeDocument/2006/relationships/image" Target="../media/image10.sv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svg"/><Relationship Id="rId1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17" Type="http://schemas.openxmlformats.org/officeDocument/2006/relationships/image" Target="../media/image10.sv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svg"/><Relationship Id="rId18" Type="http://schemas.openxmlformats.org/officeDocument/2006/relationships/image" Target="../media/image20.png"/><Relationship Id="rId3" Type="http://schemas.openxmlformats.org/officeDocument/2006/relationships/image" Target="../media/image2.svg"/><Relationship Id="rId21" Type="http://schemas.openxmlformats.org/officeDocument/2006/relationships/image" Target="../media/image19.pn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17" Type="http://schemas.openxmlformats.org/officeDocument/2006/relationships/image" Target="../media/image10.sv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20" Type="http://schemas.openxmlformats.org/officeDocument/2006/relationships/image" Target="../media/image2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23" Type="http://schemas.openxmlformats.org/officeDocument/2006/relationships/image" Target="../media/image24.svg"/><Relationship Id="rId10" Type="http://schemas.openxmlformats.org/officeDocument/2006/relationships/image" Target="../media/image11.png"/><Relationship Id="rId19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svg"/><Relationship Id="rId18" Type="http://schemas.openxmlformats.org/officeDocument/2006/relationships/image" Target="../media/image17.png"/><Relationship Id="rId26" Type="http://schemas.openxmlformats.org/officeDocument/2006/relationships/image" Target="../media/image26.svg"/><Relationship Id="rId3" Type="http://schemas.openxmlformats.org/officeDocument/2006/relationships/image" Target="../media/image2.svg"/><Relationship Id="rId21" Type="http://schemas.openxmlformats.org/officeDocument/2006/relationships/image" Target="../media/image23.pn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17" Type="http://schemas.openxmlformats.org/officeDocument/2006/relationships/image" Target="../media/image10.svg"/><Relationship Id="rId25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24" Type="http://schemas.openxmlformats.org/officeDocument/2006/relationships/image" Target="../media/image22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23" Type="http://schemas.openxmlformats.org/officeDocument/2006/relationships/image" Target="../media/image21.png"/><Relationship Id="rId10" Type="http://schemas.openxmlformats.org/officeDocument/2006/relationships/image" Target="../media/image11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5.png"/><Relationship Id="rId22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163C47A-FEC2-754F-8D73-BE416889B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554546"/>
            <a:ext cx="9144000" cy="1303454"/>
          </a:xfrm>
          <a:prstGeom prst="rect">
            <a:avLst/>
          </a:prstGeom>
        </p:spPr>
      </p:pic>
      <p:pic>
        <p:nvPicPr>
          <p:cNvPr id="22" name="P1">
            <a:extLst>
              <a:ext uri="{FF2B5EF4-FFF2-40B4-BE49-F238E27FC236}">
                <a16:creationId xmlns:a16="http://schemas.microsoft.com/office/drawing/2014/main" id="{7645D5DF-4BA9-DE47-A992-90E82AB26A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35516" y="5163606"/>
            <a:ext cx="444708" cy="552052"/>
          </a:xfrm>
          <a:prstGeom prst="rect">
            <a:avLst/>
          </a:prstGeom>
        </p:spPr>
      </p:pic>
      <p:grpSp>
        <p:nvGrpSpPr>
          <p:cNvPr id="3" name="Tree">
            <a:extLst>
              <a:ext uri="{FF2B5EF4-FFF2-40B4-BE49-F238E27FC236}">
                <a16:creationId xmlns:a16="http://schemas.microsoft.com/office/drawing/2014/main" id="{A1C2A1F2-6C34-537F-98EA-C284C7FDA8D7}"/>
              </a:ext>
            </a:extLst>
          </p:cNvPr>
          <p:cNvGrpSpPr/>
          <p:nvPr/>
        </p:nvGrpSpPr>
        <p:grpSpPr>
          <a:xfrm>
            <a:off x="3387426" y="413941"/>
            <a:ext cx="2407303" cy="5200248"/>
            <a:chOff x="3387426" y="413941"/>
            <a:chExt cx="2407303" cy="5200248"/>
          </a:xfrm>
        </p:grpSpPr>
        <p:grpSp>
          <p:nvGrpSpPr>
            <p:cNvPr id="2" name="Tree">
              <a:extLst>
                <a:ext uri="{FF2B5EF4-FFF2-40B4-BE49-F238E27FC236}">
                  <a16:creationId xmlns:a16="http://schemas.microsoft.com/office/drawing/2014/main" id="{8181C963-CDE1-9DF1-FE39-10E0CDB8B885}"/>
                </a:ext>
              </a:extLst>
            </p:cNvPr>
            <p:cNvGrpSpPr/>
            <p:nvPr/>
          </p:nvGrpSpPr>
          <p:grpSpPr>
            <a:xfrm>
              <a:off x="3387426" y="413941"/>
              <a:ext cx="2407303" cy="5200248"/>
              <a:chOff x="3387426" y="413941"/>
              <a:chExt cx="2407303" cy="5200248"/>
            </a:xfrm>
          </p:grpSpPr>
          <p:grpSp>
            <p:nvGrpSpPr>
              <p:cNvPr id="528" name="Group 527">
                <a:extLst>
                  <a:ext uri="{FF2B5EF4-FFF2-40B4-BE49-F238E27FC236}">
                    <a16:creationId xmlns:a16="http://schemas.microsoft.com/office/drawing/2014/main" id="{FDBDFC4A-3D3D-A419-D7D8-FE6D7C52FC8D}"/>
                  </a:ext>
                </a:extLst>
              </p:cNvPr>
              <p:cNvGrpSpPr/>
              <p:nvPr/>
            </p:nvGrpSpPr>
            <p:grpSpPr>
              <a:xfrm>
                <a:off x="3387426" y="413941"/>
                <a:ext cx="2365656" cy="5200248"/>
                <a:chOff x="3387426" y="413941"/>
                <a:chExt cx="2365656" cy="5200248"/>
              </a:xfrm>
            </p:grpSpPr>
            <p:grpSp>
              <p:nvGrpSpPr>
                <p:cNvPr id="527" name="Group 526">
                  <a:extLst>
                    <a:ext uri="{FF2B5EF4-FFF2-40B4-BE49-F238E27FC236}">
                      <a16:creationId xmlns:a16="http://schemas.microsoft.com/office/drawing/2014/main" id="{2E26E718-235D-EF92-02A9-FC092B02DD1D}"/>
                    </a:ext>
                  </a:extLst>
                </p:cNvPr>
                <p:cNvGrpSpPr/>
                <p:nvPr/>
              </p:nvGrpSpPr>
              <p:grpSpPr>
                <a:xfrm>
                  <a:off x="3387426" y="1325408"/>
                  <a:ext cx="2365656" cy="4288781"/>
                  <a:chOff x="3387426" y="1325408"/>
                  <a:chExt cx="2365656" cy="4288781"/>
                </a:xfrm>
              </p:grpSpPr>
              <p:sp>
                <p:nvSpPr>
                  <p:cNvPr id="493" name="Freeform: Shape 492">
                    <a:extLst>
                      <a:ext uri="{FF2B5EF4-FFF2-40B4-BE49-F238E27FC236}">
                        <a16:creationId xmlns:a16="http://schemas.microsoft.com/office/drawing/2014/main" id="{BDCB439F-1421-41D4-B525-D0FF35DD61D2}"/>
                      </a:ext>
                    </a:extLst>
                  </p:cNvPr>
                  <p:cNvSpPr/>
                  <p:nvPr/>
                </p:nvSpPr>
                <p:spPr>
                  <a:xfrm>
                    <a:off x="4272615" y="4127861"/>
                    <a:ext cx="595279" cy="1486328"/>
                  </a:xfrm>
                  <a:custGeom>
                    <a:avLst/>
                    <a:gdLst>
                      <a:gd name="connsiteX0" fmla="*/ 0 w 595279"/>
                      <a:gd name="connsiteY0" fmla="*/ 0 h 1486328"/>
                      <a:gd name="connsiteX1" fmla="*/ 595280 w 595279"/>
                      <a:gd name="connsiteY1" fmla="*/ 0 h 1486328"/>
                      <a:gd name="connsiteX2" fmla="*/ 595280 w 595279"/>
                      <a:gd name="connsiteY2" fmla="*/ 1486329 h 1486328"/>
                      <a:gd name="connsiteX3" fmla="*/ 0 w 595279"/>
                      <a:gd name="connsiteY3" fmla="*/ 1486329 h 1486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5279" h="1486328">
                        <a:moveTo>
                          <a:pt x="0" y="0"/>
                        </a:moveTo>
                        <a:lnTo>
                          <a:pt x="595280" y="0"/>
                        </a:lnTo>
                        <a:lnTo>
                          <a:pt x="595280" y="1486329"/>
                        </a:lnTo>
                        <a:lnTo>
                          <a:pt x="0" y="1486329"/>
                        </a:lnTo>
                        <a:close/>
                      </a:path>
                    </a:pathLst>
                  </a:custGeom>
                  <a:solidFill>
                    <a:srgbClr val="7C4C1C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4" name="Freeform: Shape 493">
                    <a:extLst>
                      <a:ext uri="{FF2B5EF4-FFF2-40B4-BE49-F238E27FC236}">
                        <a16:creationId xmlns:a16="http://schemas.microsoft.com/office/drawing/2014/main" id="{6238BC3C-8043-816F-C60B-0DB4D5905FEC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019357" cy="1545058"/>
                  </a:xfrm>
                  <a:custGeom>
                    <a:avLst/>
                    <a:gdLst>
                      <a:gd name="connsiteX0" fmla="*/ 0 w 1019357"/>
                      <a:gd name="connsiteY0" fmla="*/ 0 h 1545058"/>
                      <a:gd name="connsiteX1" fmla="*/ 1019357 w 101935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357" h="1545058">
                        <a:moveTo>
                          <a:pt x="0" y="0"/>
                        </a:moveTo>
                        <a:lnTo>
                          <a:pt x="1019357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5" name="Freeform: Shape 494">
                    <a:extLst>
                      <a:ext uri="{FF2B5EF4-FFF2-40B4-BE49-F238E27FC236}">
                        <a16:creationId xmlns:a16="http://schemas.microsoft.com/office/drawing/2014/main" id="{D4168C56-AB35-0526-BDF5-7B435FDA344C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494902" cy="1545058"/>
                  </a:xfrm>
                  <a:custGeom>
                    <a:avLst/>
                    <a:gdLst>
                      <a:gd name="connsiteX0" fmla="*/ 0 w 494902"/>
                      <a:gd name="connsiteY0" fmla="*/ 0 h 1545058"/>
                      <a:gd name="connsiteX1" fmla="*/ 494903 w 49490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902" h="1545058">
                        <a:moveTo>
                          <a:pt x="0" y="0"/>
                        </a:moveTo>
                        <a:lnTo>
                          <a:pt x="494903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6" name="Freeform: Shape 495">
                    <a:extLst>
                      <a:ext uri="{FF2B5EF4-FFF2-40B4-BE49-F238E27FC236}">
                        <a16:creationId xmlns:a16="http://schemas.microsoft.com/office/drawing/2014/main" id="{793F355C-9C5E-DAAD-6EB1-FAB845196840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2469" cy="1545058"/>
                  </a:xfrm>
                  <a:custGeom>
                    <a:avLst/>
                    <a:gdLst>
                      <a:gd name="connsiteX0" fmla="*/ 0 w 12469"/>
                      <a:gd name="connsiteY0" fmla="*/ 0 h 1545058"/>
                      <a:gd name="connsiteX1" fmla="*/ 0 w 12469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545058">
                        <a:moveTo>
                          <a:pt x="0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7" name="Freeform: Shape 496">
                    <a:extLst>
                      <a:ext uri="{FF2B5EF4-FFF2-40B4-BE49-F238E27FC236}">
                        <a16:creationId xmlns:a16="http://schemas.microsoft.com/office/drawing/2014/main" id="{9FA5972A-58CE-ACB0-62DB-0D0946CEB67E}"/>
                      </a:ext>
                    </a:extLst>
                  </p:cNvPr>
                  <p:cNvSpPr/>
                  <p:nvPr/>
                </p:nvSpPr>
                <p:spPr>
                  <a:xfrm>
                    <a:off x="3551022" y="2266334"/>
                    <a:ext cx="1019232" cy="1545058"/>
                  </a:xfrm>
                  <a:custGeom>
                    <a:avLst/>
                    <a:gdLst>
                      <a:gd name="connsiteX0" fmla="*/ 1019232 w 1019232"/>
                      <a:gd name="connsiteY0" fmla="*/ 0 h 1545058"/>
                      <a:gd name="connsiteX1" fmla="*/ 0 w 101923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232" h="1545058">
                        <a:moveTo>
                          <a:pt x="1019232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8" name="Freeform: Shape 497">
                    <a:extLst>
                      <a:ext uri="{FF2B5EF4-FFF2-40B4-BE49-F238E27FC236}">
                        <a16:creationId xmlns:a16="http://schemas.microsoft.com/office/drawing/2014/main" id="{844378F1-0DD0-AF02-D0CF-15F353CEF71E}"/>
                      </a:ext>
                    </a:extLst>
                  </p:cNvPr>
                  <p:cNvSpPr/>
                  <p:nvPr/>
                </p:nvSpPr>
                <p:spPr>
                  <a:xfrm>
                    <a:off x="4075476" y="2266334"/>
                    <a:ext cx="494777" cy="1545058"/>
                  </a:xfrm>
                  <a:custGeom>
                    <a:avLst/>
                    <a:gdLst>
                      <a:gd name="connsiteX0" fmla="*/ 494778 w 494777"/>
                      <a:gd name="connsiteY0" fmla="*/ 0 h 1545058"/>
                      <a:gd name="connsiteX1" fmla="*/ 0 w 49477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777" h="1545058">
                        <a:moveTo>
                          <a:pt x="494778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9" name="Freeform: Shape 498">
                    <a:extLst>
                      <a:ext uri="{FF2B5EF4-FFF2-40B4-BE49-F238E27FC236}">
                        <a16:creationId xmlns:a16="http://schemas.microsoft.com/office/drawing/2014/main" id="{7C4F5DB5-A5F9-1D7B-1267-D822C567CDA0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182828" cy="1792946"/>
                  </a:xfrm>
                  <a:custGeom>
                    <a:avLst/>
                    <a:gdLst>
                      <a:gd name="connsiteX0" fmla="*/ 0 w 1182828"/>
                      <a:gd name="connsiteY0" fmla="*/ 0 h 1792946"/>
                      <a:gd name="connsiteX1" fmla="*/ 1182828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0" y="0"/>
                        </a:moveTo>
                        <a:lnTo>
                          <a:pt x="1182828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00" name="Freeform: Shape 499">
                    <a:extLst>
                      <a:ext uri="{FF2B5EF4-FFF2-40B4-BE49-F238E27FC236}">
                        <a16:creationId xmlns:a16="http://schemas.microsoft.com/office/drawing/2014/main" id="{49295186-B771-3711-2627-E029D232635B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574331" cy="1792946"/>
                  </a:xfrm>
                  <a:custGeom>
                    <a:avLst/>
                    <a:gdLst>
                      <a:gd name="connsiteX0" fmla="*/ 0 w 574331"/>
                      <a:gd name="connsiteY0" fmla="*/ 0 h 1792946"/>
                      <a:gd name="connsiteX1" fmla="*/ 574331 w 574331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331" h="1792946">
                        <a:moveTo>
                          <a:pt x="0" y="0"/>
                        </a:moveTo>
                        <a:lnTo>
                          <a:pt x="574331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01" name="Freeform: Shape 500">
                    <a:extLst>
                      <a:ext uri="{FF2B5EF4-FFF2-40B4-BE49-F238E27FC236}">
                        <a16:creationId xmlns:a16="http://schemas.microsoft.com/office/drawing/2014/main" id="{6193B5F4-29CE-99A4-F1E1-92687DAC136E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2469" cy="1792946"/>
                  </a:xfrm>
                  <a:custGeom>
                    <a:avLst/>
                    <a:gdLst>
                      <a:gd name="connsiteX0" fmla="*/ 0 w 12469"/>
                      <a:gd name="connsiteY0" fmla="*/ 0 h 1792946"/>
                      <a:gd name="connsiteX1" fmla="*/ 0 w 12469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792946">
                        <a:moveTo>
                          <a:pt x="0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02" name="Freeform: Shape 501">
                    <a:extLst>
                      <a:ext uri="{FF2B5EF4-FFF2-40B4-BE49-F238E27FC236}">
                        <a16:creationId xmlns:a16="http://schemas.microsoft.com/office/drawing/2014/main" id="{4011271F-6498-0E62-71D6-19F6B031BA39}"/>
                      </a:ext>
                    </a:extLst>
                  </p:cNvPr>
                  <p:cNvSpPr/>
                  <p:nvPr/>
                </p:nvSpPr>
                <p:spPr>
                  <a:xfrm>
                    <a:off x="3387426" y="2979323"/>
                    <a:ext cx="1182828" cy="1792946"/>
                  </a:xfrm>
                  <a:custGeom>
                    <a:avLst/>
                    <a:gdLst>
                      <a:gd name="connsiteX0" fmla="*/ 1182828 w 1182828"/>
                      <a:gd name="connsiteY0" fmla="*/ 0 h 1792946"/>
                      <a:gd name="connsiteX1" fmla="*/ 0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1182828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03" name="Freeform: Shape 502">
                    <a:extLst>
                      <a:ext uri="{FF2B5EF4-FFF2-40B4-BE49-F238E27FC236}">
                        <a16:creationId xmlns:a16="http://schemas.microsoft.com/office/drawing/2014/main" id="{EA748C00-07C2-F768-1E5A-03BF8B74C929}"/>
                      </a:ext>
                    </a:extLst>
                  </p:cNvPr>
                  <p:cNvSpPr/>
                  <p:nvPr/>
                </p:nvSpPr>
                <p:spPr>
                  <a:xfrm>
                    <a:off x="3996048" y="2979323"/>
                    <a:ext cx="574206" cy="1792946"/>
                  </a:xfrm>
                  <a:custGeom>
                    <a:avLst/>
                    <a:gdLst>
                      <a:gd name="connsiteX0" fmla="*/ 574207 w 574206"/>
                      <a:gd name="connsiteY0" fmla="*/ 0 h 1792946"/>
                      <a:gd name="connsiteX1" fmla="*/ 0 w 574206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206" h="1792946">
                        <a:moveTo>
                          <a:pt x="574207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04" name="Freeform: Shape 503">
                    <a:extLst>
                      <a:ext uri="{FF2B5EF4-FFF2-40B4-BE49-F238E27FC236}">
                        <a16:creationId xmlns:a16="http://schemas.microsoft.com/office/drawing/2014/main" id="{1F4D2C2F-33A5-E94F-89F9-9A457DF4C29F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760247" cy="1152278"/>
                  </a:xfrm>
                  <a:custGeom>
                    <a:avLst/>
                    <a:gdLst>
                      <a:gd name="connsiteX0" fmla="*/ 0 w 760247"/>
                      <a:gd name="connsiteY0" fmla="*/ 0 h 1152278"/>
                      <a:gd name="connsiteX1" fmla="*/ 760247 w 760247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247" h="1152278">
                        <a:moveTo>
                          <a:pt x="0" y="0"/>
                        </a:moveTo>
                        <a:lnTo>
                          <a:pt x="760247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05" name="Freeform: Shape 504">
                    <a:extLst>
                      <a:ext uri="{FF2B5EF4-FFF2-40B4-BE49-F238E27FC236}">
                        <a16:creationId xmlns:a16="http://schemas.microsoft.com/office/drawing/2014/main" id="{B6BAFC83-B0AB-67D0-DCAD-47154078D41A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369088" cy="1152278"/>
                  </a:xfrm>
                  <a:custGeom>
                    <a:avLst/>
                    <a:gdLst>
                      <a:gd name="connsiteX0" fmla="*/ 0 w 369088"/>
                      <a:gd name="connsiteY0" fmla="*/ 0 h 1152278"/>
                      <a:gd name="connsiteX1" fmla="*/ 369088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0" y="0"/>
                        </a:moveTo>
                        <a:lnTo>
                          <a:pt x="369088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06" name="Freeform: Shape 505">
                    <a:extLst>
                      <a:ext uri="{FF2B5EF4-FFF2-40B4-BE49-F238E27FC236}">
                        <a16:creationId xmlns:a16="http://schemas.microsoft.com/office/drawing/2014/main" id="{BCFA36F9-D3DE-2289-1559-48BA7E844FDD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12469" cy="1152278"/>
                  </a:xfrm>
                  <a:custGeom>
                    <a:avLst/>
                    <a:gdLst>
                      <a:gd name="connsiteX0" fmla="*/ 0 w 12469"/>
                      <a:gd name="connsiteY0" fmla="*/ 0 h 1152278"/>
                      <a:gd name="connsiteX1" fmla="*/ 0 w 12469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152278">
                        <a:moveTo>
                          <a:pt x="0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07" name="Freeform: Shape 506">
                    <a:extLst>
                      <a:ext uri="{FF2B5EF4-FFF2-40B4-BE49-F238E27FC236}">
                        <a16:creationId xmlns:a16="http://schemas.microsoft.com/office/drawing/2014/main" id="{DC854FD1-8B1E-9B8D-93F8-A4A89630605F}"/>
                      </a:ext>
                    </a:extLst>
                  </p:cNvPr>
                  <p:cNvSpPr/>
                  <p:nvPr/>
                </p:nvSpPr>
                <p:spPr>
                  <a:xfrm>
                    <a:off x="3810132" y="1691130"/>
                    <a:ext cx="760122" cy="1152278"/>
                  </a:xfrm>
                  <a:custGeom>
                    <a:avLst/>
                    <a:gdLst>
                      <a:gd name="connsiteX0" fmla="*/ 760122 w 760122"/>
                      <a:gd name="connsiteY0" fmla="*/ 0 h 1152278"/>
                      <a:gd name="connsiteX1" fmla="*/ 0 w 760122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122" h="1152278">
                        <a:moveTo>
                          <a:pt x="760122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08" name="Freeform: Shape 507">
                    <a:extLst>
                      <a:ext uri="{FF2B5EF4-FFF2-40B4-BE49-F238E27FC236}">
                        <a16:creationId xmlns:a16="http://schemas.microsoft.com/office/drawing/2014/main" id="{55EBA019-73BB-C5AA-D191-242990FD27B7}"/>
                      </a:ext>
                    </a:extLst>
                  </p:cNvPr>
                  <p:cNvSpPr/>
                  <p:nvPr/>
                </p:nvSpPr>
                <p:spPr>
                  <a:xfrm>
                    <a:off x="4201166" y="1691130"/>
                    <a:ext cx="369088" cy="1152278"/>
                  </a:xfrm>
                  <a:custGeom>
                    <a:avLst/>
                    <a:gdLst>
                      <a:gd name="connsiteX0" fmla="*/ 369088 w 369088"/>
                      <a:gd name="connsiteY0" fmla="*/ 0 h 1152278"/>
                      <a:gd name="connsiteX1" fmla="*/ 0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369088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09" name="Freeform: Shape 508">
                    <a:extLst>
                      <a:ext uri="{FF2B5EF4-FFF2-40B4-BE49-F238E27FC236}">
                        <a16:creationId xmlns:a16="http://schemas.microsoft.com/office/drawing/2014/main" id="{7B499018-BFB6-541A-4231-2E1AF4E8C9DB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612736" cy="713113"/>
                  </a:xfrm>
                  <a:custGeom>
                    <a:avLst/>
                    <a:gdLst>
                      <a:gd name="connsiteX0" fmla="*/ 0 w 612736"/>
                      <a:gd name="connsiteY0" fmla="*/ 0 h 713113"/>
                      <a:gd name="connsiteX1" fmla="*/ 612736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0" y="0"/>
                        </a:moveTo>
                        <a:lnTo>
                          <a:pt x="612736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10" name="Freeform: Shape 509">
                    <a:extLst>
                      <a:ext uri="{FF2B5EF4-FFF2-40B4-BE49-F238E27FC236}">
                        <a16:creationId xmlns:a16="http://schemas.microsoft.com/office/drawing/2014/main" id="{50CDB98B-C57B-E41A-C22E-3E7C67E6FB93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297515" cy="713113"/>
                  </a:xfrm>
                  <a:custGeom>
                    <a:avLst/>
                    <a:gdLst>
                      <a:gd name="connsiteX0" fmla="*/ 0 w 297515"/>
                      <a:gd name="connsiteY0" fmla="*/ 0 h 713113"/>
                      <a:gd name="connsiteX1" fmla="*/ 297515 w 297515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515" h="713113">
                        <a:moveTo>
                          <a:pt x="0" y="0"/>
                        </a:moveTo>
                        <a:lnTo>
                          <a:pt x="297515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11" name="Freeform: Shape 510">
                    <a:extLst>
                      <a:ext uri="{FF2B5EF4-FFF2-40B4-BE49-F238E27FC236}">
                        <a16:creationId xmlns:a16="http://schemas.microsoft.com/office/drawing/2014/main" id="{A18676D8-9F9C-31B4-2863-74728A16099E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12469" cy="713113"/>
                  </a:xfrm>
                  <a:custGeom>
                    <a:avLst/>
                    <a:gdLst>
                      <a:gd name="connsiteX0" fmla="*/ 0 w 12469"/>
                      <a:gd name="connsiteY0" fmla="*/ 0 h 713113"/>
                      <a:gd name="connsiteX1" fmla="*/ 0 w 12469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713113">
                        <a:moveTo>
                          <a:pt x="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12" name="Freeform: Shape 511">
                    <a:extLst>
                      <a:ext uri="{FF2B5EF4-FFF2-40B4-BE49-F238E27FC236}">
                        <a16:creationId xmlns:a16="http://schemas.microsoft.com/office/drawing/2014/main" id="{0034FE2C-8A61-0BDA-FEB0-8DF55D2FB9B2}"/>
                      </a:ext>
                    </a:extLst>
                  </p:cNvPr>
                  <p:cNvSpPr/>
                  <p:nvPr/>
                </p:nvSpPr>
                <p:spPr>
                  <a:xfrm>
                    <a:off x="3957518" y="1325408"/>
                    <a:ext cx="612736" cy="713113"/>
                  </a:xfrm>
                  <a:custGeom>
                    <a:avLst/>
                    <a:gdLst>
                      <a:gd name="connsiteX0" fmla="*/ 612736 w 612736"/>
                      <a:gd name="connsiteY0" fmla="*/ 0 h 713113"/>
                      <a:gd name="connsiteX1" fmla="*/ 0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612736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13" name="Freeform: Shape 512">
                    <a:extLst>
                      <a:ext uri="{FF2B5EF4-FFF2-40B4-BE49-F238E27FC236}">
                        <a16:creationId xmlns:a16="http://schemas.microsoft.com/office/drawing/2014/main" id="{18A6B0A0-373B-9410-C1B4-DA991636C56D}"/>
                      </a:ext>
                    </a:extLst>
                  </p:cNvPr>
                  <p:cNvSpPr/>
                  <p:nvPr/>
                </p:nvSpPr>
                <p:spPr>
                  <a:xfrm>
                    <a:off x="4272864" y="1325408"/>
                    <a:ext cx="297390" cy="713113"/>
                  </a:xfrm>
                  <a:custGeom>
                    <a:avLst/>
                    <a:gdLst>
                      <a:gd name="connsiteX0" fmla="*/ 297390 w 297390"/>
                      <a:gd name="connsiteY0" fmla="*/ 0 h 713113"/>
                      <a:gd name="connsiteX1" fmla="*/ 0 w 297390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390" h="713113">
                        <a:moveTo>
                          <a:pt x="29739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23" name="Freeform: Shape 522">
                    <a:extLst>
                      <a:ext uri="{FF2B5EF4-FFF2-40B4-BE49-F238E27FC236}">
                        <a16:creationId xmlns:a16="http://schemas.microsoft.com/office/drawing/2014/main" id="{BBC66D9B-5D0E-2EA9-9804-1AC9576BCAE1}"/>
                      </a:ext>
                    </a:extLst>
                  </p:cNvPr>
                  <p:cNvSpPr/>
                  <p:nvPr/>
                </p:nvSpPr>
                <p:spPr>
                  <a:xfrm>
                    <a:off x="3981251" y="5177643"/>
                    <a:ext cx="1178201" cy="436546"/>
                  </a:xfrm>
                  <a:custGeom>
                    <a:avLst/>
                    <a:gdLst>
                      <a:gd name="connsiteX0" fmla="*/ 1143135 w 1178201"/>
                      <a:gd name="connsiteY0" fmla="*/ 436547 h 436546"/>
                      <a:gd name="connsiteX1" fmla="*/ 34997 w 1178201"/>
                      <a:gd name="connsiteY1" fmla="*/ 436547 h 436546"/>
                      <a:gd name="connsiteX2" fmla="*/ 11056 w 1178201"/>
                      <a:gd name="connsiteY2" fmla="*/ 355497 h 436546"/>
                      <a:gd name="connsiteX3" fmla="*/ 291489 w 1178201"/>
                      <a:gd name="connsiteY3" fmla="*/ 0 h 436546"/>
                      <a:gd name="connsiteX4" fmla="*/ 886768 w 1178201"/>
                      <a:gd name="connsiteY4" fmla="*/ 0 h 436546"/>
                      <a:gd name="connsiteX5" fmla="*/ 1167201 w 1178201"/>
                      <a:gd name="connsiteY5" fmla="*/ 355497 h 436546"/>
                      <a:gd name="connsiteX6" fmla="*/ 1143260 w 1178201"/>
                      <a:gd name="connsiteY6" fmla="*/ 436547 h 4365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201" h="436546">
                        <a:moveTo>
                          <a:pt x="1143135" y="436547"/>
                        </a:moveTo>
                        <a:lnTo>
                          <a:pt x="34997" y="436547"/>
                        </a:lnTo>
                        <a:cubicBezTo>
                          <a:pt x="3450" y="436547"/>
                          <a:pt x="-12012" y="384675"/>
                          <a:pt x="11056" y="355497"/>
                        </a:cubicBezTo>
                        <a:lnTo>
                          <a:pt x="291489" y="0"/>
                        </a:lnTo>
                        <a:lnTo>
                          <a:pt x="886768" y="0"/>
                        </a:lnTo>
                        <a:lnTo>
                          <a:pt x="1167201" y="355497"/>
                        </a:lnTo>
                        <a:cubicBezTo>
                          <a:pt x="1190144" y="384675"/>
                          <a:pt x="1174807" y="436547"/>
                          <a:pt x="1143260" y="436547"/>
                        </a:cubicBezTo>
                        <a:close/>
                      </a:path>
                    </a:pathLst>
                  </a:custGeom>
                  <a:solidFill>
                    <a:srgbClr val="28282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25" name="Freeform: Shape 524">
                    <a:extLst>
                      <a:ext uri="{FF2B5EF4-FFF2-40B4-BE49-F238E27FC236}">
                        <a16:creationId xmlns:a16="http://schemas.microsoft.com/office/drawing/2014/main" id="{5607AB9B-40FA-0C56-83FE-7E97D26A1566}"/>
                      </a:ext>
                    </a:extLst>
                  </p:cNvPr>
                  <p:cNvSpPr/>
                  <p:nvPr/>
                </p:nvSpPr>
                <p:spPr>
                  <a:xfrm>
                    <a:off x="4101662" y="1691130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26" name="Freeform: Shape 525">
                    <a:extLst>
                      <a:ext uri="{FF2B5EF4-FFF2-40B4-BE49-F238E27FC236}">
                        <a16:creationId xmlns:a16="http://schemas.microsoft.com/office/drawing/2014/main" id="{0EEDDB63-6D1A-88BA-1791-7ACAF856B696}"/>
                      </a:ext>
                    </a:extLst>
                  </p:cNvPr>
                  <p:cNvSpPr/>
                  <p:nvPr/>
                </p:nvSpPr>
                <p:spPr>
                  <a:xfrm>
                    <a:off x="4102659" y="2412348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14" name="Freeform: Shape 513">
                  <a:extLst>
                    <a:ext uri="{FF2B5EF4-FFF2-40B4-BE49-F238E27FC236}">
                      <a16:creationId xmlns:a16="http://schemas.microsoft.com/office/drawing/2014/main" id="{C1CDF0A0-755F-601E-D547-CF6383C21DBD}"/>
                    </a:ext>
                  </a:extLst>
                </p:cNvPr>
                <p:cNvSpPr/>
                <p:nvPr/>
              </p:nvSpPr>
              <p:spPr>
                <a:xfrm>
                  <a:off x="4233407" y="413941"/>
                  <a:ext cx="673789" cy="644297"/>
                </a:xfrm>
                <a:custGeom>
                  <a:avLst/>
                  <a:gdLst>
                    <a:gd name="connsiteX0" fmla="*/ 505555 w 673789"/>
                    <a:gd name="connsiteY0" fmla="*/ 640013 h 644297"/>
                    <a:gd name="connsiteX1" fmla="*/ 353805 w 673789"/>
                    <a:gd name="connsiteY1" fmla="*/ 560210 h 644297"/>
                    <a:gd name="connsiteX2" fmla="*/ 319889 w 673789"/>
                    <a:gd name="connsiteY2" fmla="*/ 560210 h 644297"/>
                    <a:gd name="connsiteX3" fmla="*/ 168139 w 673789"/>
                    <a:gd name="connsiteY3" fmla="*/ 640013 h 644297"/>
                    <a:gd name="connsiteX4" fmla="*/ 115394 w 673789"/>
                    <a:gd name="connsiteY4" fmla="*/ 601608 h 644297"/>
                    <a:gd name="connsiteX5" fmla="*/ 144323 w 673789"/>
                    <a:gd name="connsiteY5" fmla="*/ 432650 h 644297"/>
                    <a:gd name="connsiteX6" fmla="*/ 133849 w 673789"/>
                    <a:gd name="connsiteY6" fmla="*/ 400480 h 644297"/>
                    <a:gd name="connsiteX7" fmla="*/ 11027 w 673789"/>
                    <a:gd name="connsiteY7" fmla="*/ 280775 h 644297"/>
                    <a:gd name="connsiteX8" fmla="*/ 31227 w 673789"/>
                    <a:gd name="connsiteY8" fmla="*/ 218679 h 644297"/>
                    <a:gd name="connsiteX9" fmla="*/ 200933 w 673789"/>
                    <a:gd name="connsiteY9" fmla="*/ 193990 h 644297"/>
                    <a:gd name="connsiteX10" fmla="*/ 228365 w 673789"/>
                    <a:gd name="connsiteY10" fmla="*/ 174039 h 644297"/>
                    <a:gd name="connsiteX11" fmla="*/ 304303 w 673789"/>
                    <a:gd name="connsiteY11" fmla="*/ 20294 h 644297"/>
                    <a:gd name="connsiteX12" fmla="*/ 369517 w 673789"/>
                    <a:gd name="connsiteY12" fmla="*/ 20294 h 644297"/>
                    <a:gd name="connsiteX13" fmla="*/ 445454 w 673789"/>
                    <a:gd name="connsiteY13" fmla="*/ 174039 h 644297"/>
                    <a:gd name="connsiteX14" fmla="*/ 472886 w 673789"/>
                    <a:gd name="connsiteY14" fmla="*/ 193990 h 644297"/>
                    <a:gd name="connsiteX15" fmla="*/ 642592 w 673789"/>
                    <a:gd name="connsiteY15" fmla="*/ 218679 h 644297"/>
                    <a:gd name="connsiteX16" fmla="*/ 662792 w 673789"/>
                    <a:gd name="connsiteY16" fmla="*/ 280775 h 644297"/>
                    <a:gd name="connsiteX17" fmla="*/ 539970 w 673789"/>
                    <a:gd name="connsiteY17" fmla="*/ 400480 h 644297"/>
                    <a:gd name="connsiteX18" fmla="*/ 529496 w 673789"/>
                    <a:gd name="connsiteY18" fmla="*/ 432650 h 644297"/>
                    <a:gd name="connsiteX19" fmla="*/ 558425 w 673789"/>
                    <a:gd name="connsiteY19" fmla="*/ 601608 h 644297"/>
                    <a:gd name="connsiteX20" fmla="*/ 505680 w 673789"/>
                    <a:gd name="connsiteY20" fmla="*/ 640013 h 644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673789" h="644297">
                      <a:moveTo>
                        <a:pt x="505555" y="640013"/>
                      </a:moveTo>
                      <a:lnTo>
                        <a:pt x="353805" y="560210"/>
                      </a:lnTo>
                      <a:cubicBezTo>
                        <a:pt x="343207" y="554599"/>
                        <a:pt x="330488" y="554599"/>
                        <a:pt x="319889" y="560210"/>
                      </a:cubicBezTo>
                      <a:lnTo>
                        <a:pt x="168139" y="640013"/>
                      </a:lnTo>
                      <a:cubicBezTo>
                        <a:pt x="141455" y="654103"/>
                        <a:pt x="110282" y="631409"/>
                        <a:pt x="115394" y="601608"/>
                      </a:cubicBezTo>
                      <a:lnTo>
                        <a:pt x="144323" y="432650"/>
                      </a:lnTo>
                      <a:cubicBezTo>
                        <a:pt x="146318" y="420804"/>
                        <a:pt x="142452" y="408834"/>
                        <a:pt x="133849" y="400480"/>
                      </a:cubicBezTo>
                      <a:lnTo>
                        <a:pt x="11027" y="280775"/>
                      </a:lnTo>
                      <a:cubicBezTo>
                        <a:pt x="-10545" y="259702"/>
                        <a:pt x="1301" y="223043"/>
                        <a:pt x="31227" y="218679"/>
                      </a:cubicBezTo>
                      <a:lnTo>
                        <a:pt x="200933" y="193990"/>
                      </a:lnTo>
                      <a:cubicBezTo>
                        <a:pt x="212779" y="192244"/>
                        <a:pt x="223003" y="184887"/>
                        <a:pt x="228365" y="174039"/>
                      </a:cubicBezTo>
                      <a:lnTo>
                        <a:pt x="304303" y="20294"/>
                      </a:lnTo>
                      <a:cubicBezTo>
                        <a:pt x="317645" y="-6765"/>
                        <a:pt x="356175" y="-6765"/>
                        <a:pt x="369517" y="20294"/>
                      </a:cubicBezTo>
                      <a:lnTo>
                        <a:pt x="445454" y="174039"/>
                      </a:lnTo>
                      <a:cubicBezTo>
                        <a:pt x="450691" y="184762"/>
                        <a:pt x="461040" y="192244"/>
                        <a:pt x="472886" y="193990"/>
                      </a:cubicBezTo>
                      <a:lnTo>
                        <a:pt x="642592" y="218679"/>
                      </a:lnTo>
                      <a:cubicBezTo>
                        <a:pt x="672393" y="223043"/>
                        <a:pt x="684364" y="259702"/>
                        <a:pt x="662792" y="280775"/>
                      </a:cubicBezTo>
                      <a:lnTo>
                        <a:pt x="539970" y="400480"/>
                      </a:lnTo>
                      <a:cubicBezTo>
                        <a:pt x="531367" y="408834"/>
                        <a:pt x="527501" y="420929"/>
                        <a:pt x="529496" y="432650"/>
                      </a:cubicBezTo>
                      <a:lnTo>
                        <a:pt x="558425" y="601608"/>
                      </a:lnTo>
                      <a:cubicBezTo>
                        <a:pt x="563537" y="631284"/>
                        <a:pt x="532364" y="653978"/>
                        <a:pt x="505680" y="640013"/>
                      </a:cubicBez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4" name="Freeform: Shape 523">
                  <a:extLst>
                    <a:ext uri="{FF2B5EF4-FFF2-40B4-BE49-F238E27FC236}">
                      <a16:creationId xmlns:a16="http://schemas.microsoft.com/office/drawing/2014/main" id="{AEA61B20-EB00-7792-F517-B2E3B9F98A71}"/>
                    </a:ext>
                  </a:extLst>
                </p:cNvPr>
                <p:cNvSpPr/>
                <p:nvPr/>
              </p:nvSpPr>
              <p:spPr>
                <a:xfrm>
                  <a:off x="4400798" y="938489"/>
                  <a:ext cx="340533" cy="237413"/>
                </a:xfrm>
                <a:custGeom>
                  <a:avLst/>
                  <a:gdLst>
                    <a:gd name="connsiteX0" fmla="*/ 340534 w 340533"/>
                    <a:gd name="connsiteY0" fmla="*/ 237414 h 237413"/>
                    <a:gd name="connsiteX1" fmla="*/ 0 w 340533"/>
                    <a:gd name="connsiteY1" fmla="*/ 237414 h 237413"/>
                    <a:gd name="connsiteX2" fmla="*/ 130927 w 340533"/>
                    <a:gd name="connsiteY2" fmla="*/ 0 h 237413"/>
                    <a:gd name="connsiteX3" fmla="*/ 208111 w 340533"/>
                    <a:gd name="connsiteY3" fmla="*/ 0 h 237413"/>
                    <a:gd name="connsiteX4" fmla="*/ 340534 w 340533"/>
                    <a:gd name="connsiteY4" fmla="*/ 237414 h 23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0533" h="237413">
                      <a:moveTo>
                        <a:pt x="340534" y="237414"/>
                      </a:moveTo>
                      <a:lnTo>
                        <a:pt x="0" y="237414"/>
                      </a:lnTo>
                      <a:lnTo>
                        <a:pt x="130927" y="0"/>
                      </a:lnTo>
                      <a:lnTo>
                        <a:pt x="208111" y="0"/>
                      </a:lnTo>
                      <a:lnTo>
                        <a:pt x="340534" y="237414"/>
                      </a:ln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4B93AB75-B005-21F5-6D54-CDC2F3A9D463}"/>
                  </a:ext>
                </a:extLst>
              </p:cNvPr>
              <p:cNvSpPr/>
              <p:nvPr/>
            </p:nvSpPr>
            <p:spPr>
              <a:xfrm>
                <a:off x="5175385" y="1691130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5F01FA1B-E938-E97A-E4BB-ABF362BC92A0}"/>
                  </a:ext>
                </a:extLst>
              </p:cNvPr>
              <p:cNvSpPr/>
              <p:nvPr/>
            </p:nvSpPr>
            <p:spPr>
              <a:xfrm>
                <a:off x="3862503" y="3393674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7" name="Freeform: Shape 516">
                <a:extLst>
                  <a:ext uri="{FF2B5EF4-FFF2-40B4-BE49-F238E27FC236}">
                    <a16:creationId xmlns:a16="http://schemas.microsoft.com/office/drawing/2014/main" id="{8C4A7E5E-4BFD-6671-E305-0C904F8D3B39}"/>
                  </a:ext>
                </a:extLst>
              </p:cNvPr>
              <p:cNvSpPr/>
              <p:nvPr/>
            </p:nvSpPr>
            <p:spPr>
              <a:xfrm>
                <a:off x="3583691" y="248878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8" name="Freeform: Shape 517">
                <a:extLst>
                  <a:ext uri="{FF2B5EF4-FFF2-40B4-BE49-F238E27FC236}">
                    <a16:creationId xmlns:a16="http://schemas.microsoft.com/office/drawing/2014/main" id="{8E18E65C-CCFD-D856-2868-BDB3A806027D}"/>
                  </a:ext>
                </a:extLst>
              </p:cNvPr>
              <p:cNvSpPr/>
              <p:nvPr/>
            </p:nvSpPr>
            <p:spPr>
              <a:xfrm>
                <a:off x="4765148" y="369505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8A928750-FC91-6A9D-C059-9B220F5ED2E8}"/>
                  </a:ext>
                </a:extLst>
              </p:cNvPr>
              <p:cNvSpPr/>
              <p:nvPr/>
            </p:nvSpPr>
            <p:spPr>
              <a:xfrm>
                <a:off x="3791054" y="403920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3B6F7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602DBCC4-E440-1B29-CAD8-12BCA34DF019}"/>
                  </a:ext>
                </a:extLst>
              </p:cNvPr>
              <p:cNvSpPr/>
              <p:nvPr/>
            </p:nvSpPr>
            <p:spPr>
              <a:xfrm>
                <a:off x="4308027" y="1448978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1" name="Freeform: Shape 520">
                <a:extLst>
                  <a:ext uri="{FF2B5EF4-FFF2-40B4-BE49-F238E27FC236}">
                    <a16:creationId xmlns:a16="http://schemas.microsoft.com/office/drawing/2014/main" id="{36DF6E0F-E39F-75BF-D46C-07CE4F38788C}"/>
                  </a:ext>
                </a:extLst>
              </p:cNvPr>
              <p:cNvSpPr/>
              <p:nvPr/>
            </p:nvSpPr>
            <p:spPr>
              <a:xfrm>
                <a:off x="5562054" y="4206292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C944A5BB-CE5C-C614-565E-8C34579E3139}"/>
                  </a:ext>
                </a:extLst>
              </p:cNvPr>
              <p:cNvSpPr/>
              <p:nvPr/>
            </p:nvSpPr>
            <p:spPr>
              <a:xfrm>
                <a:off x="5103562" y="2830191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C8A92D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66" name="Rectangle 465">
              <a:extLst>
                <a:ext uri="{FF2B5EF4-FFF2-40B4-BE49-F238E27FC236}">
                  <a16:creationId xmlns:a16="http://schemas.microsoft.com/office/drawing/2014/main" id="{2A275B22-648B-E4B8-51BB-80F20E5E81BD}"/>
                </a:ext>
              </a:extLst>
            </p:cNvPr>
            <p:cNvSpPr/>
            <p:nvPr/>
          </p:nvSpPr>
          <p:spPr>
            <a:xfrm>
              <a:off x="4073620" y="1910631"/>
              <a:ext cx="996760" cy="421327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id="{7E4C9C07-93CF-9485-F4C9-15F06EAFD83C}"/>
                </a:ext>
              </a:extLst>
            </p:cNvPr>
            <p:cNvSpPr/>
            <p:nvPr/>
          </p:nvSpPr>
          <p:spPr>
            <a:xfrm>
              <a:off x="4073620" y="2497233"/>
              <a:ext cx="996760" cy="497484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4" name="P5">
            <a:extLst>
              <a:ext uri="{FF2B5EF4-FFF2-40B4-BE49-F238E27FC236}">
                <a16:creationId xmlns:a16="http://schemas.microsoft.com/office/drawing/2014/main" id="{D873707E-F67E-51E8-1214-B0EF4610DD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30543" y="4888253"/>
            <a:ext cx="1380129" cy="1073434"/>
          </a:xfrm>
          <a:prstGeom prst="rect">
            <a:avLst/>
          </a:prstGeom>
        </p:spPr>
      </p:pic>
      <p:pic>
        <p:nvPicPr>
          <p:cNvPr id="16" name="P4">
            <a:extLst>
              <a:ext uri="{FF2B5EF4-FFF2-40B4-BE49-F238E27FC236}">
                <a16:creationId xmlns:a16="http://schemas.microsoft.com/office/drawing/2014/main" id="{315B5F82-3786-D873-FB3C-4D868EDDB1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48470" y="4580548"/>
            <a:ext cx="996760" cy="1303455"/>
          </a:xfrm>
          <a:prstGeom prst="rect">
            <a:avLst/>
          </a:prstGeom>
        </p:spPr>
      </p:pic>
      <p:pic>
        <p:nvPicPr>
          <p:cNvPr id="18" name="P3">
            <a:extLst>
              <a:ext uri="{FF2B5EF4-FFF2-40B4-BE49-F238E27FC236}">
                <a16:creationId xmlns:a16="http://schemas.microsoft.com/office/drawing/2014/main" id="{65EFD386-D119-B57D-8CD8-6B7D42645F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68992" y="4691174"/>
            <a:ext cx="383369" cy="1380129"/>
          </a:xfrm>
          <a:prstGeom prst="rect">
            <a:avLst/>
          </a:prstGeom>
        </p:spPr>
      </p:pic>
      <p:pic>
        <p:nvPicPr>
          <p:cNvPr id="20" name="P2">
            <a:extLst>
              <a:ext uri="{FF2B5EF4-FFF2-40B4-BE49-F238E27FC236}">
                <a16:creationId xmlns:a16="http://schemas.microsoft.com/office/drawing/2014/main" id="{FA198732-AFC1-0D17-49DE-D8B791DCE0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80224" y="4944198"/>
            <a:ext cx="1088768" cy="874082"/>
          </a:xfrm>
          <a:prstGeom prst="rect">
            <a:avLst/>
          </a:prstGeom>
        </p:spPr>
      </p:pic>
      <p:pic>
        <p:nvPicPr>
          <p:cNvPr id="8" name="P7">
            <a:extLst>
              <a:ext uri="{FF2B5EF4-FFF2-40B4-BE49-F238E27FC236}">
                <a16:creationId xmlns:a16="http://schemas.microsoft.com/office/drawing/2014/main" id="{DCFB66CA-5FF6-BFD4-0AD9-39F6138C623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36347" y="4917403"/>
            <a:ext cx="1472137" cy="889416"/>
          </a:xfrm>
          <a:prstGeom prst="rect">
            <a:avLst/>
          </a:prstGeom>
        </p:spPr>
      </p:pic>
      <p:pic>
        <p:nvPicPr>
          <p:cNvPr id="10" name="P6">
            <a:extLst>
              <a:ext uri="{FF2B5EF4-FFF2-40B4-BE49-F238E27FC236}">
                <a16:creationId xmlns:a16="http://schemas.microsoft.com/office/drawing/2014/main" id="{B6A85714-DA04-0189-6872-3FD1B804377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483322" y="5388065"/>
            <a:ext cx="506047" cy="552052"/>
          </a:xfrm>
          <a:prstGeom prst="rect">
            <a:avLst/>
          </a:prstGeom>
        </p:spPr>
      </p:pic>
      <p:sp>
        <p:nvSpPr>
          <p:cNvPr id="540" name="!!Eye L!!">
            <a:extLst>
              <a:ext uri="{FF2B5EF4-FFF2-40B4-BE49-F238E27FC236}">
                <a16:creationId xmlns:a16="http://schemas.microsoft.com/office/drawing/2014/main" id="{6432BFAE-5F70-FF83-340D-DC9ADFC8B7A4}"/>
              </a:ext>
            </a:extLst>
          </p:cNvPr>
          <p:cNvSpPr/>
          <p:nvPr/>
        </p:nvSpPr>
        <p:spPr>
          <a:xfrm>
            <a:off x="4242439" y="2337315"/>
            <a:ext cx="249633" cy="249633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1" name="!!Pupil L!!">
            <a:extLst>
              <a:ext uri="{FF2B5EF4-FFF2-40B4-BE49-F238E27FC236}">
                <a16:creationId xmlns:a16="http://schemas.microsoft.com/office/drawing/2014/main" id="{5BF0AE05-B4E2-EA77-B675-0FB9C7D327DD}"/>
              </a:ext>
            </a:extLst>
          </p:cNvPr>
          <p:cNvSpPr/>
          <p:nvPr/>
        </p:nvSpPr>
        <p:spPr>
          <a:xfrm>
            <a:off x="4309149" y="2404026"/>
            <a:ext cx="116212" cy="116212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2" name="Eye R">
            <a:extLst>
              <a:ext uri="{FF2B5EF4-FFF2-40B4-BE49-F238E27FC236}">
                <a16:creationId xmlns:a16="http://schemas.microsoft.com/office/drawing/2014/main" id="{E44C9610-154A-FEB5-BE69-98AFC3A72049}"/>
              </a:ext>
            </a:extLst>
          </p:cNvPr>
          <p:cNvSpPr/>
          <p:nvPr/>
        </p:nvSpPr>
        <p:spPr>
          <a:xfrm>
            <a:off x="4629732" y="2337315"/>
            <a:ext cx="249633" cy="249633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3" name="Pupil R">
            <a:extLst>
              <a:ext uri="{FF2B5EF4-FFF2-40B4-BE49-F238E27FC236}">
                <a16:creationId xmlns:a16="http://schemas.microsoft.com/office/drawing/2014/main" id="{E67E378C-DA33-B515-96E6-167CE3A522F4}"/>
              </a:ext>
            </a:extLst>
          </p:cNvPr>
          <p:cNvSpPr/>
          <p:nvPr/>
        </p:nvSpPr>
        <p:spPr>
          <a:xfrm>
            <a:off x="4696442" y="2404026"/>
            <a:ext cx="116212" cy="116212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7" name="Rectangle eyes">
            <a:extLst>
              <a:ext uri="{FF2B5EF4-FFF2-40B4-BE49-F238E27FC236}">
                <a16:creationId xmlns:a16="http://schemas.microsoft.com/office/drawing/2014/main" id="{9D86E93F-8B41-8F12-4F38-E664DB78AAFD}"/>
              </a:ext>
            </a:extLst>
          </p:cNvPr>
          <p:cNvSpPr/>
          <p:nvPr/>
        </p:nvSpPr>
        <p:spPr>
          <a:xfrm>
            <a:off x="4023729" y="2489876"/>
            <a:ext cx="1028958" cy="346972"/>
          </a:xfrm>
          <a:prstGeom prst="rect">
            <a:avLst/>
          </a:prstGeom>
          <a:solidFill>
            <a:srgbClr val="225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46" name="!!Mouth!!">
            <a:extLst>
              <a:ext uri="{FF2B5EF4-FFF2-40B4-BE49-F238E27FC236}">
                <a16:creationId xmlns:a16="http://schemas.microsoft.com/office/drawing/2014/main" id="{406928DB-AF41-A7BC-0641-9896AC662DE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262137" y="2653659"/>
            <a:ext cx="607435" cy="455576"/>
          </a:xfrm>
          <a:prstGeom prst="rect">
            <a:avLst/>
          </a:prstGeom>
        </p:spPr>
      </p:pic>
      <p:sp>
        <p:nvSpPr>
          <p:cNvPr id="548" name="Rectangle 547">
            <a:extLst>
              <a:ext uri="{FF2B5EF4-FFF2-40B4-BE49-F238E27FC236}">
                <a16:creationId xmlns:a16="http://schemas.microsoft.com/office/drawing/2014/main" id="{2BE329E2-56BF-4AB4-027C-48E719AAC6BE}"/>
              </a:ext>
            </a:extLst>
          </p:cNvPr>
          <p:cNvSpPr/>
          <p:nvPr/>
        </p:nvSpPr>
        <p:spPr>
          <a:xfrm>
            <a:off x="4023729" y="1969735"/>
            <a:ext cx="1028958" cy="346972"/>
          </a:xfrm>
          <a:prstGeom prst="rect">
            <a:avLst/>
          </a:prstGeom>
          <a:solidFill>
            <a:srgbClr val="225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4" name="Freeform: Shape 543">
            <a:extLst>
              <a:ext uri="{FF2B5EF4-FFF2-40B4-BE49-F238E27FC236}">
                <a16:creationId xmlns:a16="http://schemas.microsoft.com/office/drawing/2014/main" id="{F465721B-58D2-DECB-0D20-536AD504D722}"/>
              </a:ext>
            </a:extLst>
          </p:cNvPr>
          <p:cNvSpPr/>
          <p:nvPr/>
        </p:nvSpPr>
        <p:spPr>
          <a:xfrm>
            <a:off x="4711280" y="2230300"/>
            <a:ext cx="216590" cy="70730"/>
          </a:xfrm>
          <a:custGeom>
            <a:avLst/>
            <a:gdLst>
              <a:gd name="connsiteX0" fmla="*/ 0 w 216590"/>
              <a:gd name="connsiteY0" fmla="*/ 19731 h 70730"/>
              <a:gd name="connsiteX1" fmla="*/ 216590 w 216590"/>
              <a:gd name="connsiteY1" fmla="*/ 70730 h 7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730">
                <a:moveTo>
                  <a:pt x="0" y="19731"/>
                </a:moveTo>
                <a:cubicBezTo>
                  <a:pt x="81424" y="-26155"/>
                  <a:pt x="185292" y="15118"/>
                  <a:pt x="216590" y="70730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5" name="Freeform: Shape 544">
            <a:extLst>
              <a:ext uri="{FF2B5EF4-FFF2-40B4-BE49-F238E27FC236}">
                <a16:creationId xmlns:a16="http://schemas.microsoft.com/office/drawing/2014/main" id="{F77DA715-1463-CBD5-39FA-E1A606267DD3}"/>
              </a:ext>
            </a:extLst>
          </p:cNvPr>
          <p:cNvSpPr/>
          <p:nvPr/>
        </p:nvSpPr>
        <p:spPr>
          <a:xfrm>
            <a:off x="4210393" y="2230355"/>
            <a:ext cx="216590" cy="70675"/>
          </a:xfrm>
          <a:custGeom>
            <a:avLst/>
            <a:gdLst>
              <a:gd name="connsiteX0" fmla="*/ 216590 w 216590"/>
              <a:gd name="connsiteY0" fmla="*/ 19676 h 70675"/>
              <a:gd name="connsiteX1" fmla="*/ 0 w 216590"/>
              <a:gd name="connsiteY1" fmla="*/ 70675 h 7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675">
                <a:moveTo>
                  <a:pt x="216590" y="19676"/>
                </a:moveTo>
                <a:cubicBezTo>
                  <a:pt x="135166" y="-26086"/>
                  <a:pt x="31298" y="15063"/>
                  <a:pt x="0" y="70675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1D6A26-54BF-9355-8D4E-729577C711C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2351455" y="-27859020"/>
            <a:ext cx="13052372" cy="2767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18767"/>
      </p:ext>
    </p:extLst>
  </p:cSld>
  <p:clrMapOvr>
    <a:masterClrMapping/>
  </p:clrMapOvr>
  <p:transition advClick="0" advTm="50"/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 p14:presetBounceEnd="99000">
                                      <p:stCondLst>
                                        <p:cond delay="3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" dur="1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50000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nodeType="withEffect" p14:presetBounceEnd="99000">
                                      <p:stCondLst>
                                        <p:cond delay="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6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fill="hold" nodeType="withEffect" p14:presetBounceEnd="99000">
                                      <p:stCondLst>
                                        <p:cond delay="1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4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ccel="50000" decel="5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2" dur="10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2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 p14:presetBounceEnd="99000">
                                      <p:stCondLst>
                                        <p:cond delay="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0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ccel="50000" decel="50000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2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6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64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6 0.03079 L -4.16667E-6 5.55112E-17 " pathEditMode="relative" rAng="0" ptsTypes="AA">
                                          <p:cBhvr>
                                            <p:cTn id="72" dur="500" fill="hold"/>
                                            <p:tgtEl>
                                              <p:spTgt spid="5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5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5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6" dur="1000" fill="hold"/>
                                            <p:tgtEl>
                                              <p:spTgt spid="5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250" fill="hold"/>
                                            <p:tgtEl>
                                              <p:spTgt spid="54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5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5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6" dur="1000" fill="hold"/>
                                            <p:tgtEl>
                                              <p:spTgt spid="5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250" fill="hold"/>
                                            <p:tgtEl>
                                              <p:spTgt spid="5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200" fill="hold"/>
                                            <p:tgtEl>
                                              <p:spTgt spid="5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5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fill="hold" grpId="1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4" dur="1000" fill="hold"/>
                                            <p:tgtEl>
                                              <p:spTgt spid="5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250" fill="hold"/>
                                            <p:tgtEl>
                                              <p:spTgt spid="54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0" grpId="0" animBg="1"/>
          <p:bldP spid="541" grpId="0" animBg="1"/>
          <p:bldP spid="542" grpId="0" animBg="1"/>
          <p:bldP spid="543" grpId="0" animBg="1"/>
          <p:bldP spid="547" grpId="0" animBg="1"/>
          <p:bldP spid="548" grpId="0" animBg="1"/>
          <p:bldP spid="548" grpId="1" animBg="1"/>
          <p:bldP spid="544" grpId="0" animBg="1"/>
          <p:bldP spid="544" grpId="1" animBg="1"/>
          <p:bldP spid="544" grpId="2" animBg="1"/>
          <p:bldP spid="545" grpId="0" animBg="1"/>
          <p:bldP spid="545" grpId="1" animBg="1"/>
          <p:bldP spid="545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50000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ccel="50000" decel="5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2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ccel="50000" decel="50000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2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64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6 0.03079 L -4.16667E-6 5.55112E-17 " pathEditMode="relative" rAng="0" ptsTypes="AA">
                                          <p:cBhvr>
                                            <p:cTn id="72" dur="500" fill="hold"/>
                                            <p:tgtEl>
                                              <p:spTgt spid="5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5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5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000" fill="hold"/>
                                            <p:tgtEl>
                                              <p:spTgt spid="5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250" fill="hold"/>
                                            <p:tgtEl>
                                              <p:spTgt spid="54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5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5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000" fill="hold"/>
                                            <p:tgtEl>
                                              <p:spTgt spid="5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250" fill="hold"/>
                                            <p:tgtEl>
                                              <p:spTgt spid="5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200" fill="hold"/>
                                            <p:tgtEl>
                                              <p:spTgt spid="5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5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1000" fill="hold"/>
                                            <p:tgtEl>
                                              <p:spTgt spid="5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250" fill="hold"/>
                                            <p:tgtEl>
                                              <p:spTgt spid="54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0" grpId="0" animBg="1"/>
          <p:bldP spid="541" grpId="0" animBg="1"/>
          <p:bldP spid="542" grpId="0" animBg="1"/>
          <p:bldP spid="543" grpId="0" animBg="1"/>
          <p:bldP spid="547" grpId="0" animBg="1"/>
          <p:bldP spid="548" grpId="0" animBg="1"/>
          <p:bldP spid="548" grpId="1" animBg="1"/>
          <p:bldP spid="544" grpId="0" animBg="1"/>
          <p:bldP spid="544" grpId="1" animBg="1"/>
          <p:bldP spid="544" grpId="2" animBg="1"/>
          <p:bldP spid="545" grpId="0" animBg="1"/>
          <p:bldP spid="545" grpId="1" animBg="1"/>
          <p:bldP spid="545" grpId="2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163C47A-FEC2-754F-8D73-BE416889B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06090">
            <a:off x="-906392" y="5481746"/>
            <a:ext cx="10245548" cy="2598608"/>
          </a:xfrm>
          <a:prstGeom prst="rect">
            <a:avLst/>
          </a:prstGeom>
        </p:spPr>
      </p:pic>
      <p:grpSp>
        <p:nvGrpSpPr>
          <p:cNvPr id="662" name="Tree">
            <a:extLst>
              <a:ext uri="{FF2B5EF4-FFF2-40B4-BE49-F238E27FC236}">
                <a16:creationId xmlns:a16="http://schemas.microsoft.com/office/drawing/2014/main" id="{7E33461D-4532-5B0D-070C-EE304A4CB6DE}"/>
              </a:ext>
            </a:extLst>
          </p:cNvPr>
          <p:cNvGrpSpPr/>
          <p:nvPr/>
        </p:nvGrpSpPr>
        <p:grpSpPr>
          <a:xfrm rot="1031156">
            <a:off x="3387426" y="413941"/>
            <a:ext cx="2407303" cy="5200248"/>
            <a:chOff x="3387426" y="413941"/>
            <a:chExt cx="2407303" cy="5200248"/>
          </a:xfrm>
        </p:grpSpPr>
        <p:grpSp>
          <p:nvGrpSpPr>
            <p:cNvPr id="663" name="Tree">
              <a:extLst>
                <a:ext uri="{FF2B5EF4-FFF2-40B4-BE49-F238E27FC236}">
                  <a16:creationId xmlns:a16="http://schemas.microsoft.com/office/drawing/2014/main" id="{E2B4C62F-0A05-7C8A-057E-386582A3F57C}"/>
                </a:ext>
              </a:extLst>
            </p:cNvPr>
            <p:cNvGrpSpPr/>
            <p:nvPr/>
          </p:nvGrpSpPr>
          <p:grpSpPr>
            <a:xfrm>
              <a:off x="3387426" y="413941"/>
              <a:ext cx="2407303" cy="5200248"/>
              <a:chOff x="3387426" y="413941"/>
              <a:chExt cx="2407303" cy="5200248"/>
            </a:xfrm>
          </p:grpSpPr>
          <p:grpSp>
            <p:nvGrpSpPr>
              <p:cNvPr id="666" name="Group 665">
                <a:extLst>
                  <a:ext uri="{FF2B5EF4-FFF2-40B4-BE49-F238E27FC236}">
                    <a16:creationId xmlns:a16="http://schemas.microsoft.com/office/drawing/2014/main" id="{474A0E37-37C4-6EA5-D999-AC2CDE152B74}"/>
                  </a:ext>
                </a:extLst>
              </p:cNvPr>
              <p:cNvGrpSpPr/>
              <p:nvPr/>
            </p:nvGrpSpPr>
            <p:grpSpPr>
              <a:xfrm>
                <a:off x="3387426" y="413941"/>
                <a:ext cx="2365656" cy="5200248"/>
                <a:chOff x="3387426" y="413941"/>
                <a:chExt cx="2365656" cy="5200248"/>
              </a:xfrm>
            </p:grpSpPr>
            <p:grpSp>
              <p:nvGrpSpPr>
                <p:cNvPr id="675" name="Group 674">
                  <a:extLst>
                    <a:ext uri="{FF2B5EF4-FFF2-40B4-BE49-F238E27FC236}">
                      <a16:creationId xmlns:a16="http://schemas.microsoft.com/office/drawing/2014/main" id="{1868278D-380F-0812-044B-F5464CCC6E1A}"/>
                    </a:ext>
                  </a:extLst>
                </p:cNvPr>
                <p:cNvGrpSpPr/>
                <p:nvPr/>
              </p:nvGrpSpPr>
              <p:grpSpPr>
                <a:xfrm>
                  <a:off x="3387426" y="1325408"/>
                  <a:ext cx="2365656" cy="4288781"/>
                  <a:chOff x="3387426" y="1325408"/>
                  <a:chExt cx="2365656" cy="4288781"/>
                </a:xfrm>
              </p:grpSpPr>
              <p:sp>
                <p:nvSpPr>
                  <p:cNvPr id="678" name="Freeform: Shape 677">
                    <a:extLst>
                      <a:ext uri="{FF2B5EF4-FFF2-40B4-BE49-F238E27FC236}">
                        <a16:creationId xmlns:a16="http://schemas.microsoft.com/office/drawing/2014/main" id="{61E36814-2603-C86E-B8B1-9E45B1BC2EE6}"/>
                      </a:ext>
                    </a:extLst>
                  </p:cNvPr>
                  <p:cNvSpPr/>
                  <p:nvPr/>
                </p:nvSpPr>
                <p:spPr>
                  <a:xfrm>
                    <a:off x="4272615" y="4127861"/>
                    <a:ext cx="595279" cy="1486328"/>
                  </a:xfrm>
                  <a:custGeom>
                    <a:avLst/>
                    <a:gdLst>
                      <a:gd name="connsiteX0" fmla="*/ 0 w 595279"/>
                      <a:gd name="connsiteY0" fmla="*/ 0 h 1486328"/>
                      <a:gd name="connsiteX1" fmla="*/ 595280 w 595279"/>
                      <a:gd name="connsiteY1" fmla="*/ 0 h 1486328"/>
                      <a:gd name="connsiteX2" fmla="*/ 595280 w 595279"/>
                      <a:gd name="connsiteY2" fmla="*/ 1486329 h 1486328"/>
                      <a:gd name="connsiteX3" fmla="*/ 0 w 595279"/>
                      <a:gd name="connsiteY3" fmla="*/ 1486329 h 1486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5279" h="1486328">
                        <a:moveTo>
                          <a:pt x="0" y="0"/>
                        </a:moveTo>
                        <a:lnTo>
                          <a:pt x="595280" y="0"/>
                        </a:lnTo>
                        <a:lnTo>
                          <a:pt x="595280" y="1486329"/>
                        </a:lnTo>
                        <a:lnTo>
                          <a:pt x="0" y="1486329"/>
                        </a:lnTo>
                        <a:close/>
                      </a:path>
                    </a:pathLst>
                  </a:custGeom>
                  <a:solidFill>
                    <a:srgbClr val="7C4C1C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79" name="Freeform: Shape 678">
                    <a:extLst>
                      <a:ext uri="{FF2B5EF4-FFF2-40B4-BE49-F238E27FC236}">
                        <a16:creationId xmlns:a16="http://schemas.microsoft.com/office/drawing/2014/main" id="{540BDD1D-2945-0064-2EB5-3132D27DE6E3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019357" cy="1545058"/>
                  </a:xfrm>
                  <a:custGeom>
                    <a:avLst/>
                    <a:gdLst>
                      <a:gd name="connsiteX0" fmla="*/ 0 w 1019357"/>
                      <a:gd name="connsiteY0" fmla="*/ 0 h 1545058"/>
                      <a:gd name="connsiteX1" fmla="*/ 1019357 w 101935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357" h="1545058">
                        <a:moveTo>
                          <a:pt x="0" y="0"/>
                        </a:moveTo>
                        <a:lnTo>
                          <a:pt x="1019357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80" name="Freeform: Shape 679">
                    <a:extLst>
                      <a:ext uri="{FF2B5EF4-FFF2-40B4-BE49-F238E27FC236}">
                        <a16:creationId xmlns:a16="http://schemas.microsoft.com/office/drawing/2014/main" id="{EF103EB0-835F-4DB4-2E9B-A0F632D6E656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494902" cy="1545058"/>
                  </a:xfrm>
                  <a:custGeom>
                    <a:avLst/>
                    <a:gdLst>
                      <a:gd name="connsiteX0" fmla="*/ 0 w 494902"/>
                      <a:gd name="connsiteY0" fmla="*/ 0 h 1545058"/>
                      <a:gd name="connsiteX1" fmla="*/ 494903 w 49490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902" h="1545058">
                        <a:moveTo>
                          <a:pt x="0" y="0"/>
                        </a:moveTo>
                        <a:lnTo>
                          <a:pt x="494903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81" name="Freeform: Shape 680">
                    <a:extLst>
                      <a:ext uri="{FF2B5EF4-FFF2-40B4-BE49-F238E27FC236}">
                        <a16:creationId xmlns:a16="http://schemas.microsoft.com/office/drawing/2014/main" id="{C2EE4761-6D1E-6463-164F-1250770C427F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2469" cy="1545058"/>
                  </a:xfrm>
                  <a:custGeom>
                    <a:avLst/>
                    <a:gdLst>
                      <a:gd name="connsiteX0" fmla="*/ 0 w 12469"/>
                      <a:gd name="connsiteY0" fmla="*/ 0 h 1545058"/>
                      <a:gd name="connsiteX1" fmla="*/ 0 w 12469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545058">
                        <a:moveTo>
                          <a:pt x="0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82" name="Freeform: Shape 681">
                    <a:extLst>
                      <a:ext uri="{FF2B5EF4-FFF2-40B4-BE49-F238E27FC236}">
                        <a16:creationId xmlns:a16="http://schemas.microsoft.com/office/drawing/2014/main" id="{74C912F7-ACF6-684D-B967-1678C62B0617}"/>
                      </a:ext>
                    </a:extLst>
                  </p:cNvPr>
                  <p:cNvSpPr/>
                  <p:nvPr/>
                </p:nvSpPr>
                <p:spPr>
                  <a:xfrm>
                    <a:off x="3551022" y="2266334"/>
                    <a:ext cx="1019232" cy="1545058"/>
                  </a:xfrm>
                  <a:custGeom>
                    <a:avLst/>
                    <a:gdLst>
                      <a:gd name="connsiteX0" fmla="*/ 1019232 w 1019232"/>
                      <a:gd name="connsiteY0" fmla="*/ 0 h 1545058"/>
                      <a:gd name="connsiteX1" fmla="*/ 0 w 101923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232" h="1545058">
                        <a:moveTo>
                          <a:pt x="1019232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83" name="Freeform: Shape 682">
                    <a:extLst>
                      <a:ext uri="{FF2B5EF4-FFF2-40B4-BE49-F238E27FC236}">
                        <a16:creationId xmlns:a16="http://schemas.microsoft.com/office/drawing/2014/main" id="{D094B38C-D086-A680-AB10-5C0B1B6B8AC3}"/>
                      </a:ext>
                    </a:extLst>
                  </p:cNvPr>
                  <p:cNvSpPr/>
                  <p:nvPr/>
                </p:nvSpPr>
                <p:spPr>
                  <a:xfrm>
                    <a:off x="4075476" y="2266334"/>
                    <a:ext cx="494777" cy="1545058"/>
                  </a:xfrm>
                  <a:custGeom>
                    <a:avLst/>
                    <a:gdLst>
                      <a:gd name="connsiteX0" fmla="*/ 494778 w 494777"/>
                      <a:gd name="connsiteY0" fmla="*/ 0 h 1545058"/>
                      <a:gd name="connsiteX1" fmla="*/ 0 w 49477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777" h="1545058">
                        <a:moveTo>
                          <a:pt x="494778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84" name="Freeform: Shape 683">
                    <a:extLst>
                      <a:ext uri="{FF2B5EF4-FFF2-40B4-BE49-F238E27FC236}">
                        <a16:creationId xmlns:a16="http://schemas.microsoft.com/office/drawing/2014/main" id="{D6D7B194-321C-3F53-19C2-41EBC5A2C191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182828" cy="1792946"/>
                  </a:xfrm>
                  <a:custGeom>
                    <a:avLst/>
                    <a:gdLst>
                      <a:gd name="connsiteX0" fmla="*/ 0 w 1182828"/>
                      <a:gd name="connsiteY0" fmla="*/ 0 h 1792946"/>
                      <a:gd name="connsiteX1" fmla="*/ 1182828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0" y="0"/>
                        </a:moveTo>
                        <a:lnTo>
                          <a:pt x="1182828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85" name="Freeform: Shape 684">
                    <a:extLst>
                      <a:ext uri="{FF2B5EF4-FFF2-40B4-BE49-F238E27FC236}">
                        <a16:creationId xmlns:a16="http://schemas.microsoft.com/office/drawing/2014/main" id="{7C7CE410-F746-38EE-9B2A-5061EA4D3071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574331" cy="1792946"/>
                  </a:xfrm>
                  <a:custGeom>
                    <a:avLst/>
                    <a:gdLst>
                      <a:gd name="connsiteX0" fmla="*/ 0 w 574331"/>
                      <a:gd name="connsiteY0" fmla="*/ 0 h 1792946"/>
                      <a:gd name="connsiteX1" fmla="*/ 574331 w 574331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331" h="1792946">
                        <a:moveTo>
                          <a:pt x="0" y="0"/>
                        </a:moveTo>
                        <a:lnTo>
                          <a:pt x="574331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86" name="Freeform: Shape 685">
                    <a:extLst>
                      <a:ext uri="{FF2B5EF4-FFF2-40B4-BE49-F238E27FC236}">
                        <a16:creationId xmlns:a16="http://schemas.microsoft.com/office/drawing/2014/main" id="{AD4F9EEF-4843-C48E-7E07-5BF80D087CAB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2469" cy="1792946"/>
                  </a:xfrm>
                  <a:custGeom>
                    <a:avLst/>
                    <a:gdLst>
                      <a:gd name="connsiteX0" fmla="*/ 0 w 12469"/>
                      <a:gd name="connsiteY0" fmla="*/ 0 h 1792946"/>
                      <a:gd name="connsiteX1" fmla="*/ 0 w 12469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792946">
                        <a:moveTo>
                          <a:pt x="0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87" name="Freeform: Shape 686">
                    <a:extLst>
                      <a:ext uri="{FF2B5EF4-FFF2-40B4-BE49-F238E27FC236}">
                        <a16:creationId xmlns:a16="http://schemas.microsoft.com/office/drawing/2014/main" id="{DE331E35-C479-7EA2-E5CC-4F29FFE209B6}"/>
                      </a:ext>
                    </a:extLst>
                  </p:cNvPr>
                  <p:cNvSpPr/>
                  <p:nvPr/>
                </p:nvSpPr>
                <p:spPr>
                  <a:xfrm>
                    <a:off x="3387426" y="2979323"/>
                    <a:ext cx="1182828" cy="1792946"/>
                  </a:xfrm>
                  <a:custGeom>
                    <a:avLst/>
                    <a:gdLst>
                      <a:gd name="connsiteX0" fmla="*/ 1182828 w 1182828"/>
                      <a:gd name="connsiteY0" fmla="*/ 0 h 1792946"/>
                      <a:gd name="connsiteX1" fmla="*/ 0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1182828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88" name="Freeform: Shape 687">
                    <a:extLst>
                      <a:ext uri="{FF2B5EF4-FFF2-40B4-BE49-F238E27FC236}">
                        <a16:creationId xmlns:a16="http://schemas.microsoft.com/office/drawing/2014/main" id="{F4058079-D60D-9394-FCDD-27C267B06897}"/>
                      </a:ext>
                    </a:extLst>
                  </p:cNvPr>
                  <p:cNvSpPr/>
                  <p:nvPr/>
                </p:nvSpPr>
                <p:spPr>
                  <a:xfrm>
                    <a:off x="3996048" y="2979323"/>
                    <a:ext cx="574206" cy="1792946"/>
                  </a:xfrm>
                  <a:custGeom>
                    <a:avLst/>
                    <a:gdLst>
                      <a:gd name="connsiteX0" fmla="*/ 574207 w 574206"/>
                      <a:gd name="connsiteY0" fmla="*/ 0 h 1792946"/>
                      <a:gd name="connsiteX1" fmla="*/ 0 w 574206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206" h="1792946">
                        <a:moveTo>
                          <a:pt x="574207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89" name="Freeform: Shape 688">
                    <a:extLst>
                      <a:ext uri="{FF2B5EF4-FFF2-40B4-BE49-F238E27FC236}">
                        <a16:creationId xmlns:a16="http://schemas.microsoft.com/office/drawing/2014/main" id="{1515A475-4165-AC94-8A26-7DFEF9CF9B74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760247" cy="1152278"/>
                  </a:xfrm>
                  <a:custGeom>
                    <a:avLst/>
                    <a:gdLst>
                      <a:gd name="connsiteX0" fmla="*/ 0 w 760247"/>
                      <a:gd name="connsiteY0" fmla="*/ 0 h 1152278"/>
                      <a:gd name="connsiteX1" fmla="*/ 760247 w 760247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247" h="1152278">
                        <a:moveTo>
                          <a:pt x="0" y="0"/>
                        </a:moveTo>
                        <a:lnTo>
                          <a:pt x="760247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90" name="Freeform: Shape 689">
                    <a:extLst>
                      <a:ext uri="{FF2B5EF4-FFF2-40B4-BE49-F238E27FC236}">
                        <a16:creationId xmlns:a16="http://schemas.microsoft.com/office/drawing/2014/main" id="{FB53565B-A007-98AC-DAFD-8CBC56D5879A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369088" cy="1152278"/>
                  </a:xfrm>
                  <a:custGeom>
                    <a:avLst/>
                    <a:gdLst>
                      <a:gd name="connsiteX0" fmla="*/ 0 w 369088"/>
                      <a:gd name="connsiteY0" fmla="*/ 0 h 1152278"/>
                      <a:gd name="connsiteX1" fmla="*/ 369088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0" y="0"/>
                        </a:moveTo>
                        <a:lnTo>
                          <a:pt x="369088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91" name="Freeform: Shape 690">
                    <a:extLst>
                      <a:ext uri="{FF2B5EF4-FFF2-40B4-BE49-F238E27FC236}">
                        <a16:creationId xmlns:a16="http://schemas.microsoft.com/office/drawing/2014/main" id="{12D95E8C-2757-AF83-55A2-0D15279BD753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12469" cy="1152278"/>
                  </a:xfrm>
                  <a:custGeom>
                    <a:avLst/>
                    <a:gdLst>
                      <a:gd name="connsiteX0" fmla="*/ 0 w 12469"/>
                      <a:gd name="connsiteY0" fmla="*/ 0 h 1152278"/>
                      <a:gd name="connsiteX1" fmla="*/ 0 w 12469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152278">
                        <a:moveTo>
                          <a:pt x="0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92" name="Freeform: Shape 691">
                    <a:extLst>
                      <a:ext uri="{FF2B5EF4-FFF2-40B4-BE49-F238E27FC236}">
                        <a16:creationId xmlns:a16="http://schemas.microsoft.com/office/drawing/2014/main" id="{DE3FEDA4-4FD1-E535-E5FF-8FA6338C5598}"/>
                      </a:ext>
                    </a:extLst>
                  </p:cNvPr>
                  <p:cNvSpPr/>
                  <p:nvPr/>
                </p:nvSpPr>
                <p:spPr>
                  <a:xfrm>
                    <a:off x="3810132" y="1691130"/>
                    <a:ext cx="760122" cy="1152278"/>
                  </a:xfrm>
                  <a:custGeom>
                    <a:avLst/>
                    <a:gdLst>
                      <a:gd name="connsiteX0" fmla="*/ 760122 w 760122"/>
                      <a:gd name="connsiteY0" fmla="*/ 0 h 1152278"/>
                      <a:gd name="connsiteX1" fmla="*/ 0 w 760122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122" h="1152278">
                        <a:moveTo>
                          <a:pt x="760122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93" name="Freeform: Shape 692">
                    <a:extLst>
                      <a:ext uri="{FF2B5EF4-FFF2-40B4-BE49-F238E27FC236}">
                        <a16:creationId xmlns:a16="http://schemas.microsoft.com/office/drawing/2014/main" id="{1E372F25-D2F2-1779-CAA2-040EDF584AF0}"/>
                      </a:ext>
                    </a:extLst>
                  </p:cNvPr>
                  <p:cNvSpPr/>
                  <p:nvPr/>
                </p:nvSpPr>
                <p:spPr>
                  <a:xfrm>
                    <a:off x="4201166" y="1691130"/>
                    <a:ext cx="369088" cy="1152278"/>
                  </a:xfrm>
                  <a:custGeom>
                    <a:avLst/>
                    <a:gdLst>
                      <a:gd name="connsiteX0" fmla="*/ 369088 w 369088"/>
                      <a:gd name="connsiteY0" fmla="*/ 0 h 1152278"/>
                      <a:gd name="connsiteX1" fmla="*/ 0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369088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94" name="Freeform: Shape 693">
                    <a:extLst>
                      <a:ext uri="{FF2B5EF4-FFF2-40B4-BE49-F238E27FC236}">
                        <a16:creationId xmlns:a16="http://schemas.microsoft.com/office/drawing/2014/main" id="{DEFDF3C9-95C3-3083-C6D6-803EB634F7F5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612736" cy="713113"/>
                  </a:xfrm>
                  <a:custGeom>
                    <a:avLst/>
                    <a:gdLst>
                      <a:gd name="connsiteX0" fmla="*/ 0 w 612736"/>
                      <a:gd name="connsiteY0" fmla="*/ 0 h 713113"/>
                      <a:gd name="connsiteX1" fmla="*/ 612736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0" y="0"/>
                        </a:moveTo>
                        <a:lnTo>
                          <a:pt x="612736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95" name="Freeform: Shape 694">
                    <a:extLst>
                      <a:ext uri="{FF2B5EF4-FFF2-40B4-BE49-F238E27FC236}">
                        <a16:creationId xmlns:a16="http://schemas.microsoft.com/office/drawing/2014/main" id="{5F003C09-7892-99BB-24F0-7F55EFF16300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297515" cy="713113"/>
                  </a:xfrm>
                  <a:custGeom>
                    <a:avLst/>
                    <a:gdLst>
                      <a:gd name="connsiteX0" fmla="*/ 0 w 297515"/>
                      <a:gd name="connsiteY0" fmla="*/ 0 h 713113"/>
                      <a:gd name="connsiteX1" fmla="*/ 297515 w 297515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515" h="713113">
                        <a:moveTo>
                          <a:pt x="0" y="0"/>
                        </a:moveTo>
                        <a:lnTo>
                          <a:pt x="297515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96" name="Freeform: Shape 695">
                    <a:extLst>
                      <a:ext uri="{FF2B5EF4-FFF2-40B4-BE49-F238E27FC236}">
                        <a16:creationId xmlns:a16="http://schemas.microsoft.com/office/drawing/2014/main" id="{891E536C-F49E-1A64-1BAD-2562C1C9C566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12469" cy="713113"/>
                  </a:xfrm>
                  <a:custGeom>
                    <a:avLst/>
                    <a:gdLst>
                      <a:gd name="connsiteX0" fmla="*/ 0 w 12469"/>
                      <a:gd name="connsiteY0" fmla="*/ 0 h 713113"/>
                      <a:gd name="connsiteX1" fmla="*/ 0 w 12469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713113">
                        <a:moveTo>
                          <a:pt x="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97" name="Freeform: Shape 696">
                    <a:extLst>
                      <a:ext uri="{FF2B5EF4-FFF2-40B4-BE49-F238E27FC236}">
                        <a16:creationId xmlns:a16="http://schemas.microsoft.com/office/drawing/2014/main" id="{3627275F-D0BE-832E-30B3-338DBABE0F75}"/>
                      </a:ext>
                    </a:extLst>
                  </p:cNvPr>
                  <p:cNvSpPr/>
                  <p:nvPr/>
                </p:nvSpPr>
                <p:spPr>
                  <a:xfrm>
                    <a:off x="3957518" y="1325408"/>
                    <a:ext cx="612736" cy="713113"/>
                  </a:xfrm>
                  <a:custGeom>
                    <a:avLst/>
                    <a:gdLst>
                      <a:gd name="connsiteX0" fmla="*/ 612736 w 612736"/>
                      <a:gd name="connsiteY0" fmla="*/ 0 h 713113"/>
                      <a:gd name="connsiteX1" fmla="*/ 0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612736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98" name="Freeform: Shape 697">
                    <a:extLst>
                      <a:ext uri="{FF2B5EF4-FFF2-40B4-BE49-F238E27FC236}">
                        <a16:creationId xmlns:a16="http://schemas.microsoft.com/office/drawing/2014/main" id="{11E93404-E86E-2AF8-A3D0-07C28213E70C}"/>
                      </a:ext>
                    </a:extLst>
                  </p:cNvPr>
                  <p:cNvSpPr/>
                  <p:nvPr/>
                </p:nvSpPr>
                <p:spPr>
                  <a:xfrm>
                    <a:off x="4272864" y="1325408"/>
                    <a:ext cx="297390" cy="713113"/>
                  </a:xfrm>
                  <a:custGeom>
                    <a:avLst/>
                    <a:gdLst>
                      <a:gd name="connsiteX0" fmla="*/ 297390 w 297390"/>
                      <a:gd name="connsiteY0" fmla="*/ 0 h 713113"/>
                      <a:gd name="connsiteX1" fmla="*/ 0 w 297390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390" h="713113">
                        <a:moveTo>
                          <a:pt x="29739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99" name="Freeform: Shape 698">
                    <a:extLst>
                      <a:ext uri="{FF2B5EF4-FFF2-40B4-BE49-F238E27FC236}">
                        <a16:creationId xmlns:a16="http://schemas.microsoft.com/office/drawing/2014/main" id="{E522B62F-5777-FB31-9F79-3D77E97CB35C}"/>
                      </a:ext>
                    </a:extLst>
                  </p:cNvPr>
                  <p:cNvSpPr/>
                  <p:nvPr/>
                </p:nvSpPr>
                <p:spPr>
                  <a:xfrm>
                    <a:off x="3981251" y="5177643"/>
                    <a:ext cx="1178201" cy="436546"/>
                  </a:xfrm>
                  <a:custGeom>
                    <a:avLst/>
                    <a:gdLst>
                      <a:gd name="connsiteX0" fmla="*/ 1143135 w 1178201"/>
                      <a:gd name="connsiteY0" fmla="*/ 436547 h 436546"/>
                      <a:gd name="connsiteX1" fmla="*/ 34997 w 1178201"/>
                      <a:gd name="connsiteY1" fmla="*/ 436547 h 436546"/>
                      <a:gd name="connsiteX2" fmla="*/ 11056 w 1178201"/>
                      <a:gd name="connsiteY2" fmla="*/ 355497 h 436546"/>
                      <a:gd name="connsiteX3" fmla="*/ 291489 w 1178201"/>
                      <a:gd name="connsiteY3" fmla="*/ 0 h 436546"/>
                      <a:gd name="connsiteX4" fmla="*/ 886768 w 1178201"/>
                      <a:gd name="connsiteY4" fmla="*/ 0 h 436546"/>
                      <a:gd name="connsiteX5" fmla="*/ 1167201 w 1178201"/>
                      <a:gd name="connsiteY5" fmla="*/ 355497 h 436546"/>
                      <a:gd name="connsiteX6" fmla="*/ 1143260 w 1178201"/>
                      <a:gd name="connsiteY6" fmla="*/ 436547 h 4365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201" h="436546">
                        <a:moveTo>
                          <a:pt x="1143135" y="436547"/>
                        </a:moveTo>
                        <a:lnTo>
                          <a:pt x="34997" y="436547"/>
                        </a:lnTo>
                        <a:cubicBezTo>
                          <a:pt x="3450" y="436547"/>
                          <a:pt x="-12012" y="384675"/>
                          <a:pt x="11056" y="355497"/>
                        </a:cubicBezTo>
                        <a:lnTo>
                          <a:pt x="291489" y="0"/>
                        </a:lnTo>
                        <a:lnTo>
                          <a:pt x="886768" y="0"/>
                        </a:lnTo>
                        <a:lnTo>
                          <a:pt x="1167201" y="355497"/>
                        </a:lnTo>
                        <a:cubicBezTo>
                          <a:pt x="1190144" y="384675"/>
                          <a:pt x="1174807" y="436547"/>
                          <a:pt x="1143260" y="436547"/>
                        </a:cubicBezTo>
                        <a:close/>
                      </a:path>
                    </a:pathLst>
                  </a:custGeom>
                  <a:solidFill>
                    <a:srgbClr val="28282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00" name="Freeform: Shape 699">
                    <a:extLst>
                      <a:ext uri="{FF2B5EF4-FFF2-40B4-BE49-F238E27FC236}">
                        <a16:creationId xmlns:a16="http://schemas.microsoft.com/office/drawing/2014/main" id="{97E30465-1D59-9572-5345-D391AABEF744}"/>
                      </a:ext>
                    </a:extLst>
                  </p:cNvPr>
                  <p:cNvSpPr/>
                  <p:nvPr/>
                </p:nvSpPr>
                <p:spPr>
                  <a:xfrm>
                    <a:off x="4101662" y="1691130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01" name="Freeform: Shape 700">
                    <a:extLst>
                      <a:ext uri="{FF2B5EF4-FFF2-40B4-BE49-F238E27FC236}">
                        <a16:creationId xmlns:a16="http://schemas.microsoft.com/office/drawing/2014/main" id="{DEAB15AB-F437-2544-90C3-93D275C9AC2F}"/>
                      </a:ext>
                    </a:extLst>
                  </p:cNvPr>
                  <p:cNvSpPr/>
                  <p:nvPr/>
                </p:nvSpPr>
                <p:spPr>
                  <a:xfrm>
                    <a:off x="4102659" y="2412348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76" name="Freeform: Shape 675">
                  <a:extLst>
                    <a:ext uri="{FF2B5EF4-FFF2-40B4-BE49-F238E27FC236}">
                      <a16:creationId xmlns:a16="http://schemas.microsoft.com/office/drawing/2014/main" id="{9920E681-4B55-C0E9-F4DF-B1C355B0645A}"/>
                    </a:ext>
                  </a:extLst>
                </p:cNvPr>
                <p:cNvSpPr/>
                <p:nvPr/>
              </p:nvSpPr>
              <p:spPr>
                <a:xfrm>
                  <a:off x="4233407" y="413941"/>
                  <a:ext cx="673789" cy="644297"/>
                </a:xfrm>
                <a:custGeom>
                  <a:avLst/>
                  <a:gdLst>
                    <a:gd name="connsiteX0" fmla="*/ 505555 w 673789"/>
                    <a:gd name="connsiteY0" fmla="*/ 640013 h 644297"/>
                    <a:gd name="connsiteX1" fmla="*/ 353805 w 673789"/>
                    <a:gd name="connsiteY1" fmla="*/ 560210 h 644297"/>
                    <a:gd name="connsiteX2" fmla="*/ 319889 w 673789"/>
                    <a:gd name="connsiteY2" fmla="*/ 560210 h 644297"/>
                    <a:gd name="connsiteX3" fmla="*/ 168139 w 673789"/>
                    <a:gd name="connsiteY3" fmla="*/ 640013 h 644297"/>
                    <a:gd name="connsiteX4" fmla="*/ 115394 w 673789"/>
                    <a:gd name="connsiteY4" fmla="*/ 601608 h 644297"/>
                    <a:gd name="connsiteX5" fmla="*/ 144323 w 673789"/>
                    <a:gd name="connsiteY5" fmla="*/ 432650 h 644297"/>
                    <a:gd name="connsiteX6" fmla="*/ 133849 w 673789"/>
                    <a:gd name="connsiteY6" fmla="*/ 400480 h 644297"/>
                    <a:gd name="connsiteX7" fmla="*/ 11027 w 673789"/>
                    <a:gd name="connsiteY7" fmla="*/ 280775 h 644297"/>
                    <a:gd name="connsiteX8" fmla="*/ 31227 w 673789"/>
                    <a:gd name="connsiteY8" fmla="*/ 218679 h 644297"/>
                    <a:gd name="connsiteX9" fmla="*/ 200933 w 673789"/>
                    <a:gd name="connsiteY9" fmla="*/ 193990 h 644297"/>
                    <a:gd name="connsiteX10" fmla="*/ 228365 w 673789"/>
                    <a:gd name="connsiteY10" fmla="*/ 174039 h 644297"/>
                    <a:gd name="connsiteX11" fmla="*/ 304303 w 673789"/>
                    <a:gd name="connsiteY11" fmla="*/ 20294 h 644297"/>
                    <a:gd name="connsiteX12" fmla="*/ 369517 w 673789"/>
                    <a:gd name="connsiteY12" fmla="*/ 20294 h 644297"/>
                    <a:gd name="connsiteX13" fmla="*/ 445454 w 673789"/>
                    <a:gd name="connsiteY13" fmla="*/ 174039 h 644297"/>
                    <a:gd name="connsiteX14" fmla="*/ 472886 w 673789"/>
                    <a:gd name="connsiteY14" fmla="*/ 193990 h 644297"/>
                    <a:gd name="connsiteX15" fmla="*/ 642592 w 673789"/>
                    <a:gd name="connsiteY15" fmla="*/ 218679 h 644297"/>
                    <a:gd name="connsiteX16" fmla="*/ 662792 w 673789"/>
                    <a:gd name="connsiteY16" fmla="*/ 280775 h 644297"/>
                    <a:gd name="connsiteX17" fmla="*/ 539970 w 673789"/>
                    <a:gd name="connsiteY17" fmla="*/ 400480 h 644297"/>
                    <a:gd name="connsiteX18" fmla="*/ 529496 w 673789"/>
                    <a:gd name="connsiteY18" fmla="*/ 432650 h 644297"/>
                    <a:gd name="connsiteX19" fmla="*/ 558425 w 673789"/>
                    <a:gd name="connsiteY19" fmla="*/ 601608 h 644297"/>
                    <a:gd name="connsiteX20" fmla="*/ 505680 w 673789"/>
                    <a:gd name="connsiteY20" fmla="*/ 640013 h 644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673789" h="644297">
                      <a:moveTo>
                        <a:pt x="505555" y="640013"/>
                      </a:moveTo>
                      <a:lnTo>
                        <a:pt x="353805" y="560210"/>
                      </a:lnTo>
                      <a:cubicBezTo>
                        <a:pt x="343207" y="554599"/>
                        <a:pt x="330488" y="554599"/>
                        <a:pt x="319889" y="560210"/>
                      </a:cubicBezTo>
                      <a:lnTo>
                        <a:pt x="168139" y="640013"/>
                      </a:lnTo>
                      <a:cubicBezTo>
                        <a:pt x="141455" y="654103"/>
                        <a:pt x="110282" y="631409"/>
                        <a:pt x="115394" y="601608"/>
                      </a:cubicBezTo>
                      <a:lnTo>
                        <a:pt x="144323" y="432650"/>
                      </a:lnTo>
                      <a:cubicBezTo>
                        <a:pt x="146318" y="420804"/>
                        <a:pt x="142452" y="408834"/>
                        <a:pt x="133849" y="400480"/>
                      </a:cubicBezTo>
                      <a:lnTo>
                        <a:pt x="11027" y="280775"/>
                      </a:lnTo>
                      <a:cubicBezTo>
                        <a:pt x="-10545" y="259702"/>
                        <a:pt x="1301" y="223043"/>
                        <a:pt x="31227" y="218679"/>
                      </a:cubicBezTo>
                      <a:lnTo>
                        <a:pt x="200933" y="193990"/>
                      </a:lnTo>
                      <a:cubicBezTo>
                        <a:pt x="212779" y="192244"/>
                        <a:pt x="223003" y="184887"/>
                        <a:pt x="228365" y="174039"/>
                      </a:cubicBezTo>
                      <a:lnTo>
                        <a:pt x="304303" y="20294"/>
                      </a:lnTo>
                      <a:cubicBezTo>
                        <a:pt x="317645" y="-6765"/>
                        <a:pt x="356175" y="-6765"/>
                        <a:pt x="369517" y="20294"/>
                      </a:cubicBezTo>
                      <a:lnTo>
                        <a:pt x="445454" y="174039"/>
                      </a:lnTo>
                      <a:cubicBezTo>
                        <a:pt x="450691" y="184762"/>
                        <a:pt x="461040" y="192244"/>
                        <a:pt x="472886" y="193990"/>
                      </a:cubicBezTo>
                      <a:lnTo>
                        <a:pt x="642592" y="218679"/>
                      </a:lnTo>
                      <a:cubicBezTo>
                        <a:pt x="672393" y="223043"/>
                        <a:pt x="684364" y="259702"/>
                        <a:pt x="662792" y="280775"/>
                      </a:cubicBezTo>
                      <a:lnTo>
                        <a:pt x="539970" y="400480"/>
                      </a:lnTo>
                      <a:cubicBezTo>
                        <a:pt x="531367" y="408834"/>
                        <a:pt x="527501" y="420929"/>
                        <a:pt x="529496" y="432650"/>
                      </a:cubicBezTo>
                      <a:lnTo>
                        <a:pt x="558425" y="601608"/>
                      </a:lnTo>
                      <a:cubicBezTo>
                        <a:pt x="563537" y="631284"/>
                        <a:pt x="532364" y="653978"/>
                        <a:pt x="505680" y="640013"/>
                      </a:cubicBez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7" name="Freeform: Shape 676">
                  <a:extLst>
                    <a:ext uri="{FF2B5EF4-FFF2-40B4-BE49-F238E27FC236}">
                      <a16:creationId xmlns:a16="http://schemas.microsoft.com/office/drawing/2014/main" id="{84C8DAC2-1AA7-CAFF-192A-79644E97E61B}"/>
                    </a:ext>
                  </a:extLst>
                </p:cNvPr>
                <p:cNvSpPr/>
                <p:nvPr/>
              </p:nvSpPr>
              <p:spPr>
                <a:xfrm>
                  <a:off x="4400798" y="938489"/>
                  <a:ext cx="340533" cy="237413"/>
                </a:xfrm>
                <a:custGeom>
                  <a:avLst/>
                  <a:gdLst>
                    <a:gd name="connsiteX0" fmla="*/ 340534 w 340533"/>
                    <a:gd name="connsiteY0" fmla="*/ 237414 h 237413"/>
                    <a:gd name="connsiteX1" fmla="*/ 0 w 340533"/>
                    <a:gd name="connsiteY1" fmla="*/ 237414 h 237413"/>
                    <a:gd name="connsiteX2" fmla="*/ 130927 w 340533"/>
                    <a:gd name="connsiteY2" fmla="*/ 0 h 237413"/>
                    <a:gd name="connsiteX3" fmla="*/ 208111 w 340533"/>
                    <a:gd name="connsiteY3" fmla="*/ 0 h 237413"/>
                    <a:gd name="connsiteX4" fmla="*/ 340534 w 340533"/>
                    <a:gd name="connsiteY4" fmla="*/ 237414 h 23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0533" h="237413">
                      <a:moveTo>
                        <a:pt x="340534" y="237414"/>
                      </a:moveTo>
                      <a:lnTo>
                        <a:pt x="0" y="237414"/>
                      </a:lnTo>
                      <a:lnTo>
                        <a:pt x="130927" y="0"/>
                      </a:lnTo>
                      <a:lnTo>
                        <a:pt x="208111" y="0"/>
                      </a:lnTo>
                      <a:lnTo>
                        <a:pt x="340534" y="237414"/>
                      </a:ln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667" name="Freeform: Shape 666">
                <a:extLst>
                  <a:ext uri="{FF2B5EF4-FFF2-40B4-BE49-F238E27FC236}">
                    <a16:creationId xmlns:a16="http://schemas.microsoft.com/office/drawing/2014/main" id="{83267775-5AD1-92FB-D1B4-58561641696B}"/>
                  </a:ext>
                </a:extLst>
              </p:cNvPr>
              <p:cNvSpPr/>
              <p:nvPr/>
            </p:nvSpPr>
            <p:spPr>
              <a:xfrm>
                <a:off x="5175385" y="1691130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8" name="Freeform: Shape 667">
                <a:extLst>
                  <a:ext uri="{FF2B5EF4-FFF2-40B4-BE49-F238E27FC236}">
                    <a16:creationId xmlns:a16="http://schemas.microsoft.com/office/drawing/2014/main" id="{0A9C12CC-0FD7-AF23-D476-8981D1928166}"/>
                  </a:ext>
                </a:extLst>
              </p:cNvPr>
              <p:cNvSpPr/>
              <p:nvPr/>
            </p:nvSpPr>
            <p:spPr>
              <a:xfrm>
                <a:off x="3862503" y="3393674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9" name="Freeform: Shape 668">
                <a:extLst>
                  <a:ext uri="{FF2B5EF4-FFF2-40B4-BE49-F238E27FC236}">
                    <a16:creationId xmlns:a16="http://schemas.microsoft.com/office/drawing/2014/main" id="{591EF1F3-E5DF-218F-B5D1-53A9198B62DA}"/>
                  </a:ext>
                </a:extLst>
              </p:cNvPr>
              <p:cNvSpPr/>
              <p:nvPr/>
            </p:nvSpPr>
            <p:spPr>
              <a:xfrm>
                <a:off x="3583691" y="248878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0" name="Freeform: Shape 669">
                <a:extLst>
                  <a:ext uri="{FF2B5EF4-FFF2-40B4-BE49-F238E27FC236}">
                    <a16:creationId xmlns:a16="http://schemas.microsoft.com/office/drawing/2014/main" id="{4B8688C4-AC69-E810-271E-491E4581D4A3}"/>
                  </a:ext>
                </a:extLst>
              </p:cNvPr>
              <p:cNvSpPr/>
              <p:nvPr/>
            </p:nvSpPr>
            <p:spPr>
              <a:xfrm>
                <a:off x="4765148" y="369505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1" name="Freeform: Shape 670">
                <a:extLst>
                  <a:ext uri="{FF2B5EF4-FFF2-40B4-BE49-F238E27FC236}">
                    <a16:creationId xmlns:a16="http://schemas.microsoft.com/office/drawing/2014/main" id="{9B4796DF-06C1-4F4A-F2D8-E321CDE61119}"/>
                  </a:ext>
                </a:extLst>
              </p:cNvPr>
              <p:cNvSpPr/>
              <p:nvPr/>
            </p:nvSpPr>
            <p:spPr>
              <a:xfrm>
                <a:off x="3791054" y="403920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3B6F7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2" name="Freeform: Shape 671">
                <a:extLst>
                  <a:ext uri="{FF2B5EF4-FFF2-40B4-BE49-F238E27FC236}">
                    <a16:creationId xmlns:a16="http://schemas.microsoft.com/office/drawing/2014/main" id="{FE834F15-5D3A-9917-AFD4-288D6B83A212}"/>
                  </a:ext>
                </a:extLst>
              </p:cNvPr>
              <p:cNvSpPr/>
              <p:nvPr/>
            </p:nvSpPr>
            <p:spPr>
              <a:xfrm>
                <a:off x="4308027" y="1448978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3" name="Freeform: Shape 672">
                <a:extLst>
                  <a:ext uri="{FF2B5EF4-FFF2-40B4-BE49-F238E27FC236}">
                    <a16:creationId xmlns:a16="http://schemas.microsoft.com/office/drawing/2014/main" id="{9389AA21-28F7-4506-6D3C-958064AAE179}"/>
                  </a:ext>
                </a:extLst>
              </p:cNvPr>
              <p:cNvSpPr/>
              <p:nvPr/>
            </p:nvSpPr>
            <p:spPr>
              <a:xfrm>
                <a:off x="5562054" y="4206292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4" name="Freeform: Shape 673">
                <a:extLst>
                  <a:ext uri="{FF2B5EF4-FFF2-40B4-BE49-F238E27FC236}">
                    <a16:creationId xmlns:a16="http://schemas.microsoft.com/office/drawing/2014/main" id="{FDBBB75A-ACF5-21BA-75C8-3F18D77397BE}"/>
                  </a:ext>
                </a:extLst>
              </p:cNvPr>
              <p:cNvSpPr/>
              <p:nvPr/>
            </p:nvSpPr>
            <p:spPr>
              <a:xfrm>
                <a:off x="5103562" y="2830191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C8A92D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64" name="Rectangle 663">
              <a:extLst>
                <a:ext uri="{FF2B5EF4-FFF2-40B4-BE49-F238E27FC236}">
                  <a16:creationId xmlns:a16="http://schemas.microsoft.com/office/drawing/2014/main" id="{5408E3DE-F56C-D72D-3C2C-CEEE7C2113A1}"/>
                </a:ext>
              </a:extLst>
            </p:cNvPr>
            <p:cNvSpPr/>
            <p:nvPr/>
          </p:nvSpPr>
          <p:spPr>
            <a:xfrm>
              <a:off x="4073620" y="1910631"/>
              <a:ext cx="996760" cy="421327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65" name="Rectangle 664">
              <a:extLst>
                <a:ext uri="{FF2B5EF4-FFF2-40B4-BE49-F238E27FC236}">
                  <a16:creationId xmlns:a16="http://schemas.microsoft.com/office/drawing/2014/main" id="{945C4149-1CD3-9C54-B525-4B92FCFECE13}"/>
                </a:ext>
              </a:extLst>
            </p:cNvPr>
            <p:cNvSpPr/>
            <p:nvPr/>
          </p:nvSpPr>
          <p:spPr>
            <a:xfrm>
              <a:off x="4073620" y="2497233"/>
              <a:ext cx="996760" cy="497484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6" name="P1">
            <a:extLst>
              <a:ext uri="{FF2B5EF4-FFF2-40B4-BE49-F238E27FC236}">
                <a16:creationId xmlns:a16="http://schemas.microsoft.com/office/drawing/2014/main" id="{53A763D2-C43A-E555-3B6D-DAA39F7B6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05652">
            <a:off x="1440551" y="4446668"/>
            <a:ext cx="444708" cy="552052"/>
          </a:xfrm>
          <a:prstGeom prst="rect">
            <a:avLst/>
          </a:prstGeom>
        </p:spPr>
      </p:pic>
      <p:pic>
        <p:nvPicPr>
          <p:cNvPr id="61" name="P5">
            <a:extLst>
              <a:ext uri="{FF2B5EF4-FFF2-40B4-BE49-F238E27FC236}">
                <a16:creationId xmlns:a16="http://schemas.microsoft.com/office/drawing/2014/main" id="{713CA794-9E37-16EB-3319-ACCB7B5AB0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50530">
            <a:off x="4918434" y="5133011"/>
            <a:ext cx="1380129" cy="1073434"/>
          </a:xfrm>
          <a:prstGeom prst="rect">
            <a:avLst/>
          </a:prstGeom>
        </p:spPr>
      </p:pic>
      <p:pic>
        <p:nvPicPr>
          <p:cNvPr id="62" name="P4">
            <a:extLst>
              <a:ext uri="{FF2B5EF4-FFF2-40B4-BE49-F238E27FC236}">
                <a16:creationId xmlns:a16="http://schemas.microsoft.com/office/drawing/2014/main" id="{8761AD29-D51D-260D-CDE4-D8F9795418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05652">
            <a:off x="3785825" y="4706122"/>
            <a:ext cx="996760" cy="1303455"/>
          </a:xfrm>
          <a:prstGeom prst="rect">
            <a:avLst/>
          </a:prstGeom>
        </p:spPr>
      </p:pic>
      <p:pic>
        <p:nvPicPr>
          <p:cNvPr id="451" name="P2">
            <a:extLst>
              <a:ext uri="{FF2B5EF4-FFF2-40B4-BE49-F238E27FC236}">
                <a16:creationId xmlns:a16="http://schemas.microsoft.com/office/drawing/2014/main" id="{955C3AE4-BCC1-A703-81AE-D9FDAED081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963005">
            <a:off x="1999160" y="4485940"/>
            <a:ext cx="1088768" cy="874082"/>
          </a:xfrm>
          <a:prstGeom prst="rect">
            <a:avLst/>
          </a:prstGeom>
        </p:spPr>
      </p:pic>
      <p:pic>
        <p:nvPicPr>
          <p:cNvPr id="453" name="P7">
            <a:extLst>
              <a:ext uri="{FF2B5EF4-FFF2-40B4-BE49-F238E27FC236}">
                <a16:creationId xmlns:a16="http://schemas.microsoft.com/office/drawing/2014/main" id="{6065E059-5044-5956-19E4-DB9E26DB3B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66339">
            <a:off x="6305810" y="5875667"/>
            <a:ext cx="1472137" cy="889416"/>
          </a:xfrm>
          <a:prstGeom prst="rect">
            <a:avLst/>
          </a:prstGeom>
        </p:spPr>
      </p:pic>
      <p:pic>
        <p:nvPicPr>
          <p:cNvPr id="456" name="P6">
            <a:extLst>
              <a:ext uri="{FF2B5EF4-FFF2-40B4-BE49-F238E27FC236}">
                <a16:creationId xmlns:a16="http://schemas.microsoft.com/office/drawing/2014/main" id="{8B904FC0-5D37-DE70-F537-F668E51AE8E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005652">
            <a:off x="5312915" y="5711694"/>
            <a:ext cx="506047" cy="552052"/>
          </a:xfrm>
          <a:prstGeom prst="rect">
            <a:avLst/>
          </a:prstGeom>
        </p:spPr>
      </p:pic>
      <p:pic>
        <p:nvPicPr>
          <p:cNvPr id="449" name="P3">
            <a:extLst>
              <a:ext uri="{FF2B5EF4-FFF2-40B4-BE49-F238E27FC236}">
                <a16:creationId xmlns:a16="http://schemas.microsoft.com/office/drawing/2014/main" id="{A634A42F-3CAA-DD51-7B03-FD2B77032E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389602">
            <a:off x="3135235" y="4492400"/>
            <a:ext cx="383369" cy="1380129"/>
          </a:xfrm>
          <a:prstGeom prst="rect">
            <a:avLst/>
          </a:prstGeom>
        </p:spPr>
      </p:pic>
      <p:sp>
        <p:nvSpPr>
          <p:cNvPr id="562" name="Freeform: Shape 561">
            <a:extLst>
              <a:ext uri="{FF2B5EF4-FFF2-40B4-BE49-F238E27FC236}">
                <a16:creationId xmlns:a16="http://schemas.microsoft.com/office/drawing/2014/main" id="{8C2D6A75-AC4D-2FB2-E602-7A26058222E9}"/>
              </a:ext>
            </a:extLst>
          </p:cNvPr>
          <p:cNvSpPr/>
          <p:nvPr/>
        </p:nvSpPr>
        <p:spPr>
          <a:xfrm>
            <a:off x="5075531" y="-9282466"/>
            <a:ext cx="364347" cy="364347"/>
          </a:xfrm>
          <a:custGeom>
            <a:avLst/>
            <a:gdLst>
              <a:gd name="connsiteX0" fmla="*/ 364347 w 364347"/>
              <a:gd name="connsiteY0" fmla="*/ 182174 h 364347"/>
              <a:gd name="connsiteX1" fmla="*/ 182174 w 364347"/>
              <a:gd name="connsiteY1" fmla="*/ 364347 h 364347"/>
              <a:gd name="connsiteX2" fmla="*/ 0 w 364347"/>
              <a:gd name="connsiteY2" fmla="*/ 182174 h 364347"/>
              <a:gd name="connsiteX3" fmla="*/ 182174 w 364347"/>
              <a:gd name="connsiteY3" fmla="*/ 0 h 364347"/>
              <a:gd name="connsiteX4" fmla="*/ 364347 w 364347"/>
              <a:gd name="connsiteY4" fmla="*/ 182174 h 36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347" h="364347">
                <a:moveTo>
                  <a:pt x="364347" y="182174"/>
                </a:moveTo>
                <a:cubicBezTo>
                  <a:pt x="222200" y="204241"/>
                  <a:pt x="204394" y="222200"/>
                  <a:pt x="182174" y="364347"/>
                </a:cubicBezTo>
                <a:cubicBezTo>
                  <a:pt x="160106" y="222200"/>
                  <a:pt x="142147" y="204394"/>
                  <a:pt x="0" y="182174"/>
                </a:cubicBezTo>
                <a:cubicBezTo>
                  <a:pt x="142147" y="160106"/>
                  <a:pt x="159954" y="142147"/>
                  <a:pt x="182174" y="0"/>
                </a:cubicBezTo>
                <a:cubicBezTo>
                  <a:pt x="204241" y="142147"/>
                  <a:pt x="222200" y="159954"/>
                  <a:pt x="364347" y="182174"/>
                </a:cubicBezTo>
                <a:close/>
              </a:path>
            </a:pathLst>
          </a:custGeom>
          <a:solidFill>
            <a:srgbClr val="C8A92D"/>
          </a:solidFill>
          <a:ln w="1521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13" name="!!Eye L!!">
            <a:extLst>
              <a:ext uri="{FF2B5EF4-FFF2-40B4-BE49-F238E27FC236}">
                <a16:creationId xmlns:a16="http://schemas.microsoft.com/office/drawing/2014/main" id="{DC0D42E1-DCEA-7E87-835B-E93BF9592DAF}"/>
              </a:ext>
            </a:extLst>
          </p:cNvPr>
          <p:cNvSpPr/>
          <p:nvPr/>
        </p:nvSpPr>
        <p:spPr>
          <a:xfrm>
            <a:off x="4460851" y="2236371"/>
            <a:ext cx="249633" cy="249633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14" name="!!Pupil L!!">
            <a:extLst>
              <a:ext uri="{FF2B5EF4-FFF2-40B4-BE49-F238E27FC236}">
                <a16:creationId xmlns:a16="http://schemas.microsoft.com/office/drawing/2014/main" id="{EAB699D2-1DFD-C47A-1321-DEC663F78484}"/>
              </a:ext>
            </a:extLst>
          </p:cNvPr>
          <p:cNvSpPr/>
          <p:nvPr/>
        </p:nvSpPr>
        <p:spPr>
          <a:xfrm>
            <a:off x="4562807" y="2338328"/>
            <a:ext cx="45720" cy="45720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15" name="Eye R">
            <a:extLst>
              <a:ext uri="{FF2B5EF4-FFF2-40B4-BE49-F238E27FC236}">
                <a16:creationId xmlns:a16="http://schemas.microsoft.com/office/drawing/2014/main" id="{7C5E8B5E-B66B-E60A-1D7A-95B06DF35892}"/>
              </a:ext>
            </a:extLst>
          </p:cNvPr>
          <p:cNvSpPr/>
          <p:nvPr/>
        </p:nvSpPr>
        <p:spPr>
          <a:xfrm>
            <a:off x="4830537" y="2356389"/>
            <a:ext cx="249633" cy="249633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16" name="Pupil R">
            <a:extLst>
              <a:ext uri="{FF2B5EF4-FFF2-40B4-BE49-F238E27FC236}">
                <a16:creationId xmlns:a16="http://schemas.microsoft.com/office/drawing/2014/main" id="{D3929ECF-405B-EBFC-2305-48183EE0D6F3}"/>
              </a:ext>
            </a:extLst>
          </p:cNvPr>
          <p:cNvSpPr/>
          <p:nvPr/>
        </p:nvSpPr>
        <p:spPr>
          <a:xfrm>
            <a:off x="4932493" y="2458346"/>
            <a:ext cx="45720" cy="45720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3" name="Freeform: Shape 702">
            <a:extLst>
              <a:ext uri="{FF2B5EF4-FFF2-40B4-BE49-F238E27FC236}">
                <a16:creationId xmlns:a16="http://schemas.microsoft.com/office/drawing/2014/main" id="{8FF9C37E-FC1F-237B-8486-FEEC8494C24D}"/>
              </a:ext>
            </a:extLst>
          </p:cNvPr>
          <p:cNvSpPr/>
          <p:nvPr/>
        </p:nvSpPr>
        <p:spPr>
          <a:xfrm rot="1224860">
            <a:off x="4998890" y="2128186"/>
            <a:ext cx="216590" cy="70730"/>
          </a:xfrm>
          <a:custGeom>
            <a:avLst/>
            <a:gdLst>
              <a:gd name="connsiteX0" fmla="*/ 0 w 216590"/>
              <a:gd name="connsiteY0" fmla="*/ 19731 h 70730"/>
              <a:gd name="connsiteX1" fmla="*/ 216590 w 216590"/>
              <a:gd name="connsiteY1" fmla="*/ 70730 h 7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730">
                <a:moveTo>
                  <a:pt x="0" y="19731"/>
                </a:moveTo>
                <a:cubicBezTo>
                  <a:pt x="81424" y="-26155"/>
                  <a:pt x="185292" y="15118"/>
                  <a:pt x="216590" y="70730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4" name="Freeform: Shape 703">
            <a:extLst>
              <a:ext uri="{FF2B5EF4-FFF2-40B4-BE49-F238E27FC236}">
                <a16:creationId xmlns:a16="http://schemas.microsoft.com/office/drawing/2014/main" id="{EB78321A-B613-DBCD-1EB3-FB3035E26C5E}"/>
              </a:ext>
            </a:extLst>
          </p:cNvPr>
          <p:cNvSpPr/>
          <p:nvPr/>
        </p:nvSpPr>
        <p:spPr>
          <a:xfrm rot="1224860">
            <a:off x="4490713" y="2121408"/>
            <a:ext cx="216590" cy="70675"/>
          </a:xfrm>
          <a:custGeom>
            <a:avLst/>
            <a:gdLst>
              <a:gd name="connsiteX0" fmla="*/ 216590 w 216590"/>
              <a:gd name="connsiteY0" fmla="*/ 19676 h 70675"/>
              <a:gd name="connsiteX1" fmla="*/ 0 w 216590"/>
              <a:gd name="connsiteY1" fmla="*/ 70675 h 7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675">
                <a:moveTo>
                  <a:pt x="216590" y="19676"/>
                </a:moveTo>
                <a:cubicBezTo>
                  <a:pt x="135166" y="-26086"/>
                  <a:pt x="31298" y="15063"/>
                  <a:pt x="0" y="70675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Rectangle eyes">
            <a:extLst>
              <a:ext uri="{FF2B5EF4-FFF2-40B4-BE49-F238E27FC236}">
                <a16:creationId xmlns:a16="http://schemas.microsoft.com/office/drawing/2014/main" id="{1F92102D-E87E-F5FD-2409-B3E44B5D9F45}"/>
              </a:ext>
            </a:extLst>
          </p:cNvPr>
          <p:cNvSpPr/>
          <p:nvPr/>
        </p:nvSpPr>
        <p:spPr>
          <a:xfrm rot="1312166">
            <a:off x="4060433" y="2603101"/>
            <a:ext cx="1028958" cy="346972"/>
          </a:xfrm>
          <a:prstGeom prst="rect">
            <a:avLst/>
          </a:prstGeom>
          <a:solidFill>
            <a:srgbClr val="225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2" name="!!Mouth!!">
            <a:extLst>
              <a:ext uri="{FF2B5EF4-FFF2-40B4-BE49-F238E27FC236}">
                <a16:creationId xmlns:a16="http://schemas.microsoft.com/office/drawing/2014/main" id="{695538F6-D6B9-E09A-8859-1CC14FCCE35F}"/>
              </a:ext>
            </a:extLst>
          </p:cNvPr>
          <p:cNvSpPr/>
          <p:nvPr/>
        </p:nvSpPr>
        <p:spPr>
          <a:xfrm>
            <a:off x="4562807" y="2644923"/>
            <a:ext cx="96422" cy="96422"/>
          </a:xfrm>
          <a:prstGeom prst="ellipse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59" name="Picture 458">
            <a:extLst>
              <a:ext uri="{FF2B5EF4-FFF2-40B4-BE49-F238E27FC236}">
                <a16:creationId xmlns:a16="http://schemas.microsoft.com/office/drawing/2014/main" id="{A3E0B506-FF11-472F-A124-1EEDBBEE09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2351455" y="-26638565"/>
            <a:ext cx="13052372" cy="2767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3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50">
        <p159:morph option="byObject"/>
      </p:transition>
    </mc:Choice>
    <mc:Fallback xmlns="">
      <p:transition advClick="0" advTm="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163C47A-FEC2-754F-8D73-BE416889B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959977">
            <a:off x="-725013" y="5432450"/>
            <a:ext cx="10245548" cy="2598608"/>
          </a:xfrm>
          <a:prstGeom prst="rect">
            <a:avLst/>
          </a:prstGeom>
        </p:spPr>
      </p:pic>
      <p:grpSp>
        <p:nvGrpSpPr>
          <p:cNvPr id="532" name="Tree">
            <a:extLst>
              <a:ext uri="{FF2B5EF4-FFF2-40B4-BE49-F238E27FC236}">
                <a16:creationId xmlns:a16="http://schemas.microsoft.com/office/drawing/2014/main" id="{1F53EBA0-E14A-E17B-D81C-1DE9ADE31BF2}"/>
              </a:ext>
            </a:extLst>
          </p:cNvPr>
          <p:cNvGrpSpPr/>
          <p:nvPr/>
        </p:nvGrpSpPr>
        <p:grpSpPr>
          <a:xfrm rot="20901103">
            <a:off x="3016630" y="407627"/>
            <a:ext cx="2407303" cy="5200248"/>
            <a:chOff x="3387426" y="413941"/>
            <a:chExt cx="2407303" cy="5200248"/>
          </a:xfrm>
        </p:grpSpPr>
        <p:grpSp>
          <p:nvGrpSpPr>
            <p:cNvPr id="533" name="Tree">
              <a:extLst>
                <a:ext uri="{FF2B5EF4-FFF2-40B4-BE49-F238E27FC236}">
                  <a16:creationId xmlns:a16="http://schemas.microsoft.com/office/drawing/2014/main" id="{E71783B2-413E-D234-D222-B91BB674045D}"/>
                </a:ext>
              </a:extLst>
            </p:cNvPr>
            <p:cNvGrpSpPr/>
            <p:nvPr/>
          </p:nvGrpSpPr>
          <p:grpSpPr>
            <a:xfrm>
              <a:off x="3387426" y="413941"/>
              <a:ext cx="2407303" cy="5200248"/>
              <a:chOff x="3387426" y="413941"/>
              <a:chExt cx="2407303" cy="5200248"/>
            </a:xfrm>
          </p:grpSpPr>
          <p:grpSp>
            <p:nvGrpSpPr>
              <p:cNvPr id="536" name="Group 535">
                <a:extLst>
                  <a:ext uri="{FF2B5EF4-FFF2-40B4-BE49-F238E27FC236}">
                    <a16:creationId xmlns:a16="http://schemas.microsoft.com/office/drawing/2014/main" id="{F0F12BCB-D202-ABB1-A7FC-93BAF5F580B1}"/>
                  </a:ext>
                </a:extLst>
              </p:cNvPr>
              <p:cNvGrpSpPr/>
              <p:nvPr/>
            </p:nvGrpSpPr>
            <p:grpSpPr>
              <a:xfrm>
                <a:off x="3387426" y="413941"/>
                <a:ext cx="2365656" cy="5200248"/>
                <a:chOff x="3387426" y="413941"/>
                <a:chExt cx="2365656" cy="5200248"/>
              </a:xfrm>
            </p:grpSpPr>
            <p:grpSp>
              <p:nvGrpSpPr>
                <p:cNvPr id="545" name="Group 544">
                  <a:extLst>
                    <a:ext uri="{FF2B5EF4-FFF2-40B4-BE49-F238E27FC236}">
                      <a16:creationId xmlns:a16="http://schemas.microsoft.com/office/drawing/2014/main" id="{D049A650-ACF2-31AC-C3FA-64F8BB0B6771}"/>
                    </a:ext>
                  </a:extLst>
                </p:cNvPr>
                <p:cNvGrpSpPr/>
                <p:nvPr/>
              </p:nvGrpSpPr>
              <p:grpSpPr>
                <a:xfrm>
                  <a:off x="3387426" y="1325408"/>
                  <a:ext cx="2365656" cy="4288781"/>
                  <a:chOff x="3387426" y="1325408"/>
                  <a:chExt cx="2365656" cy="4288781"/>
                </a:xfrm>
              </p:grpSpPr>
              <p:sp>
                <p:nvSpPr>
                  <p:cNvPr id="548" name="Freeform: Shape 547">
                    <a:extLst>
                      <a:ext uri="{FF2B5EF4-FFF2-40B4-BE49-F238E27FC236}">
                        <a16:creationId xmlns:a16="http://schemas.microsoft.com/office/drawing/2014/main" id="{04E21794-CD69-BE28-5740-9FF16381F322}"/>
                      </a:ext>
                    </a:extLst>
                  </p:cNvPr>
                  <p:cNvSpPr/>
                  <p:nvPr/>
                </p:nvSpPr>
                <p:spPr>
                  <a:xfrm>
                    <a:off x="4272615" y="4127861"/>
                    <a:ext cx="595279" cy="1486328"/>
                  </a:xfrm>
                  <a:custGeom>
                    <a:avLst/>
                    <a:gdLst>
                      <a:gd name="connsiteX0" fmla="*/ 0 w 595279"/>
                      <a:gd name="connsiteY0" fmla="*/ 0 h 1486328"/>
                      <a:gd name="connsiteX1" fmla="*/ 595280 w 595279"/>
                      <a:gd name="connsiteY1" fmla="*/ 0 h 1486328"/>
                      <a:gd name="connsiteX2" fmla="*/ 595280 w 595279"/>
                      <a:gd name="connsiteY2" fmla="*/ 1486329 h 1486328"/>
                      <a:gd name="connsiteX3" fmla="*/ 0 w 595279"/>
                      <a:gd name="connsiteY3" fmla="*/ 1486329 h 1486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5279" h="1486328">
                        <a:moveTo>
                          <a:pt x="0" y="0"/>
                        </a:moveTo>
                        <a:lnTo>
                          <a:pt x="595280" y="0"/>
                        </a:lnTo>
                        <a:lnTo>
                          <a:pt x="595280" y="1486329"/>
                        </a:lnTo>
                        <a:lnTo>
                          <a:pt x="0" y="1486329"/>
                        </a:lnTo>
                        <a:close/>
                      </a:path>
                    </a:pathLst>
                  </a:custGeom>
                  <a:solidFill>
                    <a:srgbClr val="7C4C1C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49" name="Freeform: Shape 548">
                    <a:extLst>
                      <a:ext uri="{FF2B5EF4-FFF2-40B4-BE49-F238E27FC236}">
                        <a16:creationId xmlns:a16="http://schemas.microsoft.com/office/drawing/2014/main" id="{00602BD0-60F9-36E9-4A3E-A3C24F4E533B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019357" cy="1545058"/>
                  </a:xfrm>
                  <a:custGeom>
                    <a:avLst/>
                    <a:gdLst>
                      <a:gd name="connsiteX0" fmla="*/ 0 w 1019357"/>
                      <a:gd name="connsiteY0" fmla="*/ 0 h 1545058"/>
                      <a:gd name="connsiteX1" fmla="*/ 1019357 w 101935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357" h="1545058">
                        <a:moveTo>
                          <a:pt x="0" y="0"/>
                        </a:moveTo>
                        <a:lnTo>
                          <a:pt x="1019357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0" name="Freeform: Shape 549">
                    <a:extLst>
                      <a:ext uri="{FF2B5EF4-FFF2-40B4-BE49-F238E27FC236}">
                        <a16:creationId xmlns:a16="http://schemas.microsoft.com/office/drawing/2014/main" id="{516128AD-7209-EC26-72EC-A14AB4569D9E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494902" cy="1545058"/>
                  </a:xfrm>
                  <a:custGeom>
                    <a:avLst/>
                    <a:gdLst>
                      <a:gd name="connsiteX0" fmla="*/ 0 w 494902"/>
                      <a:gd name="connsiteY0" fmla="*/ 0 h 1545058"/>
                      <a:gd name="connsiteX1" fmla="*/ 494903 w 49490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902" h="1545058">
                        <a:moveTo>
                          <a:pt x="0" y="0"/>
                        </a:moveTo>
                        <a:lnTo>
                          <a:pt x="494903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1" name="Freeform: Shape 550">
                    <a:extLst>
                      <a:ext uri="{FF2B5EF4-FFF2-40B4-BE49-F238E27FC236}">
                        <a16:creationId xmlns:a16="http://schemas.microsoft.com/office/drawing/2014/main" id="{2D94BD85-00A9-298E-8F65-18426A023774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2469" cy="1545058"/>
                  </a:xfrm>
                  <a:custGeom>
                    <a:avLst/>
                    <a:gdLst>
                      <a:gd name="connsiteX0" fmla="*/ 0 w 12469"/>
                      <a:gd name="connsiteY0" fmla="*/ 0 h 1545058"/>
                      <a:gd name="connsiteX1" fmla="*/ 0 w 12469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545058">
                        <a:moveTo>
                          <a:pt x="0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2" name="Freeform: Shape 551">
                    <a:extLst>
                      <a:ext uri="{FF2B5EF4-FFF2-40B4-BE49-F238E27FC236}">
                        <a16:creationId xmlns:a16="http://schemas.microsoft.com/office/drawing/2014/main" id="{94554EC0-78FF-CC5A-8555-8FBAEB29546A}"/>
                      </a:ext>
                    </a:extLst>
                  </p:cNvPr>
                  <p:cNvSpPr/>
                  <p:nvPr/>
                </p:nvSpPr>
                <p:spPr>
                  <a:xfrm>
                    <a:off x="3551022" y="2266334"/>
                    <a:ext cx="1019232" cy="1545058"/>
                  </a:xfrm>
                  <a:custGeom>
                    <a:avLst/>
                    <a:gdLst>
                      <a:gd name="connsiteX0" fmla="*/ 1019232 w 1019232"/>
                      <a:gd name="connsiteY0" fmla="*/ 0 h 1545058"/>
                      <a:gd name="connsiteX1" fmla="*/ 0 w 101923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232" h="1545058">
                        <a:moveTo>
                          <a:pt x="1019232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3" name="Freeform: Shape 552">
                    <a:extLst>
                      <a:ext uri="{FF2B5EF4-FFF2-40B4-BE49-F238E27FC236}">
                        <a16:creationId xmlns:a16="http://schemas.microsoft.com/office/drawing/2014/main" id="{31933C02-EB19-9F10-F2C9-BB27524274EF}"/>
                      </a:ext>
                    </a:extLst>
                  </p:cNvPr>
                  <p:cNvSpPr/>
                  <p:nvPr/>
                </p:nvSpPr>
                <p:spPr>
                  <a:xfrm>
                    <a:off x="4075476" y="2266334"/>
                    <a:ext cx="494777" cy="1545058"/>
                  </a:xfrm>
                  <a:custGeom>
                    <a:avLst/>
                    <a:gdLst>
                      <a:gd name="connsiteX0" fmla="*/ 494778 w 494777"/>
                      <a:gd name="connsiteY0" fmla="*/ 0 h 1545058"/>
                      <a:gd name="connsiteX1" fmla="*/ 0 w 49477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777" h="1545058">
                        <a:moveTo>
                          <a:pt x="494778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4" name="Freeform: Shape 553">
                    <a:extLst>
                      <a:ext uri="{FF2B5EF4-FFF2-40B4-BE49-F238E27FC236}">
                        <a16:creationId xmlns:a16="http://schemas.microsoft.com/office/drawing/2014/main" id="{8FBD6D3C-4EF9-FB18-FBA7-822955FB22AA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182828" cy="1792946"/>
                  </a:xfrm>
                  <a:custGeom>
                    <a:avLst/>
                    <a:gdLst>
                      <a:gd name="connsiteX0" fmla="*/ 0 w 1182828"/>
                      <a:gd name="connsiteY0" fmla="*/ 0 h 1792946"/>
                      <a:gd name="connsiteX1" fmla="*/ 1182828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0" y="0"/>
                        </a:moveTo>
                        <a:lnTo>
                          <a:pt x="1182828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5" name="Freeform: Shape 554">
                    <a:extLst>
                      <a:ext uri="{FF2B5EF4-FFF2-40B4-BE49-F238E27FC236}">
                        <a16:creationId xmlns:a16="http://schemas.microsoft.com/office/drawing/2014/main" id="{D06BCC70-A827-EF06-773B-527E053DB573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574331" cy="1792946"/>
                  </a:xfrm>
                  <a:custGeom>
                    <a:avLst/>
                    <a:gdLst>
                      <a:gd name="connsiteX0" fmla="*/ 0 w 574331"/>
                      <a:gd name="connsiteY0" fmla="*/ 0 h 1792946"/>
                      <a:gd name="connsiteX1" fmla="*/ 574331 w 574331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331" h="1792946">
                        <a:moveTo>
                          <a:pt x="0" y="0"/>
                        </a:moveTo>
                        <a:lnTo>
                          <a:pt x="574331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6" name="Freeform: Shape 555">
                    <a:extLst>
                      <a:ext uri="{FF2B5EF4-FFF2-40B4-BE49-F238E27FC236}">
                        <a16:creationId xmlns:a16="http://schemas.microsoft.com/office/drawing/2014/main" id="{8D5D1249-C951-8D70-4521-4A1675B91841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2469" cy="1792946"/>
                  </a:xfrm>
                  <a:custGeom>
                    <a:avLst/>
                    <a:gdLst>
                      <a:gd name="connsiteX0" fmla="*/ 0 w 12469"/>
                      <a:gd name="connsiteY0" fmla="*/ 0 h 1792946"/>
                      <a:gd name="connsiteX1" fmla="*/ 0 w 12469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792946">
                        <a:moveTo>
                          <a:pt x="0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7" name="Freeform: Shape 556">
                    <a:extLst>
                      <a:ext uri="{FF2B5EF4-FFF2-40B4-BE49-F238E27FC236}">
                        <a16:creationId xmlns:a16="http://schemas.microsoft.com/office/drawing/2014/main" id="{4CB93384-24FB-78B7-0D6F-204556CF2115}"/>
                      </a:ext>
                    </a:extLst>
                  </p:cNvPr>
                  <p:cNvSpPr/>
                  <p:nvPr/>
                </p:nvSpPr>
                <p:spPr>
                  <a:xfrm>
                    <a:off x="3387426" y="2979323"/>
                    <a:ext cx="1182828" cy="1792946"/>
                  </a:xfrm>
                  <a:custGeom>
                    <a:avLst/>
                    <a:gdLst>
                      <a:gd name="connsiteX0" fmla="*/ 1182828 w 1182828"/>
                      <a:gd name="connsiteY0" fmla="*/ 0 h 1792946"/>
                      <a:gd name="connsiteX1" fmla="*/ 0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1182828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8" name="Freeform: Shape 557">
                    <a:extLst>
                      <a:ext uri="{FF2B5EF4-FFF2-40B4-BE49-F238E27FC236}">
                        <a16:creationId xmlns:a16="http://schemas.microsoft.com/office/drawing/2014/main" id="{817B49E8-E0CA-0259-851F-FC350785C3DC}"/>
                      </a:ext>
                    </a:extLst>
                  </p:cNvPr>
                  <p:cNvSpPr/>
                  <p:nvPr/>
                </p:nvSpPr>
                <p:spPr>
                  <a:xfrm>
                    <a:off x="3996048" y="2979323"/>
                    <a:ext cx="574206" cy="1792946"/>
                  </a:xfrm>
                  <a:custGeom>
                    <a:avLst/>
                    <a:gdLst>
                      <a:gd name="connsiteX0" fmla="*/ 574207 w 574206"/>
                      <a:gd name="connsiteY0" fmla="*/ 0 h 1792946"/>
                      <a:gd name="connsiteX1" fmla="*/ 0 w 574206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206" h="1792946">
                        <a:moveTo>
                          <a:pt x="574207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9" name="Freeform: Shape 558">
                    <a:extLst>
                      <a:ext uri="{FF2B5EF4-FFF2-40B4-BE49-F238E27FC236}">
                        <a16:creationId xmlns:a16="http://schemas.microsoft.com/office/drawing/2014/main" id="{0D548581-7BB4-5ECB-9078-8D4240D04F82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760247" cy="1152278"/>
                  </a:xfrm>
                  <a:custGeom>
                    <a:avLst/>
                    <a:gdLst>
                      <a:gd name="connsiteX0" fmla="*/ 0 w 760247"/>
                      <a:gd name="connsiteY0" fmla="*/ 0 h 1152278"/>
                      <a:gd name="connsiteX1" fmla="*/ 760247 w 760247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247" h="1152278">
                        <a:moveTo>
                          <a:pt x="0" y="0"/>
                        </a:moveTo>
                        <a:lnTo>
                          <a:pt x="760247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0" name="Freeform: Shape 559">
                    <a:extLst>
                      <a:ext uri="{FF2B5EF4-FFF2-40B4-BE49-F238E27FC236}">
                        <a16:creationId xmlns:a16="http://schemas.microsoft.com/office/drawing/2014/main" id="{4F79AA65-47F8-B856-912A-F96A92CB696F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369088" cy="1152278"/>
                  </a:xfrm>
                  <a:custGeom>
                    <a:avLst/>
                    <a:gdLst>
                      <a:gd name="connsiteX0" fmla="*/ 0 w 369088"/>
                      <a:gd name="connsiteY0" fmla="*/ 0 h 1152278"/>
                      <a:gd name="connsiteX1" fmla="*/ 369088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0" y="0"/>
                        </a:moveTo>
                        <a:lnTo>
                          <a:pt x="369088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1" name="Freeform: Shape 560">
                    <a:extLst>
                      <a:ext uri="{FF2B5EF4-FFF2-40B4-BE49-F238E27FC236}">
                        <a16:creationId xmlns:a16="http://schemas.microsoft.com/office/drawing/2014/main" id="{C14661F1-1E29-A95F-F3B1-9D6C026F9986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12469" cy="1152278"/>
                  </a:xfrm>
                  <a:custGeom>
                    <a:avLst/>
                    <a:gdLst>
                      <a:gd name="connsiteX0" fmla="*/ 0 w 12469"/>
                      <a:gd name="connsiteY0" fmla="*/ 0 h 1152278"/>
                      <a:gd name="connsiteX1" fmla="*/ 0 w 12469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152278">
                        <a:moveTo>
                          <a:pt x="0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2" name="Freeform: Shape 561">
                    <a:extLst>
                      <a:ext uri="{FF2B5EF4-FFF2-40B4-BE49-F238E27FC236}">
                        <a16:creationId xmlns:a16="http://schemas.microsoft.com/office/drawing/2014/main" id="{3F43D2E7-BD02-6756-E35D-17D48D0D83C5}"/>
                      </a:ext>
                    </a:extLst>
                  </p:cNvPr>
                  <p:cNvSpPr/>
                  <p:nvPr/>
                </p:nvSpPr>
                <p:spPr>
                  <a:xfrm>
                    <a:off x="3810132" y="1691130"/>
                    <a:ext cx="760122" cy="1152278"/>
                  </a:xfrm>
                  <a:custGeom>
                    <a:avLst/>
                    <a:gdLst>
                      <a:gd name="connsiteX0" fmla="*/ 760122 w 760122"/>
                      <a:gd name="connsiteY0" fmla="*/ 0 h 1152278"/>
                      <a:gd name="connsiteX1" fmla="*/ 0 w 760122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122" h="1152278">
                        <a:moveTo>
                          <a:pt x="760122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3" name="Freeform: Shape 562">
                    <a:extLst>
                      <a:ext uri="{FF2B5EF4-FFF2-40B4-BE49-F238E27FC236}">
                        <a16:creationId xmlns:a16="http://schemas.microsoft.com/office/drawing/2014/main" id="{B94D5D46-8B77-BB34-7FFF-44930402C62B}"/>
                      </a:ext>
                    </a:extLst>
                  </p:cNvPr>
                  <p:cNvSpPr/>
                  <p:nvPr/>
                </p:nvSpPr>
                <p:spPr>
                  <a:xfrm>
                    <a:off x="4201166" y="1691130"/>
                    <a:ext cx="369088" cy="1152278"/>
                  </a:xfrm>
                  <a:custGeom>
                    <a:avLst/>
                    <a:gdLst>
                      <a:gd name="connsiteX0" fmla="*/ 369088 w 369088"/>
                      <a:gd name="connsiteY0" fmla="*/ 0 h 1152278"/>
                      <a:gd name="connsiteX1" fmla="*/ 0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369088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4" name="Freeform: Shape 563">
                    <a:extLst>
                      <a:ext uri="{FF2B5EF4-FFF2-40B4-BE49-F238E27FC236}">
                        <a16:creationId xmlns:a16="http://schemas.microsoft.com/office/drawing/2014/main" id="{7507D889-7641-7341-C007-BB3D4379C014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612736" cy="713113"/>
                  </a:xfrm>
                  <a:custGeom>
                    <a:avLst/>
                    <a:gdLst>
                      <a:gd name="connsiteX0" fmla="*/ 0 w 612736"/>
                      <a:gd name="connsiteY0" fmla="*/ 0 h 713113"/>
                      <a:gd name="connsiteX1" fmla="*/ 612736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0" y="0"/>
                        </a:moveTo>
                        <a:lnTo>
                          <a:pt x="612736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5" name="Freeform: Shape 564">
                    <a:extLst>
                      <a:ext uri="{FF2B5EF4-FFF2-40B4-BE49-F238E27FC236}">
                        <a16:creationId xmlns:a16="http://schemas.microsoft.com/office/drawing/2014/main" id="{CA1A2579-F5AF-1CAC-7916-54AFE9F3E6C8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297515" cy="713113"/>
                  </a:xfrm>
                  <a:custGeom>
                    <a:avLst/>
                    <a:gdLst>
                      <a:gd name="connsiteX0" fmla="*/ 0 w 297515"/>
                      <a:gd name="connsiteY0" fmla="*/ 0 h 713113"/>
                      <a:gd name="connsiteX1" fmla="*/ 297515 w 297515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515" h="713113">
                        <a:moveTo>
                          <a:pt x="0" y="0"/>
                        </a:moveTo>
                        <a:lnTo>
                          <a:pt x="297515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6" name="Freeform: Shape 565">
                    <a:extLst>
                      <a:ext uri="{FF2B5EF4-FFF2-40B4-BE49-F238E27FC236}">
                        <a16:creationId xmlns:a16="http://schemas.microsoft.com/office/drawing/2014/main" id="{37571D77-C35A-98CA-CF6F-63C4D3373C57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12469" cy="713113"/>
                  </a:xfrm>
                  <a:custGeom>
                    <a:avLst/>
                    <a:gdLst>
                      <a:gd name="connsiteX0" fmla="*/ 0 w 12469"/>
                      <a:gd name="connsiteY0" fmla="*/ 0 h 713113"/>
                      <a:gd name="connsiteX1" fmla="*/ 0 w 12469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713113">
                        <a:moveTo>
                          <a:pt x="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7" name="Freeform: Shape 566">
                    <a:extLst>
                      <a:ext uri="{FF2B5EF4-FFF2-40B4-BE49-F238E27FC236}">
                        <a16:creationId xmlns:a16="http://schemas.microsoft.com/office/drawing/2014/main" id="{5C95E185-A5F4-1822-51FA-D4B1EBEAC0A9}"/>
                      </a:ext>
                    </a:extLst>
                  </p:cNvPr>
                  <p:cNvSpPr/>
                  <p:nvPr/>
                </p:nvSpPr>
                <p:spPr>
                  <a:xfrm>
                    <a:off x="3957518" y="1325408"/>
                    <a:ext cx="612736" cy="713113"/>
                  </a:xfrm>
                  <a:custGeom>
                    <a:avLst/>
                    <a:gdLst>
                      <a:gd name="connsiteX0" fmla="*/ 612736 w 612736"/>
                      <a:gd name="connsiteY0" fmla="*/ 0 h 713113"/>
                      <a:gd name="connsiteX1" fmla="*/ 0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612736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8" name="Freeform: Shape 567">
                    <a:extLst>
                      <a:ext uri="{FF2B5EF4-FFF2-40B4-BE49-F238E27FC236}">
                        <a16:creationId xmlns:a16="http://schemas.microsoft.com/office/drawing/2014/main" id="{5DA2C684-2A65-537B-9014-D0B49556577E}"/>
                      </a:ext>
                    </a:extLst>
                  </p:cNvPr>
                  <p:cNvSpPr/>
                  <p:nvPr/>
                </p:nvSpPr>
                <p:spPr>
                  <a:xfrm>
                    <a:off x="4272864" y="1325408"/>
                    <a:ext cx="297390" cy="713113"/>
                  </a:xfrm>
                  <a:custGeom>
                    <a:avLst/>
                    <a:gdLst>
                      <a:gd name="connsiteX0" fmla="*/ 297390 w 297390"/>
                      <a:gd name="connsiteY0" fmla="*/ 0 h 713113"/>
                      <a:gd name="connsiteX1" fmla="*/ 0 w 297390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390" h="713113">
                        <a:moveTo>
                          <a:pt x="29739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9" name="Freeform: Shape 568">
                    <a:extLst>
                      <a:ext uri="{FF2B5EF4-FFF2-40B4-BE49-F238E27FC236}">
                        <a16:creationId xmlns:a16="http://schemas.microsoft.com/office/drawing/2014/main" id="{5E29E14F-4093-BF12-8FDA-7638B433BF7E}"/>
                      </a:ext>
                    </a:extLst>
                  </p:cNvPr>
                  <p:cNvSpPr/>
                  <p:nvPr/>
                </p:nvSpPr>
                <p:spPr>
                  <a:xfrm>
                    <a:off x="3981251" y="5177643"/>
                    <a:ext cx="1178201" cy="436546"/>
                  </a:xfrm>
                  <a:custGeom>
                    <a:avLst/>
                    <a:gdLst>
                      <a:gd name="connsiteX0" fmla="*/ 1143135 w 1178201"/>
                      <a:gd name="connsiteY0" fmla="*/ 436547 h 436546"/>
                      <a:gd name="connsiteX1" fmla="*/ 34997 w 1178201"/>
                      <a:gd name="connsiteY1" fmla="*/ 436547 h 436546"/>
                      <a:gd name="connsiteX2" fmla="*/ 11056 w 1178201"/>
                      <a:gd name="connsiteY2" fmla="*/ 355497 h 436546"/>
                      <a:gd name="connsiteX3" fmla="*/ 291489 w 1178201"/>
                      <a:gd name="connsiteY3" fmla="*/ 0 h 436546"/>
                      <a:gd name="connsiteX4" fmla="*/ 886768 w 1178201"/>
                      <a:gd name="connsiteY4" fmla="*/ 0 h 436546"/>
                      <a:gd name="connsiteX5" fmla="*/ 1167201 w 1178201"/>
                      <a:gd name="connsiteY5" fmla="*/ 355497 h 436546"/>
                      <a:gd name="connsiteX6" fmla="*/ 1143260 w 1178201"/>
                      <a:gd name="connsiteY6" fmla="*/ 436547 h 4365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201" h="436546">
                        <a:moveTo>
                          <a:pt x="1143135" y="436547"/>
                        </a:moveTo>
                        <a:lnTo>
                          <a:pt x="34997" y="436547"/>
                        </a:lnTo>
                        <a:cubicBezTo>
                          <a:pt x="3450" y="436547"/>
                          <a:pt x="-12012" y="384675"/>
                          <a:pt x="11056" y="355497"/>
                        </a:cubicBezTo>
                        <a:lnTo>
                          <a:pt x="291489" y="0"/>
                        </a:lnTo>
                        <a:lnTo>
                          <a:pt x="886768" y="0"/>
                        </a:lnTo>
                        <a:lnTo>
                          <a:pt x="1167201" y="355497"/>
                        </a:lnTo>
                        <a:cubicBezTo>
                          <a:pt x="1190144" y="384675"/>
                          <a:pt x="1174807" y="436547"/>
                          <a:pt x="1143260" y="436547"/>
                        </a:cubicBezTo>
                        <a:close/>
                      </a:path>
                    </a:pathLst>
                  </a:custGeom>
                  <a:solidFill>
                    <a:srgbClr val="28282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70" name="Freeform: Shape 569">
                    <a:extLst>
                      <a:ext uri="{FF2B5EF4-FFF2-40B4-BE49-F238E27FC236}">
                        <a16:creationId xmlns:a16="http://schemas.microsoft.com/office/drawing/2014/main" id="{94B6D579-4EAD-C420-C83B-C3AEC4BCCAF6}"/>
                      </a:ext>
                    </a:extLst>
                  </p:cNvPr>
                  <p:cNvSpPr/>
                  <p:nvPr/>
                </p:nvSpPr>
                <p:spPr>
                  <a:xfrm>
                    <a:off x="4101662" y="1691130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71" name="Freeform: Shape 570">
                    <a:extLst>
                      <a:ext uri="{FF2B5EF4-FFF2-40B4-BE49-F238E27FC236}">
                        <a16:creationId xmlns:a16="http://schemas.microsoft.com/office/drawing/2014/main" id="{0E5ABE6A-1FE5-59E1-1919-2545B40388D2}"/>
                      </a:ext>
                    </a:extLst>
                  </p:cNvPr>
                  <p:cNvSpPr/>
                  <p:nvPr/>
                </p:nvSpPr>
                <p:spPr>
                  <a:xfrm>
                    <a:off x="4102659" y="2412348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46" name="Freeform: Shape 545">
                  <a:extLst>
                    <a:ext uri="{FF2B5EF4-FFF2-40B4-BE49-F238E27FC236}">
                      <a16:creationId xmlns:a16="http://schemas.microsoft.com/office/drawing/2014/main" id="{AADAE113-1E06-61D9-702C-F0F84B94A139}"/>
                    </a:ext>
                  </a:extLst>
                </p:cNvPr>
                <p:cNvSpPr/>
                <p:nvPr/>
              </p:nvSpPr>
              <p:spPr>
                <a:xfrm>
                  <a:off x="4233407" y="413941"/>
                  <a:ext cx="673789" cy="644297"/>
                </a:xfrm>
                <a:custGeom>
                  <a:avLst/>
                  <a:gdLst>
                    <a:gd name="connsiteX0" fmla="*/ 505555 w 673789"/>
                    <a:gd name="connsiteY0" fmla="*/ 640013 h 644297"/>
                    <a:gd name="connsiteX1" fmla="*/ 353805 w 673789"/>
                    <a:gd name="connsiteY1" fmla="*/ 560210 h 644297"/>
                    <a:gd name="connsiteX2" fmla="*/ 319889 w 673789"/>
                    <a:gd name="connsiteY2" fmla="*/ 560210 h 644297"/>
                    <a:gd name="connsiteX3" fmla="*/ 168139 w 673789"/>
                    <a:gd name="connsiteY3" fmla="*/ 640013 h 644297"/>
                    <a:gd name="connsiteX4" fmla="*/ 115394 w 673789"/>
                    <a:gd name="connsiteY4" fmla="*/ 601608 h 644297"/>
                    <a:gd name="connsiteX5" fmla="*/ 144323 w 673789"/>
                    <a:gd name="connsiteY5" fmla="*/ 432650 h 644297"/>
                    <a:gd name="connsiteX6" fmla="*/ 133849 w 673789"/>
                    <a:gd name="connsiteY6" fmla="*/ 400480 h 644297"/>
                    <a:gd name="connsiteX7" fmla="*/ 11027 w 673789"/>
                    <a:gd name="connsiteY7" fmla="*/ 280775 h 644297"/>
                    <a:gd name="connsiteX8" fmla="*/ 31227 w 673789"/>
                    <a:gd name="connsiteY8" fmla="*/ 218679 h 644297"/>
                    <a:gd name="connsiteX9" fmla="*/ 200933 w 673789"/>
                    <a:gd name="connsiteY9" fmla="*/ 193990 h 644297"/>
                    <a:gd name="connsiteX10" fmla="*/ 228365 w 673789"/>
                    <a:gd name="connsiteY10" fmla="*/ 174039 h 644297"/>
                    <a:gd name="connsiteX11" fmla="*/ 304303 w 673789"/>
                    <a:gd name="connsiteY11" fmla="*/ 20294 h 644297"/>
                    <a:gd name="connsiteX12" fmla="*/ 369517 w 673789"/>
                    <a:gd name="connsiteY12" fmla="*/ 20294 h 644297"/>
                    <a:gd name="connsiteX13" fmla="*/ 445454 w 673789"/>
                    <a:gd name="connsiteY13" fmla="*/ 174039 h 644297"/>
                    <a:gd name="connsiteX14" fmla="*/ 472886 w 673789"/>
                    <a:gd name="connsiteY14" fmla="*/ 193990 h 644297"/>
                    <a:gd name="connsiteX15" fmla="*/ 642592 w 673789"/>
                    <a:gd name="connsiteY15" fmla="*/ 218679 h 644297"/>
                    <a:gd name="connsiteX16" fmla="*/ 662792 w 673789"/>
                    <a:gd name="connsiteY16" fmla="*/ 280775 h 644297"/>
                    <a:gd name="connsiteX17" fmla="*/ 539970 w 673789"/>
                    <a:gd name="connsiteY17" fmla="*/ 400480 h 644297"/>
                    <a:gd name="connsiteX18" fmla="*/ 529496 w 673789"/>
                    <a:gd name="connsiteY18" fmla="*/ 432650 h 644297"/>
                    <a:gd name="connsiteX19" fmla="*/ 558425 w 673789"/>
                    <a:gd name="connsiteY19" fmla="*/ 601608 h 644297"/>
                    <a:gd name="connsiteX20" fmla="*/ 505680 w 673789"/>
                    <a:gd name="connsiteY20" fmla="*/ 640013 h 644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673789" h="644297">
                      <a:moveTo>
                        <a:pt x="505555" y="640013"/>
                      </a:moveTo>
                      <a:lnTo>
                        <a:pt x="353805" y="560210"/>
                      </a:lnTo>
                      <a:cubicBezTo>
                        <a:pt x="343207" y="554599"/>
                        <a:pt x="330488" y="554599"/>
                        <a:pt x="319889" y="560210"/>
                      </a:cubicBezTo>
                      <a:lnTo>
                        <a:pt x="168139" y="640013"/>
                      </a:lnTo>
                      <a:cubicBezTo>
                        <a:pt x="141455" y="654103"/>
                        <a:pt x="110282" y="631409"/>
                        <a:pt x="115394" y="601608"/>
                      </a:cubicBezTo>
                      <a:lnTo>
                        <a:pt x="144323" y="432650"/>
                      </a:lnTo>
                      <a:cubicBezTo>
                        <a:pt x="146318" y="420804"/>
                        <a:pt x="142452" y="408834"/>
                        <a:pt x="133849" y="400480"/>
                      </a:cubicBezTo>
                      <a:lnTo>
                        <a:pt x="11027" y="280775"/>
                      </a:lnTo>
                      <a:cubicBezTo>
                        <a:pt x="-10545" y="259702"/>
                        <a:pt x="1301" y="223043"/>
                        <a:pt x="31227" y="218679"/>
                      </a:cubicBezTo>
                      <a:lnTo>
                        <a:pt x="200933" y="193990"/>
                      </a:lnTo>
                      <a:cubicBezTo>
                        <a:pt x="212779" y="192244"/>
                        <a:pt x="223003" y="184887"/>
                        <a:pt x="228365" y="174039"/>
                      </a:cubicBezTo>
                      <a:lnTo>
                        <a:pt x="304303" y="20294"/>
                      </a:lnTo>
                      <a:cubicBezTo>
                        <a:pt x="317645" y="-6765"/>
                        <a:pt x="356175" y="-6765"/>
                        <a:pt x="369517" y="20294"/>
                      </a:cubicBezTo>
                      <a:lnTo>
                        <a:pt x="445454" y="174039"/>
                      </a:lnTo>
                      <a:cubicBezTo>
                        <a:pt x="450691" y="184762"/>
                        <a:pt x="461040" y="192244"/>
                        <a:pt x="472886" y="193990"/>
                      </a:cubicBezTo>
                      <a:lnTo>
                        <a:pt x="642592" y="218679"/>
                      </a:lnTo>
                      <a:cubicBezTo>
                        <a:pt x="672393" y="223043"/>
                        <a:pt x="684364" y="259702"/>
                        <a:pt x="662792" y="280775"/>
                      </a:cubicBezTo>
                      <a:lnTo>
                        <a:pt x="539970" y="400480"/>
                      </a:lnTo>
                      <a:cubicBezTo>
                        <a:pt x="531367" y="408834"/>
                        <a:pt x="527501" y="420929"/>
                        <a:pt x="529496" y="432650"/>
                      </a:cubicBezTo>
                      <a:lnTo>
                        <a:pt x="558425" y="601608"/>
                      </a:lnTo>
                      <a:cubicBezTo>
                        <a:pt x="563537" y="631284"/>
                        <a:pt x="532364" y="653978"/>
                        <a:pt x="505680" y="640013"/>
                      </a:cubicBez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7" name="Freeform: Shape 546">
                  <a:extLst>
                    <a:ext uri="{FF2B5EF4-FFF2-40B4-BE49-F238E27FC236}">
                      <a16:creationId xmlns:a16="http://schemas.microsoft.com/office/drawing/2014/main" id="{A21E1EB1-AC5C-10C7-CBB7-9416143BEF88}"/>
                    </a:ext>
                  </a:extLst>
                </p:cNvPr>
                <p:cNvSpPr/>
                <p:nvPr/>
              </p:nvSpPr>
              <p:spPr>
                <a:xfrm>
                  <a:off x="4400798" y="938489"/>
                  <a:ext cx="340533" cy="237413"/>
                </a:xfrm>
                <a:custGeom>
                  <a:avLst/>
                  <a:gdLst>
                    <a:gd name="connsiteX0" fmla="*/ 340534 w 340533"/>
                    <a:gd name="connsiteY0" fmla="*/ 237414 h 237413"/>
                    <a:gd name="connsiteX1" fmla="*/ 0 w 340533"/>
                    <a:gd name="connsiteY1" fmla="*/ 237414 h 237413"/>
                    <a:gd name="connsiteX2" fmla="*/ 130927 w 340533"/>
                    <a:gd name="connsiteY2" fmla="*/ 0 h 237413"/>
                    <a:gd name="connsiteX3" fmla="*/ 208111 w 340533"/>
                    <a:gd name="connsiteY3" fmla="*/ 0 h 237413"/>
                    <a:gd name="connsiteX4" fmla="*/ 340534 w 340533"/>
                    <a:gd name="connsiteY4" fmla="*/ 237414 h 23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0533" h="237413">
                      <a:moveTo>
                        <a:pt x="340534" y="237414"/>
                      </a:moveTo>
                      <a:lnTo>
                        <a:pt x="0" y="237414"/>
                      </a:lnTo>
                      <a:lnTo>
                        <a:pt x="130927" y="0"/>
                      </a:lnTo>
                      <a:lnTo>
                        <a:pt x="208111" y="0"/>
                      </a:lnTo>
                      <a:lnTo>
                        <a:pt x="340534" y="237414"/>
                      </a:ln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37" name="Freeform: Shape 536">
                <a:extLst>
                  <a:ext uri="{FF2B5EF4-FFF2-40B4-BE49-F238E27FC236}">
                    <a16:creationId xmlns:a16="http://schemas.microsoft.com/office/drawing/2014/main" id="{26B40B3A-47E4-DC4F-7610-D8C4533110F9}"/>
                  </a:ext>
                </a:extLst>
              </p:cNvPr>
              <p:cNvSpPr/>
              <p:nvPr/>
            </p:nvSpPr>
            <p:spPr>
              <a:xfrm>
                <a:off x="5175385" y="1691130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8" name="Freeform: Shape 537">
                <a:extLst>
                  <a:ext uri="{FF2B5EF4-FFF2-40B4-BE49-F238E27FC236}">
                    <a16:creationId xmlns:a16="http://schemas.microsoft.com/office/drawing/2014/main" id="{63A7550E-A333-25FD-D0C5-FC4732FB176E}"/>
                  </a:ext>
                </a:extLst>
              </p:cNvPr>
              <p:cNvSpPr/>
              <p:nvPr/>
            </p:nvSpPr>
            <p:spPr>
              <a:xfrm>
                <a:off x="3862503" y="3393674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9" name="Freeform: Shape 538">
                <a:extLst>
                  <a:ext uri="{FF2B5EF4-FFF2-40B4-BE49-F238E27FC236}">
                    <a16:creationId xmlns:a16="http://schemas.microsoft.com/office/drawing/2014/main" id="{EB47557A-CEAE-0116-A9CC-21ADDBB82A0A}"/>
                  </a:ext>
                </a:extLst>
              </p:cNvPr>
              <p:cNvSpPr/>
              <p:nvPr/>
            </p:nvSpPr>
            <p:spPr>
              <a:xfrm>
                <a:off x="3583691" y="248878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0" name="Freeform: Shape 539">
                <a:extLst>
                  <a:ext uri="{FF2B5EF4-FFF2-40B4-BE49-F238E27FC236}">
                    <a16:creationId xmlns:a16="http://schemas.microsoft.com/office/drawing/2014/main" id="{51664CE9-953F-7003-71A5-D1DAC24FF6D9}"/>
                  </a:ext>
                </a:extLst>
              </p:cNvPr>
              <p:cNvSpPr/>
              <p:nvPr/>
            </p:nvSpPr>
            <p:spPr>
              <a:xfrm>
                <a:off x="4765148" y="369505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1" name="Freeform: Shape 540">
                <a:extLst>
                  <a:ext uri="{FF2B5EF4-FFF2-40B4-BE49-F238E27FC236}">
                    <a16:creationId xmlns:a16="http://schemas.microsoft.com/office/drawing/2014/main" id="{D7567589-7054-1D96-6A5C-0AEF6401A7EC}"/>
                  </a:ext>
                </a:extLst>
              </p:cNvPr>
              <p:cNvSpPr/>
              <p:nvPr/>
            </p:nvSpPr>
            <p:spPr>
              <a:xfrm>
                <a:off x="3791054" y="403920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3B6F7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2" name="Freeform: Shape 541">
                <a:extLst>
                  <a:ext uri="{FF2B5EF4-FFF2-40B4-BE49-F238E27FC236}">
                    <a16:creationId xmlns:a16="http://schemas.microsoft.com/office/drawing/2014/main" id="{BDFEFD32-9FEA-CE28-B848-AB2EED77449E}"/>
                  </a:ext>
                </a:extLst>
              </p:cNvPr>
              <p:cNvSpPr/>
              <p:nvPr/>
            </p:nvSpPr>
            <p:spPr>
              <a:xfrm>
                <a:off x="4308027" y="1448978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3" name="Freeform: Shape 542">
                <a:extLst>
                  <a:ext uri="{FF2B5EF4-FFF2-40B4-BE49-F238E27FC236}">
                    <a16:creationId xmlns:a16="http://schemas.microsoft.com/office/drawing/2014/main" id="{D793CC83-44C4-7EC0-B69A-1E84973F6602}"/>
                  </a:ext>
                </a:extLst>
              </p:cNvPr>
              <p:cNvSpPr/>
              <p:nvPr/>
            </p:nvSpPr>
            <p:spPr>
              <a:xfrm>
                <a:off x="5562054" y="4206292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4" name="Freeform: Shape 543">
                <a:extLst>
                  <a:ext uri="{FF2B5EF4-FFF2-40B4-BE49-F238E27FC236}">
                    <a16:creationId xmlns:a16="http://schemas.microsoft.com/office/drawing/2014/main" id="{21A7D575-8B16-369E-7AC4-BD08483ACE6B}"/>
                  </a:ext>
                </a:extLst>
              </p:cNvPr>
              <p:cNvSpPr/>
              <p:nvPr/>
            </p:nvSpPr>
            <p:spPr>
              <a:xfrm>
                <a:off x="5103562" y="2830191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C8A92D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34" name="Rectangle 533">
              <a:extLst>
                <a:ext uri="{FF2B5EF4-FFF2-40B4-BE49-F238E27FC236}">
                  <a16:creationId xmlns:a16="http://schemas.microsoft.com/office/drawing/2014/main" id="{064D9C0B-AF62-8891-ECC5-D7C50315559E}"/>
                </a:ext>
              </a:extLst>
            </p:cNvPr>
            <p:cNvSpPr/>
            <p:nvPr/>
          </p:nvSpPr>
          <p:spPr>
            <a:xfrm>
              <a:off x="4073620" y="1910631"/>
              <a:ext cx="996760" cy="421327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5" name="Rectangle 534">
              <a:extLst>
                <a:ext uri="{FF2B5EF4-FFF2-40B4-BE49-F238E27FC236}">
                  <a16:creationId xmlns:a16="http://schemas.microsoft.com/office/drawing/2014/main" id="{D31771FF-1F96-C2B2-BA83-2F8DA0CD5281}"/>
                </a:ext>
              </a:extLst>
            </p:cNvPr>
            <p:cNvSpPr/>
            <p:nvPr/>
          </p:nvSpPr>
          <p:spPr>
            <a:xfrm>
              <a:off x="4073620" y="2497233"/>
              <a:ext cx="996760" cy="497484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3" name="P1">
            <a:extLst>
              <a:ext uri="{FF2B5EF4-FFF2-40B4-BE49-F238E27FC236}">
                <a16:creationId xmlns:a16="http://schemas.microsoft.com/office/drawing/2014/main" id="{25C010EB-31E2-D820-9A0A-53B2BCB1EE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220935">
            <a:off x="505210" y="5729067"/>
            <a:ext cx="444708" cy="552052"/>
          </a:xfrm>
          <a:prstGeom prst="rect">
            <a:avLst/>
          </a:prstGeom>
        </p:spPr>
      </p:pic>
      <p:pic>
        <p:nvPicPr>
          <p:cNvPr id="4" name="P5">
            <a:extLst>
              <a:ext uri="{FF2B5EF4-FFF2-40B4-BE49-F238E27FC236}">
                <a16:creationId xmlns:a16="http://schemas.microsoft.com/office/drawing/2014/main" id="{19EB20FE-69DE-B022-0FF7-C36E32B182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765813">
            <a:off x="4140256" y="4316238"/>
            <a:ext cx="1380129" cy="1073434"/>
          </a:xfrm>
          <a:prstGeom prst="rect">
            <a:avLst/>
          </a:prstGeom>
        </p:spPr>
      </p:pic>
      <p:pic>
        <p:nvPicPr>
          <p:cNvPr id="8" name="P4">
            <a:extLst>
              <a:ext uri="{FF2B5EF4-FFF2-40B4-BE49-F238E27FC236}">
                <a16:creationId xmlns:a16="http://schemas.microsoft.com/office/drawing/2014/main" id="{6829755E-80E2-2197-C90E-14AD281E15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0220935">
            <a:off x="3055291" y="4446371"/>
            <a:ext cx="996760" cy="1303455"/>
          </a:xfrm>
          <a:prstGeom prst="rect">
            <a:avLst/>
          </a:prstGeom>
        </p:spPr>
      </p:pic>
      <p:pic>
        <p:nvPicPr>
          <p:cNvPr id="10" name="P2">
            <a:extLst>
              <a:ext uri="{FF2B5EF4-FFF2-40B4-BE49-F238E27FC236}">
                <a16:creationId xmlns:a16="http://schemas.microsoft.com/office/drawing/2014/main" id="{FA0D27CE-909B-4846-32C6-A03E728579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1178288">
            <a:off x="1508179" y="4933344"/>
            <a:ext cx="1088768" cy="874082"/>
          </a:xfrm>
          <a:prstGeom prst="rect">
            <a:avLst/>
          </a:prstGeom>
        </p:spPr>
      </p:pic>
      <p:pic>
        <p:nvPicPr>
          <p:cNvPr id="14" name="P7">
            <a:extLst>
              <a:ext uri="{FF2B5EF4-FFF2-40B4-BE49-F238E27FC236}">
                <a16:creationId xmlns:a16="http://schemas.microsoft.com/office/drawing/2014/main" id="{51721368-CE1E-0314-4CA7-6AEF458F2E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9419190">
            <a:off x="5774585" y="4659387"/>
            <a:ext cx="1472137" cy="889416"/>
          </a:xfrm>
          <a:prstGeom prst="rect">
            <a:avLst/>
          </a:prstGeom>
        </p:spPr>
      </p:pic>
      <p:pic>
        <p:nvPicPr>
          <p:cNvPr id="16" name="P6">
            <a:extLst>
              <a:ext uri="{FF2B5EF4-FFF2-40B4-BE49-F238E27FC236}">
                <a16:creationId xmlns:a16="http://schemas.microsoft.com/office/drawing/2014/main" id="{FAE72B1E-A074-456B-EE07-BF9D7497083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8049955">
            <a:off x="5172877" y="5233899"/>
            <a:ext cx="506047" cy="552052"/>
          </a:xfrm>
          <a:prstGeom prst="rect">
            <a:avLst/>
          </a:prstGeom>
        </p:spPr>
      </p:pic>
      <p:pic>
        <p:nvPicPr>
          <p:cNvPr id="18" name="P3">
            <a:extLst>
              <a:ext uri="{FF2B5EF4-FFF2-40B4-BE49-F238E27FC236}">
                <a16:creationId xmlns:a16="http://schemas.microsoft.com/office/drawing/2014/main" id="{C5F8282A-9CCF-00C0-E6DD-569F0803D7B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4885">
            <a:off x="2723637" y="4021594"/>
            <a:ext cx="383369" cy="1380129"/>
          </a:xfrm>
          <a:prstGeom prst="rect">
            <a:avLst/>
          </a:prstGeom>
        </p:spPr>
      </p:pic>
      <p:sp>
        <p:nvSpPr>
          <p:cNvPr id="525" name="!!Eye L!!">
            <a:extLst>
              <a:ext uri="{FF2B5EF4-FFF2-40B4-BE49-F238E27FC236}">
                <a16:creationId xmlns:a16="http://schemas.microsoft.com/office/drawing/2014/main" id="{A731225A-5C8E-559D-8D11-9BAE42748685}"/>
              </a:ext>
            </a:extLst>
          </p:cNvPr>
          <p:cNvSpPr/>
          <p:nvPr/>
        </p:nvSpPr>
        <p:spPr>
          <a:xfrm>
            <a:off x="3764290" y="2379855"/>
            <a:ext cx="249633" cy="249633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26" name="!!Pupil L!!">
            <a:extLst>
              <a:ext uri="{FF2B5EF4-FFF2-40B4-BE49-F238E27FC236}">
                <a16:creationId xmlns:a16="http://schemas.microsoft.com/office/drawing/2014/main" id="{83429C26-1B6B-B88E-BB64-6A8E86B8CB12}"/>
              </a:ext>
            </a:extLst>
          </p:cNvPr>
          <p:cNvSpPr/>
          <p:nvPr/>
        </p:nvSpPr>
        <p:spPr>
          <a:xfrm>
            <a:off x="3810261" y="2537797"/>
            <a:ext cx="45720" cy="45720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27" name="Eye R">
            <a:extLst>
              <a:ext uri="{FF2B5EF4-FFF2-40B4-BE49-F238E27FC236}">
                <a16:creationId xmlns:a16="http://schemas.microsoft.com/office/drawing/2014/main" id="{B1607DB4-E7F8-FB7D-098F-9111B2BFA812}"/>
              </a:ext>
            </a:extLst>
          </p:cNvPr>
          <p:cNvSpPr/>
          <p:nvPr/>
        </p:nvSpPr>
        <p:spPr>
          <a:xfrm>
            <a:off x="4145205" y="2303312"/>
            <a:ext cx="249633" cy="249633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28" name="Pupil R">
            <a:extLst>
              <a:ext uri="{FF2B5EF4-FFF2-40B4-BE49-F238E27FC236}">
                <a16:creationId xmlns:a16="http://schemas.microsoft.com/office/drawing/2014/main" id="{504585AC-7027-A74D-5FE0-51C95053B7B1}"/>
              </a:ext>
            </a:extLst>
          </p:cNvPr>
          <p:cNvSpPr/>
          <p:nvPr/>
        </p:nvSpPr>
        <p:spPr>
          <a:xfrm>
            <a:off x="4191176" y="2461254"/>
            <a:ext cx="45720" cy="45720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29" name="!!Mouth!!">
            <a:extLst>
              <a:ext uri="{FF2B5EF4-FFF2-40B4-BE49-F238E27FC236}">
                <a16:creationId xmlns:a16="http://schemas.microsoft.com/office/drawing/2014/main" id="{84297AB7-CFFB-9EEF-1CE5-3DA72434ED99}"/>
              </a:ext>
            </a:extLst>
          </p:cNvPr>
          <p:cNvSpPr/>
          <p:nvPr/>
        </p:nvSpPr>
        <p:spPr>
          <a:xfrm>
            <a:off x="4015860" y="2770344"/>
            <a:ext cx="96422" cy="96422"/>
          </a:xfrm>
          <a:prstGeom prst="ellipse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30" name="Freeform: Shape 529">
            <a:extLst>
              <a:ext uri="{FF2B5EF4-FFF2-40B4-BE49-F238E27FC236}">
                <a16:creationId xmlns:a16="http://schemas.microsoft.com/office/drawing/2014/main" id="{D0597F1B-856E-7BB6-0EC0-BB2A83394EC8}"/>
              </a:ext>
            </a:extLst>
          </p:cNvPr>
          <p:cNvSpPr/>
          <p:nvPr/>
        </p:nvSpPr>
        <p:spPr>
          <a:xfrm rot="20725663">
            <a:off x="4166584" y="2093005"/>
            <a:ext cx="216590" cy="70730"/>
          </a:xfrm>
          <a:custGeom>
            <a:avLst/>
            <a:gdLst>
              <a:gd name="connsiteX0" fmla="*/ 0 w 216590"/>
              <a:gd name="connsiteY0" fmla="*/ 19731 h 70730"/>
              <a:gd name="connsiteX1" fmla="*/ 216590 w 216590"/>
              <a:gd name="connsiteY1" fmla="*/ 70730 h 7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730">
                <a:moveTo>
                  <a:pt x="0" y="19731"/>
                </a:moveTo>
                <a:cubicBezTo>
                  <a:pt x="81424" y="-26155"/>
                  <a:pt x="185292" y="15118"/>
                  <a:pt x="216590" y="70730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31" name="Freeform: Shape 530">
            <a:extLst>
              <a:ext uri="{FF2B5EF4-FFF2-40B4-BE49-F238E27FC236}">
                <a16:creationId xmlns:a16="http://schemas.microsoft.com/office/drawing/2014/main" id="{6CE30D19-D480-93E2-2D91-008D0D0D97A5}"/>
              </a:ext>
            </a:extLst>
          </p:cNvPr>
          <p:cNvSpPr/>
          <p:nvPr/>
        </p:nvSpPr>
        <p:spPr>
          <a:xfrm rot="20928397">
            <a:off x="3695792" y="2292875"/>
            <a:ext cx="216590" cy="70675"/>
          </a:xfrm>
          <a:custGeom>
            <a:avLst/>
            <a:gdLst>
              <a:gd name="connsiteX0" fmla="*/ 216590 w 216590"/>
              <a:gd name="connsiteY0" fmla="*/ 19676 h 70675"/>
              <a:gd name="connsiteX1" fmla="*/ 0 w 216590"/>
              <a:gd name="connsiteY1" fmla="*/ 70675 h 7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675">
                <a:moveTo>
                  <a:pt x="216590" y="19676"/>
                </a:moveTo>
                <a:cubicBezTo>
                  <a:pt x="135166" y="-26086"/>
                  <a:pt x="31298" y="15063"/>
                  <a:pt x="0" y="70675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43DC2E2-1460-C088-44C9-AF9914E41FA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2351455" y="-25724156"/>
            <a:ext cx="13052372" cy="2767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496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50">
        <p159:morph option="byObject"/>
      </p:transition>
    </mc:Choice>
    <mc:Fallback xmlns="">
      <p:transition advClick="0" advTm="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163C47A-FEC2-754F-8D73-BE416889B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06090">
            <a:off x="-906392" y="5481746"/>
            <a:ext cx="10245548" cy="2598608"/>
          </a:xfrm>
          <a:prstGeom prst="rect">
            <a:avLst/>
          </a:prstGeom>
        </p:spPr>
      </p:pic>
      <p:grpSp>
        <p:nvGrpSpPr>
          <p:cNvPr id="531" name="Tree">
            <a:extLst>
              <a:ext uri="{FF2B5EF4-FFF2-40B4-BE49-F238E27FC236}">
                <a16:creationId xmlns:a16="http://schemas.microsoft.com/office/drawing/2014/main" id="{FCCC5E84-7105-FDAD-05D0-BCF861C94CE5}"/>
              </a:ext>
            </a:extLst>
          </p:cNvPr>
          <p:cNvGrpSpPr/>
          <p:nvPr/>
        </p:nvGrpSpPr>
        <p:grpSpPr>
          <a:xfrm rot="1031156">
            <a:off x="3406088" y="404610"/>
            <a:ext cx="2407303" cy="5200248"/>
            <a:chOff x="3387426" y="413941"/>
            <a:chExt cx="2407303" cy="5200248"/>
          </a:xfrm>
        </p:grpSpPr>
        <p:grpSp>
          <p:nvGrpSpPr>
            <p:cNvPr id="532" name="Tree">
              <a:extLst>
                <a:ext uri="{FF2B5EF4-FFF2-40B4-BE49-F238E27FC236}">
                  <a16:creationId xmlns:a16="http://schemas.microsoft.com/office/drawing/2014/main" id="{98116B04-651D-B6E9-8F6B-23DC7EECF534}"/>
                </a:ext>
              </a:extLst>
            </p:cNvPr>
            <p:cNvGrpSpPr/>
            <p:nvPr/>
          </p:nvGrpSpPr>
          <p:grpSpPr>
            <a:xfrm>
              <a:off x="3387426" y="413941"/>
              <a:ext cx="2407303" cy="5200248"/>
              <a:chOff x="3387426" y="413941"/>
              <a:chExt cx="2407303" cy="5200248"/>
            </a:xfrm>
          </p:grpSpPr>
          <p:grpSp>
            <p:nvGrpSpPr>
              <p:cNvPr id="535" name="Group 534">
                <a:extLst>
                  <a:ext uri="{FF2B5EF4-FFF2-40B4-BE49-F238E27FC236}">
                    <a16:creationId xmlns:a16="http://schemas.microsoft.com/office/drawing/2014/main" id="{ABD5F60C-C84C-D661-EB33-3F7A427BE670}"/>
                  </a:ext>
                </a:extLst>
              </p:cNvPr>
              <p:cNvGrpSpPr/>
              <p:nvPr/>
            </p:nvGrpSpPr>
            <p:grpSpPr>
              <a:xfrm>
                <a:off x="3387426" y="413941"/>
                <a:ext cx="2365656" cy="5200248"/>
                <a:chOff x="3387426" y="413941"/>
                <a:chExt cx="2365656" cy="5200248"/>
              </a:xfrm>
            </p:grpSpPr>
            <p:grpSp>
              <p:nvGrpSpPr>
                <p:cNvPr id="544" name="Group 543">
                  <a:extLst>
                    <a:ext uri="{FF2B5EF4-FFF2-40B4-BE49-F238E27FC236}">
                      <a16:creationId xmlns:a16="http://schemas.microsoft.com/office/drawing/2014/main" id="{4B619A1D-FA28-2799-C729-746A5DF76031}"/>
                    </a:ext>
                  </a:extLst>
                </p:cNvPr>
                <p:cNvGrpSpPr/>
                <p:nvPr/>
              </p:nvGrpSpPr>
              <p:grpSpPr>
                <a:xfrm>
                  <a:off x="3387426" y="1325408"/>
                  <a:ext cx="2365656" cy="4288781"/>
                  <a:chOff x="3387426" y="1325408"/>
                  <a:chExt cx="2365656" cy="4288781"/>
                </a:xfrm>
              </p:grpSpPr>
              <p:sp>
                <p:nvSpPr>
                  <p:cNvPr id="547" name="Freeform: Shape 546">
                    <a:extLst>
                      <a:ext uri="{FF2B5EF4-FFF2-40B4-BE49-F238E27FC236}">
                        <a16:creationId xmlns:a16="http://schemas.microsoft.com/office/drawing/2014/main" id="{41ED0F28-6199-365D-8D29-EC5DB760E5F1}"/>
                      </a:ext>
                    </a:extLst>
                  </p:cNvPr>
                  <p:cNvSpPr/>
                  <p:nvPr/>
                </p:nvSpPr>
                <p:spPr>
                  <a:xfrm>
                    <a:off x="4272615" y="4127861"/>
                    <a:ext cx="595279" cy="1486328"/>
                  </a:xfrm>
                  <a:custGeom>
                    <a:avLst/>
                    <a:gdLst>
                      <a:gd name="connsiteX0" fmla="*/ 0 w 595279"/>
                      <a:gd name="connsiteY0" fmla="*/ 0 h 1486328"/>
                      <a:gd name="connsiteX1" fmla="*/ 595280 w 595279"/>
                      <a:gd name="connsiteY1" fmla="*/ 0 h 1486328"/>
                      <a:gd name="connsiteX2" fmla="*/ 595280 w 595279"/>
                      <a:gd name="connsiteY2" fmla="*/ 1486329 h 1486328"/>
                      <a:gd name="connsiteX3" fmla="*/ 0 w 595279"/>
                      <a:gd name="connsiteY3" fmla="*/ 1486329 h 1486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5279" h="1486328">
                        <a:moveTo>
                          <a:pt x="0" y="0"/>
                        </a:moveTo>
                        <a:lnTo>
                          <a:pt x="595280" y="0"/>
                        </a:lnTo>
                        <a:lnTo>
                          <a:pt x="595280" y="1486329"/>
                        </a:lnTo>
                        <a:lnTo>
                          <a:pt x="0" y="1486329"/>
                        </a:lnTo>
                        <a:close/>
                      </a:path>
                    </a:pathLst>
                  </a:custGeom>
                  <a:solidFill>
                    <a:srgbClr val="7C4C1C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48" name="Freeform: Shape 547">
                    <a:extLst>
                      <a:ext uri="{FF2B5EF4-FFF2-40B4-BE49-F238E27FC236}">
                        <a16:creationId xmlns:a16="http://schemas.microsoft.com/office/drawing/2014/main" id="{CF610F88-DD91-A8EF-C4DA-3B33BAA3D10F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019357" cy="1545058"/>
                  </a:xfrm>
                  <a:custGeom>
                    <a:avLst/>
                    <a:gdLst>
                      <a:gd name="connsiteX0" fmla="*/ 0 w 1019357"/>
                      <a:gd name="connsiteY0" fmla="*/ 0 h 1545058"/>
                      <a:gd name="connsiteX1" fmla="*/ 1019357 w 101935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357" h="1545058">
                        <a:moveTo>
                          <a:pt x="0" y="0"/>
                        </a:moveTo>
                        <a:lnTo>
                          <a:pt x="1019357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49" name="Freeform: Shape 548">
                    <a:extLst>
                      <a:ext uri="{FF2B5EF4-FFF2-40B4-BE49-F238E27FC236}">
                        <a16:creationId xmlns:a16="http://schemas.microsoft.com/office/drawing/2014/main" id="{12DA7BE9-0970-66E3-2396-B1A4B194A77A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494902" cy="1545058"/>
                  </a:xfrm>
                  <a:custGeom>
                    <a:avLst/>
                    <a:gdLst>
                      <a:gd name="connsiteX0" fmla="*/ 0 w 494902"/>
                      <a:gd name="connsiteY0" fmla="*/ 0 h 1545058"/>
                      <a:gd name="connsiteX1" fmla="*/ 494903 w 49490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902" h="1545058">
                        <a:moveTo>
                          <a:pt x="0" y="0"/>
                        </a:moveTo>
                        <a:lnTo>
                          <a:pt x="494903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0" name="Freeform: Shape 549">
                    <a:extLst>
                      <a:ext uri="{FF2B5EF4-FFF2-40B4-BE49-F238E27FC236}">
                        <a16:creationId xmlns:a16="http://schemas.microsoft.com/office/drawing/2014/main" id="{4AE7FF42-61FE-7E4E-6BAE-AA210BB7EB4D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2469" cy="1545058"/>
                  </a:xfrm>
                  <a:custGeom>
                    <a:avLst/>
                    <a:gdLst>
                      <a:gd name="connsiteX0" fmla="*/ 0 w 12469"/>
                      <a:gd name="connsiteY0" fmla="*/ 0 h 1545058"/>
                      <a:gd name="connsiteX1" fmla="*/ 0 w 12469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545058">
                        <a:moveTo>
                          <a:pt x="0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1" name="Freeform: Shape 550">
                    <a:extLst>
                      <a:ext uri="{FF2B5EF4-FFF2-40B4-BE49-F238E27FC236}">
                        <a16:creationId xmlns:a16="http://schemas.microsoft.com/office/drawing/2014/main" id="{78014DC2-3F5F-F171-5E86-00770BD88354}"/>
                      </a:ext>
                    </a:extLst>
                  </p:cNvPr>
                  <p:cNvSpPr/>
                  <p:nvPr/>
                </p:nvSpPr>
                <p:spPr>
                  <a:xfrm>
                    <a:off x="3551022" y="2266334"/>
                    <a:ext cx="1019232" cy="1545058"/>
                  </a:xfrm>
                  <a:custGeom>
                    <a:avLst/>
                    <a:gdLst>
                      <a:gd name="connsiteX0" fmla="*/ 1019232 w 1019232"/>
                      <a:gd name="connsiteY0" fmla="*/ 0 h 1545058"/>
                      <a:gd name="connsiteX1" fmla="*/ 0 w 101923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232" h="1545058">
                        <a:moveTo>
                          <a:pt x="1019232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2" name="Freeform: Shape 551">
                    <a:extLst>
                      <a:ext uri="{FF2B5EF4-FFF2-40B4-BE49-F238E27FC236}">
                        <a16:creationId xmlns:a16="http://schemas.microsoft.com/office/drawing/2014/main" id="{D48D2C36-FA16-A1A2-EC55-E7F029A7241E}"/>
                      </a:ext>
                    </a:extLst>
                  </p:cNvPr>
                  <p:cNvSpPr/>
                  <p:nvPr/>
                </p:nvSpPr>
                <p:spPr>
                  <a:xfrm>
                    <a:off x="4075476" y="2266334"/>
                    <a:ext cx="494777" cy="1545058"/>
                  </a:xfrm>
                  <a:custGeom>
                    <a:avLst/>
                    <a:gdLst>
                      <a:gd name="connsiteX0" fmla="*/ 494778 w 494777"/>
                      <a:gd name="connsiteY0" fmla="*/ 0 h 1545058"/>
                      <a:gd name="connsiteX1" fmla="*/ 0 w 49477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777" h="1545058">
                        <a:moveTo>
                          <a:pt x="494778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3" name="Freeform: Shape 552">
                    <a:extLst>
                      <a:ext uri="{FF2B5EF4-FFF2-40B4-BE49-F238E27FC236}">
                        <a16:creationId xmlns:a16="http://schemas.microsoft.com/office/drawing/2014/main" id="{C8EEBD87-CD2B-B377-945C-3849B269B0A9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182828" cy="1792946"/>
                  </a:xfrm>
                  <a:custGeom>
                    <a:avLst/>
                    <a:gdLst>
                      <a:gd name="connsiteX0" fmla="*/ 0 w 1182828"/>
                      <a:gd name="connsiteY0" fmla="*/ 0 h 1792946"/>
                      <a:gd name="connsiteX1" fmla="*/ 1182828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0" y="0"/>
                        </a:moveTo>
                        <a:lnTo>
                          <a:pt x="1182828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4" name="Freeform: Shape 553">
                    <a:extLst>
                      <a:ext uri="{FF2B5EF4-FFF2-40B4-BE49-F238E27FC236}">
                        <a16:creationId xmlns:a16="http://schemas.microsoft.com/office/drawing/2014/main" id="{3F3CA9C8-2097-9CA6-92CD-4408ECAA95A8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574331" cy="1792946"/>
                  </a:xfrm>
                  <a:custGeom>
                    <a:avLst/>
                    <a:gdLst>
                      <a:gd name="connsiteX0" fmla="*/ 0 w 574331"/>
                      <a:gd name="connsiteY0" fmla="*/ 0 h 1792946"/>
                      <a:gd name="connsiteX1" fmla="*/ 574331 w 574331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331" h="1792946">
                        <a:moveTo>
                          <a:pt x="0" y="0"/>
                        </a:moveTo>
                        <a:lnTo>
                          <a:pt x="574331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5" name="Freeform: Shape 554">
                    <a:extLst>
                      <a:ext uri="{FF2B5EF4-FFF2-40B4-BE49-F238E27FC236}">
                        <a16:creationId xmlns:a16="http://schemas.microsoft.com/office/drawing/2014/main" id="{A14DC39C-A1CA-E208-8795-449A2F534993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2469" cy="1792946"/>
                  </a:xfrm>
                  <a:custGeom>
                    <a:avLst/>
                    <a:gdLst>
                      <a:gd name="connsiteX0" fmla="*/ 0 w 12469"/>
                      <a:gd name="connsiteY0" fmla="*/ 0 h 1792946"/>
                      <a:gd name="connsiteX1" fmla="*/ 0 w 12469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792946">
                        <a:moveTo>
                          <a:pt x="0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6" name="Freeform: Shape 555">
                    <a:extLst>
                      <a:ext uri="{FF2B5EF4-FFF2-40B4-BE49-F238E27FC236}">
                        <a16:creationId xmlns:a16="http://schemas.microsoft.com/office/drawing/2014/main" id="{16DFB78C-78EE-4080-EE09-2046DA5E2BB1}"/>
                      </a:ext>
                    </a:extLst>
                  </p:cNvPr>
                  <p:cNvSpPr/>
                  <p:nvPr/>
                </p:nvSpPr>
                <p:spPr>
                  <a:xfrm>
                    <a:off x="3387426" y="2979323"/>
                    <a:ext cx="1182828" cy="1792946"/>
                  </a:xfrm>
                  <a:custGeom>
                    <a:avLst/>
                    <a:gdLst>
                      <a:gd name="connsiteX0" fmla="*/ 1182828 w 1182828"/>
                      <a:gd name="connsiteY0" fmla="*/ 0 h 1792946"/>
                      <a:gd name="connsiteX1" fmla="*/ 0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1182828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7" name="Freeform: Shape 556">
                    <a:extLst>
                      <a:ext uri="{FF2B5EF4-FFF2-40B4-BE49-F238E27FC236}">
                        <a16:creationId xmlns:a16="http://schemas.microsoft.com/office/drawing/2014/main" id="{234229F7-E80A-D28D-8D15-E77CE735F020}"/>
                      </a:ext>
                    </a:extLst>
                  </p:cNvPr>
                  <p:cNvSpPr/>
                  <p:nvPr/>
                </p:nvSpPr>
                <p:spPr>
                  <a:xfrm>
                    <a:off x="3996048" y="2979323"/>
                    <a:ext cx="574206" cy="1792946"/>
                  </a:xfrm>
                  <a:custGeom>
                    <a:avLst/>
                    <a:gdLst>
                      <a:gd name="connsiteX0" fmla="*/ 574207 w 574206"/>
                      <a:gd name="connsiteY0" fmla="*/ 0 h 1792946"/>
                      <a:gd name="connsiteX1" fmla="*/ 0 w 574206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206" h="1792946">
                        <a:moveTo>
                          <a:pt x="574207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8" name="Freeform: Shape 557">
                    <a:extLst>
                      <a:ext uri="{FF2B5EF4-FFF2-40B4-BE49-F238E27FC236}">
                        <a16:creationId xmlns:a16="http://schemas.microsoft.com/office/drawing/2014/main" id="{62505129-98D9-FCE6-A97F-C77C69E7C87A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760247" cy="1152278"/>
                  </a:xfrm>
                  <a:custGeom>
                    <a:avLst/>
                    <a:gdLst>
                      <a:gd name="connsiteX0" fmla="*/ 0 w 760247"/>
                      <a:gd name="connsiteY0" fmla="*/ 0 h 1152278"/>
                      <a:gd name="connsiteX1" fmla="*/ 760247 w 760247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247" h="1152278">
                        <a:moveTo>
                          <a:pt x="0" y="0"/>
                        </a:moveTo>
                        <a:lnTo>
                          <a:pt x="760247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9" name="Freeform: Shape 558">
                    <a:extLst>
                      <a:ext uri="{FF2B5EF4-FFF2-40B4-BE49-F238E27FC236}">
                        <a16:creationId xmlns:a16="http://schemas.microsoft.com/office/drawing/2014/main" id="{DD14632A-DB99-7227-EB58-5E91AF684518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369088" cy="1152278"/>
                  </a:xfrm>
                  <a:custGeom>
                    <a:avLst/>
                    <a:gdLst>
                      <a:gd name="connsiteX0" fmla="*/ 0 w 369088"/>
                      <a:gd name="connsiteY0" fmla="*/ 0 h 1152278"/>
                      <a:gd name="connsiteX1" fmla="*/ 369088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0" y="0"/>
                        </a:moveTo>
                        <a:lnTo>
                          <a:pt x="369088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0" name="Freeform: Shape 559">
                    <a:extLst>
                      <a:ext uri="{FF2B5EF4-FFF2-40B4-BE49-F238E27FC236}">
                        <a16:creationId xmlns:a16="http://schemas.microsoft.com/office/drawing/2014/main" id="{C703C5FC-1EC7-6D74-FD77-381FF323EFD4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12469" cy="1152278"/>
                  </a:xfrm>
                  <a:custGeom>
                    <a:avLst/>
                    <a:gdLst>
                      <a:gd name="connsiteX0" fmla="*/ 0 w 12469"/>
                      <a:gd name="connsiteY0" fmla="*/ 0 h 1152278"/>
                      <a:gd name="connsiteX1" fmla="*/ 0 w 12469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152278">
                        <a:moveTo>
                          <a:pt x="0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1" name="Freeform: Shape 560">
                    <a:extLst>
                      <a:ext uri="{FF2B5EF4-FFF2-40B4-BE49-F238E27FC236}">
                        <a16:creationId xmlns:a16="http://schemas.microsoft.com/office/drawing/2014/main" id="{E14CD3B0-9E0D-0985-84C2-8B279AD3119F}"/>
                      </a:ext>
                    </a:extLst>
                  </p:cNvPr>
                  <p:cNvSpPr/>
                  <p:nvPr/>
                </p:nvSpPr>
                <p:spPr>
                  <a:xfrm>
                    <a:off x="3810132" y="1691130"/>
                    <a:ext cx="760122" cy="1152278"/>
                  </a:xfrm>
                  <a:custGeom>
                    <a:avLst/>
                    <a:gdLst>
                      <a:gd name="connsiteX0" fmla="*/ 760122 w 760122"/>
                      <a:gd name="connsiteY0" fmla="*/ 0 h 1152278"/>
                      <a:gd name="connsiteX1" fmla="*/ 0 w 760122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122" h="1152278">
                        <a:moveTo>
                          <a:pt x="760122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2" name="Freeform: Shape 561">
                    <a:extLst>
                      <a:ext uri="{FF2B5EF4-FFF2-40B4-BE49-F238E27FC236}">
                        <a16:creationId xmlns:a16="http://schemas.microsoft.com/office/drawing/2014/main" id="{D00ACA71-1458-A8FA-92D6-6DB5BC393891}"/>
                      </a:ext>
                    </a:extLst>
                  </p:cNvPr>
                  <p:cNvSpPr/>
                  <p:nvPr/>
                </p:nvSpPr>
                <p:spPr>
                  <a:xfrm>
                    <a:off x="4201166" y="1691130"/>
                    <a:ext cx="369088" cy="1152278"/>
                  </a:xfrm>
                  <a:custGeom>
                    <a:avLst/>
                    <a:gdLst>
                      <a:gd name="connsiteX0" fmla="*/ 369088 w 369088"/>
                      <a:gd name="connsiteY0" fmla="*/ 0 h 1152278"/>
                      <a:gd name="connsiteX1" fmla="*/ 0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369088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3" name="Freeform: Shape 562">
                    <a:extLst>
                      <a:ext uri="{FF2B5EF4-FFF2-40B4-BE49-F238E27FC236}">
                        <a16:creationId xmlns:a16="http://schemas.microsoft.com/office/drawing/2014/main" id="{5292470D-5F9E-8B24-E53E-B81E01E74F13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612736" cy="713113"/>
                  </a:xfrm>
                  <a:custGeom>
                    <a:avLst/>
                    <a:gdLst>
                      <a:gd name="connsiteX0" fmla="*/ 0 w 612736"/>
                      <a:gd name="connsiteY0" fmla="*/ 0 h 713113"/>
                      <a:gd name="connsiteX1" fmla="*/ 612736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0" y="0"/>
                        </a:moveTo>
                        <a:lnTo>
                          <a:pt x="612736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4" name="Freeform: Shape 563">
                    <a:extLst>
                      <a:ext uri="{FF2B5EF4-FFF2-40B4-BE49-F238E27FC236}">
                        <a16:creationId xmlns:a16="http://schemas.microsoft.com/office/drawing/2014/main" id="{854CB169-C0FA-3B9D-8508-BC9D76716DAA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297515" cy="713113"/>
                  </a:xfrm>
                  <a:custGeom>
                    <a:avLst/>
                    <a:gdLst>
                      <a:gd name="connsiteX0" fmla="*/ 0 w 297515"/>
                      <a:gd name="connsiteY0" fmla="*/ 0 h 713113"/>
                      <a:gd name="connsiteX1" fmla="*/ 297515 w 297515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515" h="713113">
                        <a:moveTo>
                          <a:pt x="0" y="0"/>
                        </a:moveTo>
                        <a:lnTo>
                          <a:pt x="297515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5" name="Freeform: Shape 564">
                    <a:extLst>
                      <a:ext uri="{FF2B5EF4-FFF2-40B4-BE49-F238E27FC236}">
                        <a16:creationId xmlns:a16="http://schemas.microsoft.com/office/drawing/2014/main" id="{19A0729B-7CD7-2490-FAAB-B1E3AE155027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12469" cy="713113"/>
                  </a:xfrm>
                  <a:custGeom>
                    <a:avLst/>
                    <a:gdLst>
                      <a:gd name="connsiteX0" fmla="*/ 0 w 12469"/>
                      <a:gd name="connsiteY0" fmla="*/ 0 h 713113"/>
                      <a:gd name="connsiteX1" fmla="*/ 0 w 12469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713113">
                        <a:moveTo>
                          <a:pt x="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6" name="Freeform: Shape 565">
                    <a:extLst>
                      <a:ext uri="{FF2B5EF4-FFF2-40B4-BE49-F238E27FC236}">
                        <a16:creationId xmlns:a16="http://schemas.microsoft.com/office/drawing/2014/main" id="{853DF10F-6D98-756F-D1D7-5003348813B9}"/>
                      </a:ext>
                    </a:extLst>
                  </p:cNvPr>
                  <p:cNvSpPr/>
                  <p:nvPr/>
                </p:nvSpPr>
                <p:spPr>
                  <a:xfrm>
                    <a:off x="3957518" y="1325408"/>
                    <a:ext cx="612736" cy="713113"/>
                  </a:xfrm>
                  <a:custGeom>
                    <a:avLst/>
                    <a:gdLst>
                      <a:gd name="connsiteX0" fmla="*/ 612736 w 612736"/>
                      <a:gd name="connsiteY0" fmla="*/ 0 h 713113"/>
                      <a:gd name="connsiteX1" fmla="*/ 0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612736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7" name="Freeform: Shape 566">
                    <a:extLst>
                      <a:ext uri="{FF2B5EF4-FFF2-40B4-BE49-F238E27FC236}">
                        <a16:creationId xmlns:a16="http://schemas.microsoft.com/office/drawing/2014/main" id="{80B72B38-453E-E1EC-6CE2-5F19932E019E}"/>
                      </a:ext>
                    </a:extLst>
                  </p:cNvPr>
                  <p:cNvSpPr/>
                  <p:nvPr/>
                </p:nvSpPr>
                <p:spPr>
                  <a:xfrm>
                    <a:off x="4272864" y="1325408"/>
                    <a:ext cx="297390" cy="713113"/>
                  </a:xfrm>
                  <a:custGeom>
                    <a:avLst/>
                    <a:gdLst>
                      <a:gd name="connsiteX0" fmla="*/ 297390 w 297390"/>
                      <a:gd name="connsiteY0" fmla="*/ 0 h 713113"/>
                      <a:gd name="connsiteX1" fmla="*/ 0 w 297390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390" h="713113">
                        <a:moveTo>
                          <a:pt x="29739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8" name="Freeform: Shape 567">
                    <a:extLst>
                      <a:ext uri="{FF2B5EF4-FFF2-40B4-BE49-F238E27FC236}">
                        <a16:creationId xmlns:a16="http://schemas.microsoft.com/office/drawing/2014/main" id="{C934BEB6-BA66-46B6-E376-911D0B9F2594}"/>
                      </a:ext>
                    </a:extLst>
                  </p:cNvPr>
                  <p:cNvSpPr/>
                  <p:nvPr/>
                </p:nvSpPr>
                <p:spPr>
                  <a:xfrm>
                    <a:off x="3981251" y="5177643"/>
                    <a:ext cx="1178201" cy="436546"/>
                  </a:xfrm>
                  <a:custGeom>
                    <a:avLst/>
                    <a:gdLst>
                      <a:gd name="connsiteX0" fmla="*/ 1143135 w 1178201"/>
                      <a:gd name="connsiteY0" fmla="*/ 436547 h 436546"/>
                      <a:gd name="connsiteX1" fmla="*/ 34997 w 1178201"/>
                      <a:gd name="connsiteY1" fmla="*/ 436547 h 436546"/>
                      <a:gd name="connsiteX2" fmla="*/ 11056 w 1178201"/>
                      <a:gd name="connsiteY2" fmla="*/ 355497 h 436546"/>
                      <a:gd name="connsiteX3" fmla="*/ 291489 w 1178201"/>
                      <a:gd name="connsiteY3" fmla="*/ 0 h 436546"/>
                      <a:gd name="connsiteX4" fmla="*/ 886768 w 1178201"/>
                      <a:gd name="connsiteY4" fmla="*/ 0 h 436546"/>
                      <a:gd name="connsiteX5" fmla="*/ 1167201 w 1178201"/>
                      <a:gd name="connsiteY5" fmla="*/ 355497 h 436546"/>
                      <a:gd name="connsiteX6" fmla="*/ 1143260 w 1178201"/>
                      <a:gd name="connsiteY6" fmla="*/ 436547 h 4365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201" h="436546">
                        <a:moveTo>
                          <a:pt x="1143135" y="436547"/>
                        </a:moveTo>
                        <a:lnTo>
                          <a:pt x="34997" y="436547"/>
                        </a:lnTo>
                        <a:cubicBezTo>
                          <a:pt x="3450" y="436547"/>
                          <a:pt x="-12012" y="384675"/>
                          <a:pt x="11056" y="355497"/>
                        </a:cubicBezTo>
                        <a:lnTo>
                          <a:pt x="291489" y="0"/>
                        </a:lnTo>
                        <a:lnTo>
                          <a:pt x="886768" y="0"/>
                        </a:lnTo>
                        <a:lnTo>
                          <a:pt x="1167201" y="355497"/>
                        </a:lnTo>
                        <a:cubicBezTo>
                          <a:pt x="1190144" y="384675"/>
                          <a:pt x="1174807" y="436547"/>
                          <a:pt x="1143260" y="436547"/>
                        </a:cubicBezTo>
                        <a:close/>
                      </a:path>
                    </a:pathLst>
                  </a:custGeom>
                  <a:solidFill>
                    <a:srgbClr val="28282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9" name="Freeform: Shape 568">
                    <a:extLst>
                      <a:ext uri="{FF2B5EF4-FFF2-40B4-BE49-F238E27FC236}">
                        <a16:creationId xmlns:a16="http://schemas.microsoft.com/office/drawing/2014/main" id="{46E5ACB1-C3E7-E643-C258-99BF073D06D4}"/>
                      </a:ext>
                    </a:extLst>
                  </p:cNvPr>
                  <p:cNvSpPr/>
                  <p:nvPr/>
                </p:nvSpPr>
                <p:spPr>
                  <a:xfrm>
                    <a:off x="4101662" y="1691130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70" name="Freeform: Shape 569">
                    <a:extLst>
                      <a:ext uri="{FF2B5EF4-FFF2-40B4-BE49-F238E27FC236}">
                        <a16:creationId xmlns:a16="http://schemas.microsoft.com/office/drawing/2014/main" id="{BEA59B96-5679-43B0-C364-54030F4D5B12}"/>
                      </a:ext>
                    </a:extLst>
                  </p:cNvPr>
                  <p:cNvSpPr/>
                  <p:nvPr/>
                </p:nvSpPr>
                <p:spPr>
                  <a:xfrm>
                    <a:off x="4102659" y="2412348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45" name="Freeform: Shape 544">
                  <a:extLst>
                    <a:ext uri="{FF2B5EF4-FFF2-40B4-BE49-F238E27FC236}">
                      <a16:creationId xmlns:a16="http://schemas.microsoft.com/office/drawing/2014/main" id="{36A48E81-A26F-5148-8CA1-ECC42173FF4D}"/>
                    </a:ext>
                  </a:extLst>
                </p:cNvPr>
                <p:cNvSpPr/>
                <p:nvPr/>
              </p:nvSpPr>
              <p:spPr>
                <a:xfrm>
                  <a:off x="4233407" y="413941"/>
                  <a:ext cx="673789" cy="644297"/>
                </a:xfrm>
                <a:custGeom>
                  <a:avLst/>
                  <a:gdLst>
                    <a:gd name="connsiteX0" fmla="*/ 505555 w 673789"/>
                    <a:gd name="connsiteY0" fmla="*/ 640013 h 644297"/>
                    <a:gd name="connsiteX1" fmla="*/ 353805 w 673789"/>
                    <a:gd name="connsiteY1" fmla="*/ 560210 h 644297"/>
                    <a:gd name="connsiteX2" fmla="*/ 319889 w 673789"/>
                    <a:gd name="connsiteY2" fmla="*/ 560210 h 644297"/>
                    <a:gd name="connsiteX3" fmla="*/ 168139 w 673789"/>
                    <a:gd name="connsiteY3" fmla="*/ 640013 h 644297"/>
                    <a:gd name="connsiteX4" fmla="*/ 115394 w 673789"/>
                    <a:gd name="connsiteY4" fmla="*/ 601608 h 644297"/>
                    <a:gd name="connsiteX5" fmla="*/ 144323 w 673789"/>
                    <a:gd name="connsiteY5" fmla="*/ 432650 h 644297"/>
                    <a:gd name="connsiteX6" fmla="*/ 133849 w 673789"/>
                    <a:gd name="connsiteY6" fmla="*/ 400480 h 644297"/>
                    <a:gd name="connsiteX7" fmla="*/ 11027 w 673789"/>
                    <a:gd name="connsiteY7" fmla="*/ 280775 h 644297"/>
                    <a:gd name="connsiteX8" fmla="*/ 31227 w 673789"/>
                    <a:gd name="connsiteY8" fmla="*/ 218679 h 644297"/>
                    <a:gd name="connsiteX9" fmla="*/ 200933 w 673789"/>
                    <a:gd name="connsiteY9" fmla="*/ 193990 h 644297"/>
                    <a:gd name="connsiteX10" fmla="*/ 228365 w 673789"/>
                    <a:gd name="connsiteY10" fmla="*/ 174039 h 644297"/>
                    <a:gd name="connsiteX11" fmla="*/ 304303 w 673789"/>
                    <a:gd name="connsiteY11" fmla="*/ 20294 h 644297"/>
                    <a:gd name="connsiteX12" fmla="*/ 369517 w 673789"/>
                    <a:gd name="connsiteY12" fmla="*/ 20294 h 644297"/>
                    <a:gd name="connsiteX13" fmla="*/ 445454 w 673789"/>
                    <a:gd name="connsiteY13" fmla="*/ 174039 h 644297"/>
                    <a:gd name="connsiteX14" fmla="*/ 472886 w 673789"/>
                    <a:gd name="connsiteY14" fmla="*/ 193990 h 644297"/>
                    <a:gd name="connsiteX15" fmla="*/ 642592 w 673789"/>
                    <a:gd name="connsiteY15" fmla="*/ 218679 h 644297"/>
                    <a:gd name="connsiteX16" fmla="*/ 662792 w 673789"/>
                    <a:gd name="connsiteY16" fmla="*/ 280775 h 644297"/>
                    <a:gd name="connsiteX17" fmla="*/ 539970 w 673789"/>
                    <a:gd name="connsiteY17" fmla="*/ 400480 h 644297"/>
                    <a:gd name="connsiteX18" fmla="*/ 529496 w 673789"/>
                    <a:gd name="connsiteY18" fmla="*/ 432650 h 644297"/>
                    <a:gd name="connsiteX19" fmla="*/ 558425 w 673789"/>
                    <a:gd name="connsiteY19" fmla="*/ 601608 h 644297"/>
                    <a:gd name="connsiteX20" fmla="*/ 505680 w 673789"/>
                    <a:gd name="connsiteY20" fmla="*/ 640013 h 644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673789" h="644297">
                      <a:moveTo>
                        <a:pt x="505555" y="640013"/>
                      </a:moveTo>
                      <a:lnTo>
                        <a:pt x="353805" y="560210"/>
                      </a:lnTo>
                      <a:cubicBezTo>
                        <a:pt x="343207" y="554599"/>
                        <a:pt x="330488" y="554599"/>
                        <a:pt x="319889" y="560210"/>
                      </a:cubicBezTo>
                      <a:lnTo>
                        <a:pt x="168139" y="640013"/>
                      </a:lnTo>
                      <a:cubicBezTo>
                        <a:pt x="141455" y="654103"/>
                        <a:pt x="110282" y="631409"/>
                        <a:pt x="115394" y="601608"/>
                      </a:cubicBezTo>
                      <a:lnTo>
                        <a:pt x="144323" y="432650"/>
                      </a:lnTo>
                      <a:cubicBezTo>
                        <a:pt x="146318" y="420804"/>
                        <a:pt x="142452" y="408834"/>
                        <a:pt x="133849" y="400480"/>
                      </a:cubicBezTo>
                      <a:lnTo>
                        <a:pt x="11027" y="280775"/>
                      </a:lnTo>
                      <a:cubicBezTo>
                        <a:pt x="-10545" y="259702"/>
                        <a:pt x="1301" y="223043"/>
                        <a:pt x="31227" y="218679"/>
                      </a:cubicBezTo>
                      <a:lnTo>
                        <a:pt x="200933" y="193990"/>
                      </a:lnTo>
                      <a:cubicBezTo>
                        <a:pt x="212779" y="192244"/>
                        <a:pt x="223003" y="184887"/>
                        <a:pt x="228365" y="174039"/>
                      </a:cubicBezTo>
                      <a:lnTo>
                        <a:pt x="304303" y="20294"/>
                      </a:lnTo>
                      <a:cubicBezTo>
                        <a:pt x="317645" y="-6765"/>
                        <a:pt x="356175" y="-6765"/>
                        <a:pt x="369517" y="20294"/>
                      </a:cubicBezTo>
                      <a:lnTo>
                        <a:pt x="445454" y="174039"/>
                      </a:lnTo>
                      <a:cubicBezTo>
                        <a:pt x="450691" y="184762"/>
                        <a:pt x="461040" y="192244"/>
                        <a:pt x="472886" y="193990"/>
                      </a:cubicBezTo>
                      <a:lnTo>
                        <a:pt x="642592" y="218679"/>
                      </a:lnTo>
                      <a:cubicBezTo>
                        <a:pt x="672393" y="223043"/>
                        <a:pt x="684364" y="259702"/>
                        <a:pt x="662792" y="280775"/>
                      </a:cubicBezTo>
                      <a:lnTo>
                        <a:pt x="539970" y="400480"/>
                      </a:lnTo>
                      <a:cubicBezTo>
                        <a:pt x="531367" y="408834"/>
                        <a:pt x="527501" y="420929"/>
                        <a:pt x="529496" y="432650"/>
                      </a:cubicBezTo>
                      <a:lnTo>
                        <a:pt x="558425" y="601608"/>
                      </a:lnTo>
                      <a:cubicBezTo>
                        <a:pt x="563537" y="631284"/>
                        <a:pt x="532364" y="653978"/>
                        <a:pt x="505680" y="640013"/>
                      </a:cubicBez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6" name="Freeform: Shape 545">
                  <a:extLst>
                    <a:ext uri="{FF2B5EF4-FFF2-40B4-BE49-F238E27FC236}">
                      <a16:creationId xmlns:a16="http://schemas.microsoft.com/office/drawing/2014/main" id="{2F4F333F-4208-4171-CCDD-A5DE79B6222C}"/>
                    </a:ext>
                  </a:extLst>
                </p:cNvPr>
                <p:cNvSpPr/>
                <p:nvPr/>
              </p:nvSpPr>
              <p:spPr>
                <a:xfrm>
                  <a:off x="4400798" y="938489"/>
                  <a:ext cx="340533" cy="237413"/>
                </a:xfrm>
                <a:custGeom>
                  <a:avLst/>
                  <a:gdLst>
                    <a:gd name="connsiteX0" fmla="*/ 340534 w 340533"/>
                    <a:gd name="connsiteY0" fmla="*/ 237414 h 237413"/>
                    <a:gd name="connsiteX1" fmla="*/ 0 w 340533"/>
                    <a:gd name="connsiteY1" fmla="*/ 237414 h 237413"/>
                    <a:gd name="connsiteX2" fmla="*/ 130927 w 340533"/>
                    <a:gd name="connsiteY2" fmla="*/ 0 h 237413"/>
                    <a:gd name="connsiteX3" fmla="*/ 208111 w 340533"/>
                    <a:gd name="connsiteY3" fmla="*/ 0 h 237413"/>
                    <a:gd name="connsiteX4" fmla="*/ 340534 w 340533"/>
                    <a:gd name="connsiteY4" fmla="*/ 237414 h 23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0533" h="237413">
                      <a:moveTo>
                        <a:pt x="340534" y="237414"/>
                      </a:moveTo>
                      <a:lnTo>
                        <a:pt x="0" y="237414"/>
                      </a:lnTo>
                      <a:lnTo>
                        <a:pt x="130927" y="0"/>
                      </a:lnTo>
                      <a:lnTo>
                        <a:pt x="208111" y="0"/>
                      </a:lnTo>
                      <a:lnTo>
                        <a:pt x="340534" y="237414"/>
                      </a:ln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36" name="Freeform: Shape 535">
                <a:extLst>
                  <a:ext uri="{FF2B5EF4-FFF2-40B4-BE49-F238E27FC236}">
                    <a16:creationId xmlns:a16="http://schemas.microsoft.com/office/drawing/2014/main" id="{7F45FFE2-5B41-1176-5EEE-8F1CA463E425}"/>
                  </a:ext>
                </a:extLst>
              </p:cNvPr>
              <p:cNvSpPr/>
              <p:nvPr/>
            </p:nvSpPr>
            <p:spPr>
              <a:xfrm>
                <a:off x="5175385" y="1691130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7" name="Freeform: Shape 536">
                <a:extLst>
                  <a:ext uri="{FF2B5EF4-FFF2-40B4-BE49-F238E27FC236}">
                    <a16:creationId xmlns:a16="http://schemas.microsoft.com/office/drawing/2014/main" id="{2C652717-E4BC-8528-0735-4AD09E2F0CD6}"/>
                  </a:ext>
                </a:extLst>
              </p:cNvPr>
              <p:cNvSpPr/>
              <p:nvPr/>
            </p:nvSpPr>
            <p:spPr>
              <a:xfrm>
                <a:off x="3862503" y="3393674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8" name="Freeform: Shape 537">
                <a:extLst>
                  <a:ext uri="{FF2B5EF4-FFF2-40B4-BE49-F238E27FC236}">
                    <a16:creationId xmlns:a16="http://schemas.microsoft.com/office/drawing/2014/main" id="{E0BE2B92-6B38-8797-CB96-AC6B4E5C2275}"/>
                  </a:ext>
                </a:extLst>
              </p:cNvPr>
              <p:cNvSpPr/>
              <p:nvPr/>
            </p:nvSpPr>
            <p:spPr>
              <a:xfrm>
                <a:off x="3583691" y="248878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9" name="Freeform: Shape 538">
                <a:extLst>
                  <a:ext uri="{FF2B5EF4-FFF2-40B4-BE49-F238E27FC236}">
                    <a16:creationId xmlns:a16="http://schemas.microsoft.com/office/drawing/2014/main" id="{6CEE1759-F4AF-63E1-06CF-91D906D6FA76}"/>
                  </a:ext>
                </a:extLst>
              </p:cNvPr>
              <p:cNvSpPr/>
              <p:nvPr/>
            </p:nvSpPr>
            <p:spPr>
              <a:xfrm>
                <a:off x="4765148" y="369505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0" name="Freeform: Shape 539">
                <a:extLst>
                  <a:ext uri="{FF2B5EF4-FFF2-40B4-BE49-F238E27FC236}">
                    <a16:creationId xmlns:a16="http://schemas.microsoft.com/office/drawing/2014/main" id="{4F23774B-67AB-A4B1-FA3A-1B6AD9CB5D57}"/>
                  </a:ext>
                </a:extLst>
              </p:cNvPr>
              <p:cNvSpPr/>
              <p:nvPr/>
            </p:nvSpPr>
            <p:spPr>
              <a:xfrm>
                <a:off x="3791054" y="403920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3B6F7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1" name="Freeform: Shape 540">
                <a:extLst>
                  <a:ext uri="{FF2B5EF4-FFF2-40B4-BE49-F238E27FC236}">
                    <a16:creationId xmlns:a16="http://schemas.microsoft.com/office/drawing/2014/main" id="{1FEB172F-5EF9-15EF-8151-F8F84C698A24}"/>
                  </a:ext>
                </a:extLst>
              </p:cNvPr>
              <p:cNvSpPr/>
              <p:nvPr/>
            </p:nvSpPr>
            <p:spPr>
              <a:xfrm>
                <a:off x="4308027" y="1448978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2" name="Freeform: Shape 541">
                <a:extLst>
                  <a:ext uri="{FF2B5EF4-FFF2-40B4-BE49-F238E27FC236}">
                    <a16:creationId xmlns:a16="http://schemas.microsoft.com/office/drawing/2014/main" id="{1564CC6F-1729-FE26-8278-41FF4EA8E7EE}"/>
                  </a:ext>
                </a:extLst>
              </p:cNvPr>
              <p:cNvSpPr/>
              <p:nvPr/>
            </p:nvSpPr>
            <p:spPr>
              <a:xfrm>
                <a:off x="5562054" y="4206292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3" name="Freeform: Shape 542">
                <a:extLst>
                  <a:ext uri="{FF2B5EF4-FFF2-40B4-BE49-F238E27FC236}">
                    <a16:creationId xmlns:a16="http://schemas.microsoft.com/office/drawing/2014/main" id="{E7B3CF0D-69AC-3AFD-2D89-AA19175CEED2}"/>
                  </a:ext>
                </a:extLst>
              </p:cNvPr>
              <p:cNvSpPr/>
              <p:nvPr/>
            </p:nvSpPr>
            <p:spPr>
              <a:xfrm>
                <a:off x="5103562" y="2830191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C8A92D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33" name="Rectangle 532">
              <a:extLst>
                <a:ext uri="{FF2B5EF4-FFF2-40B4-BE49-F238E27FC236}">
                  <a16:creationId xmlns:a16="http://schemas.microsoft.com/office/drawing/2014/main" id="{2051E1B9-7274-7DB3-972A-DDCC6746F964}"/>
                </a:ext>
              </a:extLst>
            </p:cNvPr>
            <p:cNvSpPr/>
            <p:nvPr/>
          </p:nvSpPr>
          <p:spPr>
            <a:xfrm>
              <a:off x="4073620" y="1910631"/>
              <a:ext cx="996760" cy="421327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4" name="Rectangle 533">
              <a:extLst>
                <a:ext uri="{FF2B5EF4-FFF2-40B4-BE49-F238E27FC236}">
                  <a16:creationId xmlns:a16="http://schemas.microsoft.com/office/drawing/2014/main" id="{80FBF144-1707-504A-9663-01D8718DAC25}"/>
                </a:ext>
              </a:extLst>
            </p:cNvPr>
            <p:cNvSpPr/>
            <p:nvPr/>
          </p:nvSpPr>
          <p:spPr>
            <a:xfrm>
              <a:off x="4073620" y="2497233"/>
              <a:ext cx="996760" cy="497484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2" name="P1">
            <a:extLst>
              <a:ext uri="{FF2B5EF4-FFF2-40B4-BE49-F238E27FC236}">
                <a16:creationId xmlns:a16="http://schemas.microsoft.com/office/drawing/2014/main" id="{63521B6E-4663-8D24-CD4C-6ABC7558C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290064">
            <a:off x="1626205" y="4318073"/>
            <a:ext cx="444708" cy="552052"/>
          </a:xfrm>
          <a:prstGeom prst="rect">
            <a:avLst/>
          </a:prstGeom>
        </p:spPr>
      </p:pic>
      <p:pic>
        <p:nvPicPr>
          <p:cNvPr id="3" name="P5">
            <a:extLst>
              <a:ext uri="{FF2B5EF4-FFF2-40B4-BE49-F238E27FC236}">
                <a16:creationId xmlns:a16="http://schemas.microsoft.com/office/drawing/2014/main" id="{84842C95-EE91-1F4F-308F-D860C3F4F8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834942">
            <a:off x="5375761" y="4496037"/>
            <a:ext cx="1380129" cy="1073434"/>
          </a:xfrm>
          <a:prstGeom prst="rect">
            <a:avLst/>
          </a:prstGeom>
        </p:spPr>
      </p:pic>
      <p:pic>
        <p:nvPicPr>
          <p:cNvPr id="4" name="P4">
            <a:extLst>
              <a:ext uri="{FF2B5EF4-FFF2-40B4-BE49-F238E27FC236}">
                <a16:creationId xmlns:a16="http://schemas.microsoft.com/office/drawing/2014/main" id="{57A65713-D9FC-9E71-7490-D7326ACD78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290064">
            <a:off x="4239287" y="4128949"/>
            <a:ext cx="996760" cy="1303455"/>
          </a:xfrm>
          <a:prstGeom prst="rect">
            <a:avLst/>
          </a:prstGeom>
        </p:spPr>
      </p:pic>
      <p:pic>
        <p:nvPicPr>
          <p:cNvPr id="8" name="P2">
            <a:extLst>
              <a:ext uri="{FF2B5EF4-FFF2-40B4-BE49-F238E27FC236}">
                <a16:creationId xmlns:a16="http://schemas.microsoft.com/office/drawing/2014/main" id="{198A7B00-2CC6-F8F9-21EB-79D42F4240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3247417">
            <a:off x="2140541" y="3750619"/>
            <a:ext cx="1088768" cy="874082"/>
          </a:xfrm>
          <a:prstGeom prst="rect">
            <a:avLst/>
          </a:prstGeom>
        </p:spPr>
      </p:pic>
      <p:pic>
        <p:nvPicPr>
          <p:cNvPr id="10" name="P7">
            <a:extLst>
              <a:ext uri="{FF2B5EF4-FFF2-40B4-BE49-F238E27FC236}">
                <a16:creationId xmlns:a16="http://schemas.microsoft.com/office/drawing/2014/main" id="{A92A8657-78FD-D749-D40C-0A60502B27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441206">
            <a:off x="6898908" y="5600553"/>
            <a:ext cx="1472137" cy="889416"/>
          </a:xfrm>
          <a:prstGeom prst="rect">
            <a:avLst/>
          </a:prstGeom>
        </p:spPr>
      </p:pic>
      <p:pic>
        <p:nvPicPr>
          <p:cNvPr id="14" name="P6">
            <a:extLst>
              <a:ext uri="{FF2B5EF4-FFF2-40B4-BE49-F238E27FC236}">
                <a16:creationId xmlns:a16="http://schemas.microsoft.com/office/drawing/2014/main" id="{FD5A65C6-6D86-3DB1-5F6D-B5C781FB83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949770">
            <a:off x="5477404" y="5493541"/>
            <a:ext cx="506047" cy="552052"/>
          </a:xfrm>
          <a:prstGeom prst="rect">
            <a:avLst/>
          </a:prstGeom>
        </p:spPr>
      </p:pic>
      <p:pic>
        <p:nvPicPr>
          <p:cNvPr id="16" name="P3">
            <a:extLst>
              <a:ext uri="{FF2B5EF4-FFF2-40B4-BE49-F238E27FC236}">
                <a16:creationId xmlns:a16="http://schemas.microsoft.com/office/drawing/2014/main" id="{D7AD1C10-0E13-49BB-EA83-562E1B0B29C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3944797">
            <a:off x="3809341" y="2817421"/>
            <a:ext cx="383369" cy="1380129"/>
          </a:xfrm>
          <a:prstGeom prst="rect">
            <a:avLst/>
          </a:prstGeom>
        </p:spPr>
      </p:pic>
      <p:sp>
        <p:nvSpPr>
          <p:cNvPr id="571" name="!!Eye L!!">
            <a:extLst>
              <a:ext uri="{FF2B5EF4-FFF2-40B4-BE49-F238E27FC236}">
                <a16:creationId xmlns:a16="http://schemas.microsoft.com/office/drawing/2014/main" id="{C6091DFA-3607-3852-1C99-0F6EBF9CD69D}"/>
              </a:ext>
            </a:extLst>
          </p:cNvPr>
          <p:cNvSpPr/>
          <p:nvPr/>
        </p:nvSpPr>
        <p:spPr>
          <a:xfrm>
            <a:off x="4460851" y="2236371"/>
            <a:ext cx="249633" cy="249633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2" name="!!Pupil L!!">
            <a:extLst>
              <a:ext uri="{FF2B5EF4-FFF2-40B4-BE49-F238E27FC236}">
                <a16:creationId xmlns:a16="http://schemas.microsoft.com/office/drawing/2014/main" id="{64959DAC-C0AE-6652-7863-C908FCE35BF4}"/>
              </a:ext>
            </a:extLst>
          </p:cNvPr>
          <p:cNvSpPr/>
          <p:nvPr/>
        </p:nvSpPr>
        <p:spPr>
          <a:xfrm>
            <a:off x="4581469" y="2394314"/>
            <a:ext cx="45720" cy="45720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3" name="Eye R">
            <a:extLst>
              <a:ext uri="{FF2B5EF4-FFF2-40B4-BE49-F238E27FC236}">
                <a16:creationId xmlns:a16="http://schemas.microsoft.com/office/drawing/2014/main" id="{77623DCB-3BE1-A40F-F6B9-FADB42F2BEFE}"/>
              </a:ext>
            </a:extLst>
          </p:cNvPr>
          <p:cNvSpPr/>
          <p:nvPr/>
        </p:nvSpPr>
        <p:spPr>
          <a:xfrm>
            <a:off x="4830537" y="2356389"/>
            <a:ext cx="249633" cy="249633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4" name="Pupil R">
            <a:extLst>
              <a:ext uri="{FF2B5EF4-FFF2-40B4-BE49-F238E27FC236}">
                <a16:creationId xmlns:a16="http://schemas.microsoft.com/office/drawing/2014/main" id="{008752A0-D2EA-8595-81E4-18FB7112663A}"/>
              </a:ext>
            </a:extLst>
          </p:cNvPr>
          <p:cNvSpPr/>
          <p:nvPr/>
        </p:nvSpPr>
        <p:spPr>
          <a:xfrm>
            <a:off x="4951155" y="2514332"/>
            <a:ext cx="45720" cy="45720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5" name="!!Mouth!!">
            <a:extLst>
              <a:ext uri="{FF2B5EF4-FFF2-40B4-BE49-F238E27FC236}">
                <a16:creationId xmlns:a16="http://schemas.microsoft.com/office/drawing/2014/main" id="{D7566851-4215-B511-B0F3-115505B72540}"/>
              </a:ext>
            </a:extLst>
          </p:cNvPr>
          <p:cNvSpPr/>
          <p:nvPr/>
        </p:nvSpPr>
        <p:spPr>
          <a:xfrm>
            <a:off x="4562807" y="2644923"/>
            <a:ext cx="96422" cy="96422"/>
          </a:xfrm>
          <a:prstGeom prst="ellipse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76" name="Freeform: Shape 575">
            <a:extLst>
              <a:ext uri="{FF2B5EF4-FFF2-40B4-BE49-F238E27FC236}">
                <a16:creationId xmlns:a16="http://schemas.microsoft.com/office/drawing/2014/main" id="{EA8D501C-6E7D-BDBC-94F3-AEA7254B599D}"/>
              </a:ext>
            </a:extLst>
          </p:cNvPr>
          <p:cNvSpPr/>
          <p:nvPr/>
        </p:nvSpPr>
        <p:spPr>
          <a:xfrm rot="1224860">
            <a:off x="4998890" y="2128186"/>
            <a:ext cx="216590" cy="70730"/>
          </a:xfrm>
          <a:custGeom>
            <a:avLst/>
            <a:gdLst>
              <a:gd name="connsiteX0" fmla="*/ 0 w 216590"/>
              <a:gd name="connsiteY0" fmla="*/ 19731 h 70730"/>
              <a:gd name="connsiteX1" fmla="*/ 216590 w 216590"/>
              <a:gd name="connsiteY1" fmla="*/ 70730 h 7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730">
                <a:moveTo>
                  <a:pt x="0" y="19731"/>
                </a:moveTo>
                <a:cubicBezTo>
                  <a:pt x="81424" y="-26155"/>
                  <a:pt x="185292" y="15118"/>
                  <a:pt x="216590" y="70730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7" name="Freeform: Shape 576">
            <a:extLst>
              <a:ext uri="{FF2B5EF4-FFF2-40B4-BE49-F238E27FC236}">
                <a16:creationId xmlns:a16="http://schemas.microsoft.com/office/drawing/2014/main" id="{CB574302-7312-E6B2-725B-87CDE7F5C826}"/>
              </a:ext>
            </a:extLst>
          </p:cNvPr>
          <p:cNvSpPr/>
          <p:nvPr/>
        </p:nvSpPr>
        <p:spPr>
          <a:xfrm rot="1224860">
            <a:off x="4490713" y="2121408"/>
            <a:ext cx="216590" cy="70675"/>
          </a:xfrm>
          <a:custGeom>
            <a:avLst/>
            <a:gdLst>
              <a:gd name="connsiteX0" fmla="*/ 216590 w 216590"/>
              <a:gd name="connsiteY0" fmla="*/ 19676 h 70675"/>
              <a:gd name="connsiteX1" fmla="*/ 0 w 216590"/>
              <a:gd name="connsiteY1" fmla="*/ 70675 h 7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675">
                <a:moveTo>
                  <a:pt x="216590" y="19676"/>
                </a:moveTo>
                <a:cubicBezTo>
                  <a:pt x="135166" y="-26086"/>
                  <a:pt x="31298" y="15063"/>
                  <a:pt x="0" y="70675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5338CC0-11BA-945E-D049-6AA0FEF8BC0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2351455" y="-24591210"/>
            <a:ext cx="13052372" cy="2767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252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Tm="50">
        <p159:morph option="byObject"/>
      </p:transition>
    </mc:Choice>
    <mc:Fallback xmlns="">
      <p:transition advTm="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163C47A-FEC2-754F-8D73-BE416889B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959977">
            <a:off x="-725013" y="5432450"/>
            <a:ext cx="10245548" cy="2598608"/>
          </a:xfrm>
          <a:prstGeom prst="rect">
            <a:avLst/>
          </a:prstGeom>
        </p:spPr>
      </p:pic>
      <p:grpSp>
        <p:nvGrpSpPr>
          <p:cNvPr id="194" name="Tree">
            <a:extLst>
              <a:ext uri="{FF2B5EF4-FFF2-40B4-BE49-F238E27FC236}">
                <a16:creationId xmlns:a16="http://schemas.microsoft.com/office/drawing/2014/main" id="{5461C913-50A2-689A-417F-F5238FE59044}"/>
              </a:ext>
            </a:extLst>
          </p:cNvPr>
          <p:cNvGrpSpPr/>
          <p:nvPr/>
        </p:nvGrpSpPr>
        <p:grpSpPr>
          <a:xfrm rot="20901103">
            <a:off x="3016630" y="407627"/>
            <a:ext cx="2407303" cy="5200248"/>
            <a:chOff x="3387426" y="413941"/>
            <a:chExt cx="2407303" cy="5200248"/>
          </a:xfrm>
        </p:grpSpPr>
        <p:grpSp>
          <p:nvGrpSpPr>
            <p:cNvPr id="195" name="Tree">
              <a:extLst>
                <a:ext uri="{FF2B5EF4-FFF2-40B4-BE49-F238E27FC236}">
                  <a16:creationId xmlns:a16="http://schemas.microsoft.com/office/drawing/2014/main" id="{185B6FA9-ACA1-98BD-2BE6-15F586FEC50F}"/>
                </a:ext>
              </a:extLst>
            </p:cNvPr>
            <p:cNvGrpSpPr/>
            <p:nvPr/>
          </p:nvGrpSpPr>
          <p:grpSpPr>
            <a:xfrm>
              <a:off x="3387426" y="413941"/>
              <a:ext cx="2407303" cy="5200248"/>
              <a:chOff x="3387426" y="413941"/>
              <a:chExt cx="2407303" cy="5200248"/>
            </a:xfrm>
          </p:grpSpPr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2ECEC9B3-D813-5E9A-DF35-B143D1208231}"/>
                  </a:ext>
                </a:extLst>
              </p:cNvPr>
              <p:cNvGrpSpPr/>
              <p:nvPr/>
            </p:nvGrpSpPr>
            <p:grpSpPr>
              <a:xfrm>
                <a:off x="3387426" y="413941"/>
                <a:ext cx="2365656" cy="5200248"/>
                <a:chOff x="3387426" y="413941"/>
                <a:chExt cx="2365656" cy="5200248"/>
              </a:xfrm>
            </p:grpSpPr>
            <p:grpSp>
              <p:nvGrpSpPr>
                <p:cNvPr id="207" name="Group 206">
                  <a:extLst>
                    <a:ext uri="{FF2B5EF4-FFF2-40B4-BE49-F238E27FC236}">
                      <a16:creationId xmlns:a16="http://schemas.microsoft.com/office/drawing/2014/main" id="{A0183FCC-22E6-FEAD-159A-6C2FA0885D2E}"/>
                    </a:ext>
                  </a:extLst>
                </p:cNvPr>
                <p:cNvGrpSpPr/>
                <p:nvPr/>
              </p:nvGrpSpPr>
              <p:grpSpPr>
                <a:xfrm>
                  <a:off x="3387426" y="1325408"/>
                  <a:ext cx="2365656" cy="4288781"/>
                  <a:chOff x="3387426" y="1325408"/>
                  <a:chExt cx="2365656" cy="4288781"/>
                </a:xfrm>
              </p:grpSpPr>
              <p:sp>
                <p:nvSpPr>
                  <p:cNvPr id="210" name="Freeform: Shape 209">
                    <a:extLst>
                      <a:ext uri="{FF2B5EF4-FFF2-40B4-BE49-F238E27FC236}">
                        <a16:creationId xmlns:a16="http://schemas.microsoft.com/office/drawing/2014/main" id="{7C70915A-AFD7-3BF7-F1D1-F070F14B7325}"/>
                      </a:ext>
                    </a:extLst>
                  </p:cNvPr>
                  <p:cNvSpPr/>
                  <p:nvPr/>
                </p:nvSpPr>
                <p:spPr>
                  <a:xfrm>
                    <a:off x="4272615" y="4127861"/>
                    <a:ext cx="595279" cy="1486328"/>
                  </a:xfrm>
                  <a:custGeom>
                    <a:avLst/>
                    <a:gdLst>
                      <a:gd name="connsiteX0" fmla="*/ 0 w 595279"/>
                      <a:gd name="connsiteY0" fmla="*/ 0 h 1486328"/>
                      <a:gd name="connsiteX1" fmla="*/ 595280 w 595279"/>
                      <a:gd name="connsiteY1" fmla="*/ 0 h 1486328"/>
                      <a:gd name="connsiteX2" fmla="*/ 595280 w 595279"/>
                      <a:gd name="connsiteY2" fmla="*/ 1486329 h 1486328"/>
                      <a:gd name="connsiteX3" fmla="*/ 0 w 595279"/>
                      <a:gd name="connsiteY3" fmla="*/ 1486329 h 1486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5279" h="1486328">
                        <a:moveTo>
                          <a:pt x="0" y="0"/>
                        </a:moveTo>
                        <a:lnTo>
                          <a:pt x="595280" y="0"/>
                        </a:lnTo>
                        <a:lnTo>
                          <a:pt x="595280" y="1486329"/>
                        </a:lnTo>
                        <a:lnTo>
                          <a:pt x="0" y="1486329"/>
                        </a:lnTo>
                        <a:close/>
                      </a:path>
                    </a:pathLst>
                  </a:custGeom>
                  <a:solidFill>
                    <a:srgbClr val="7C4C1C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1" name="Freeform: Shape 210">
                    <a:extLst>
                      <a:ext uri="{FF2B5EF4-FFF2-40B4-BE49-F238E27FC236}">
                        <a16:creationId xmlns:a16="http://schemas.microsoft.com/office/drawing/2014/main" id="{E7829CBF-EF49-CB1A-B347-42B21EB6E091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019357" cy="1545058"/>
                  </a:xfrm>
                  <a:custGeom>
                    <a:avLst/>
                    <a:gdLst>
                      <a:gd name="connsiteX0" fmla="*/ 0 w 1019357"/>
                      <a:gd name="connsiteY0" fmla="*/ 0 h 1545058"/>
                      <a:gd name="connsiteX1" fmla="*/ 1019357 w 101935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357" h="1545058">
                        <a:moveTo>
                          <a:pt x="0" y="0"/>
                        </a:moveTo>
                        <a:lnTo>
                          <a:pt x="1019357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2" name="Freeform: Shape 211">
                    <a:extLst>
                      <a:ext uri="{FF2B5EF4-FFF2-40B4-BE49-F238E27FC236}">
                        <a16:creationId xmlns:a16="http://schemas.microsoft.com/office/drawing/2014/main" id="{F6D32369-DE2C-70FD-1421-7211CE882D03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494902" cy="1545058"/>
                  </a:xfrm>
                  <a:custGeom>
                    <a:avLst/>
                    <a:gdLst>
                      <a:gd name="connsiteX0" fmla="*/ 0 w 494902"/>
                      <a:gd name="connsiteY0" fmla="*/ 0 h 1545058"/>
                      <a:gd name="connsiteX1" fmla="*/ 494903 w 49490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902" h="1545058">
                        <a:moveTo>
                          <a:pt x="0" y="0"/>
                        </a:moveTo>
                        <a:lnTo>
                          <a:pt x="494903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3" name="Freeform: Shape 212">
                    <a:extLst>
                      <a:ext uri="{FF2B5EF4-FFF2-40B4-BE49-F238E27FC236}">
                        <a16:creationId xmlns:a16="http://schemas.microsoft.com/office/drawing/2014/main" id="{EC31EA6C-000C-90CC-B727-FD16E225B7C4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2469" cy="1545058"/>
                  </a:xfrm>
                  <a:custGeom>
                    <a:avLst/>
                    <a:gdLst>
                      <a:gd name="connsiteX0" fmla="*/ 0 w 12469"/>
                      <a:gd name="connsiteY0" fmla="*/ 0 h 1545058"/>
                      <a:gd name="connsiteX1" fmla="*/ 0 w 12469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545058">
                        <a:moveTo>
                          <a:pt x="0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4" name="Freeform: Shape 213">
                    <a:extLst>
                      <a:ext uri="{FF2B5EF4-FFF2-40B4-BE49-F238E27FC236}">
                        <a16:creationId xmlns:a16="http://schemas.microsoft.com/office/drawing/2014/main" id="{BD620D86-7D15-1E94-EEF3-24C1451FE61A}"/>
                      </a:ext>
                    </a:extLst>
                  </p:cNvPr>
                  <p:cNvSpPr/>
                  <p:nvPr/>
                </p:nvSpPr>
                <p:spPr>
                  <a:xfrm>
                    <a:off x="3551022" y="2266334"/>
                    <a:ext cx="1019232" cy="1545058"/>
                  </a:xfrm>
                  <a:custGeom>
                    <a:avLst/>
                    <a:gdLst>
                      <a:gd name="connsiteX0" fmla="*/ 1019232 w 1019232"/>
                      <a:gd name="connsiteY0" fmla="*/ 0 h 1545058"/>
                      <a:gd name="connsiteX1" fmla="*/ 0 w 101923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232" h="1545058">
                        <a:moveTo>
                          <a:pt x="1019232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5" name="Freeform: Shape 214">
                    <a:extLst>
                      <a:ext uri="{FF2B5EF4-FFF2-40B4-BE49-F238E27FC236}">
                        <a16:creationId xmlns:a16="http://schemas.microsoft.com/office/drawing/2014/main" id="{2B60A51C-9C5B-1C38-9D77-0975599E62B0}"/>
                      </a:ext>
                    </a:extLst>
                  </p:cNvPr>
                  <p:cNvSpPr/>
                  <p:nvPr/>
                </p:nvSpPr>
                <p:spPr>
                  <a:xfrm>
                    <a:off x="4075476" y="2266334"/>
                    <a:ext cx="494777" cy="1545058"/>
                  </a:xfrm>
                  <a:custGeom>
                    <a:avLst/>
                    <a:gdLst>
                      <a:gd name="connsiteX0" fmla="*/ 494778 w 494777"/>
                      <a:gd name="connsiteY0" fmla="*/ 0 h 1545058"/>
                      <a:gd name="connsiteX1" fmla="*/ 0 w 49477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777" h="1545058">
                        <a:moveTo>
                          <a:pt x="494778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6" name="Freeform: Shape 215">
                    <a:extLst>
                      <a:ext uri="{FF2B5EF4-FFF2-40B4-BE49-F238E27FC236}">
                        <a16:creationId xmlns:a16="http://schemas.microsoft.com/office/drawing/2014/main" id="{62330B5E-45DB-E5A1-50EE-3372D6A87DB5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182828" cy="1792946"/>
                  </a:xfrm>
                  <a:custGeom>
                    <a:avLst/>
                    <a:gdLst>
                      <a:gd name="connsiteX0" fmla="*/ 0 w 1182828"/>
                      <a:gd name="connsiteY0" fmla="*/ 0 h 1792946"/>
                      <a:gd name="connsiteX1" fmla="*/ 1182828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0" y="0"/>
                        </a:moveTo>
                        <a:lnTo>
                          <a:pt x="1182828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7" name="Freeform: Shape 216">
                    <a:extLst>
                      <a:ext uri="{FF2B5EF4-FFF2-40B4-BE49-F238E27FC236}">
                        <a16:creationId xmlns:a16="http://schemas.microsoft.com/office/drawing/2014/main" id="{312BB4B8-98F7-88F6-3360-C3ADA6AB0995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574331" cy="1792946"/>
                  </a:xfrm>
                  <a:custGeom>
                    <a:avLst/>
                    <a:gdLst>
                      <a:gd name="connsiteX0" fmla="*/ 0 w 574331"/>
                      <a:gd name="connsiteY0" fmla="*/ 0 h 1792946"/>
                      <a:gd name="connsiteX1" fmla="*/ 574331 w 574331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331" h="1792946">
                        <a:moveTo>
                          <a:pt x="0" y="0"/>
                        </a:moveTo>
                        <a:lnTo>
                          <a:pt x="574331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8" name="Freeform: Shape 217">
                    <a:extLst>
                      <a:ext uri="{FF2B5EF4-FFF2-40B4-BE49-F238E27FC236}">
                        <a16:creationId xmlns:a16="http://schemas.microsoft.com/office/drawing/2014/main" id="{C4F0A3B6-5348-F64E-E785-4B959FD46104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2469" cy="1792946"/>
                  </a:xfrm>
                  <a:custGeom>
                    <a:avLst/>
                    <a:gdLst>
                      <a:gd name="connsiteX0" fmla="*/ 0 w 12469"/>
                      <a:gd name="connsiteY0" fmla="*/ 0 h 1792946"/>
                      <a:gd name="connsiteX1" fmla="*/ 0 w 12469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792946">
                        <a:moveTo>
                          <a:pt x="0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9" name="Freeform: Shape 218">
                    <a:extLst>
                      <a:ext uri="{FF2B5EF4-FFF2-40B4-BE49-F238E27FC236}">
                        <a16:creationId xmlns:a16="http://schemas.microsoft.com/office/drawing/2014/main" id="{70532A6F-4AA0-5E41-C4DD-7CDDF76A9573}"/>
                      </a:ext>
                    </a:extLst>
                  </p:cNvPr>
                  <p:cNvSpPr/>
                  <p:nvPr/>
                </p:nvSpPr>
                <p:spPr>
                  <a:xfrm>
                    <a:off x="3387426" y="2979323"/>
                    <a:ext cx="1182828" cy="1792946"/>
                  </a:xfrm>
                  <a:custGeom>
                    <a:avLst/>
                    <a:gdLst>
                      <a:gd name="connsiteX0" fmla="*/ 1182828 w 1182828"/>
                      <a:gd name="connsiteY0" fmla="*/ 0 h 1792946"/>
                      <a:gd name="connsiteX1" fmla="*/ 0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1182828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0" name="Freeform: Shape 219">
                    <a:extLst>
                      <a:ext uri="{FF2B5EF4-FFF2-40B4-BE49-F238E27FC236}">
                        <a16:creationId xmlns:a16="http://schemas.microsoft.com/office/drawing/2014/main" id="{E66A73DF-FFA1-9E90-B654-D55415ECC737}"/>
                      </a:ext>
                    </a:extLst>
                  </p:cNvPr>
                  <p:cNvSpPr/>
                  <p:nvPr/>
                </p:nvSpPr>
                <p:spPr>
                  <a:xfrm>
                    <a:off x="3996048" y="2979323"/>
                    <a:ext cx="574206" cy="1792946"/>
                  </a:xfrm>
                  <a:custGeom>
                    <a:avLst/>
                    <a:gdLst>
                      <a:gd name="connsiteX0" fmla="*/ 574207 w 574206"/>
                      <a:gd name="connsiteY0" fmla="*/ 0 h 1792946"/>
                      <a:gd name="connsiteX1" fmla="*/ 0 w 574206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206" h="1792946">
                        <a:moveTo>
                          <a:pt x="574207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1" name="Freeform: Shape 220">
                    <a:extLst>
                      <a:ext uri="{FF2B5EF4-FFF2-40B4-BE49-F238E27FC236}">
                        <a16:creationId xmlns:a16="http://schemas.microsoft.com/office/drawing/2014/main" id="{0697CDEA-87D0-065D-9458-C51BB761D779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760247" cy="1152278"/>
                  </a:xfrm>
                  <a:custGeom>
                    <a:avLst/>
                    <a:gdLst>
                      <a:gd name="connsiteX0" fmla="*/ 0 w 760247"/>
                      <a:gd name="connsiteY0" fmla="*/ 0 h 1152278"/>
                      <a:gd name="connsiteX1" fmla="*/ 760247 w 760247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247" h="1152278">
                        <a:moveTo>
                          <a:pt x="0" y="0"/>
                        </a:moveTo>
                        <a:lnTo>
                          <a:pt x="760247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2" name="Freeform: Shape 221">
                    <a:extLst>
                      <a:ext uri="{FF2B5EF4-FFF2-40B4-BE49-F238E27FC236}">
                        <a16:creationId xmlns:a16="http://schemas.microsoft.com/office/drawing/2014/main" id="{CEC8A687-FE08-C850-5BD0-94ACB7C78B9F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369088" cy="1152278"/>
                  </a:xfrm>
                  <a:custGeom>
                    <a:avLst/>
                    <a:gdLst>
                      <a:gd name="connsiteX0" fmla="*/ 0 w 369088"/>
                      <a:gd name="connsiteY0" fmla="*/ 0 h 1152278"/>
                      <a:gd name="connsiteX1" fmla="*/ 369088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0" y="0"/>
                        </a:moveTo>
                        <a:lnTo>
                          <a:pt x="369088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3" name="Freeform: Shape 222">
                    <a:extLst>
                      <a:ext uri="{FF2B5EF4-FFF2-40B4-BE49-F238E27FC236}">
                        <a16:creationId xmlns:a16="http://schemas.microsoft.com/office/drawing/2014/main" id="{F40B2AA5-CF93-70E2-8C47-BEF846D781FE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12469" cy="1152278"/>
                  </a:xfrm>
                  <a:custGeom>
                    <a:avLst/>
                    <a:gdLst>
                      <a:gd name="connsiteX0" fmla="*/ 0 w 12469"/>
                      <a:gd name="connsiteY0" fmla="*/ 0 h 1152278"/>
                      <a:gd name="connsiteX1" fmla="*/ 0 w 12469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152278">
                        <a:moveTo>
                          <a:pt x="0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4" name="Freeform: Shape 223">
                    <a:extLst>
                      <a:ext uri="{FF2B5EF4-FFF2-40B4-BE49-F238E27FC236}">
                        <a16:creationId xmlns:a16="http://schemas.microsoft.com/office/drawing/2014/main" id="{6B861C16-97E2-43B8-F79E-572AA1A21763}"/>
                      </a:ext>
                    </a:extLst>
                  </p:cNvPr>
                  <p:cNvSpPr/>
                  <p:nvPr/>
                </p:nvSpPr>
                <p:spPr>
                  <a:xfrm>
                    <a:off x="3810132" y="1691130"/>
                    <a:ext cx="760122" cy="1152278"/>
                  </a:xfrm>
                  <a:custGeom>
                    <a:avLst/>
                    <a:gdLst>
                      <a:gd name="connsiteX0" fmla="*/ 760122 w 760122"/>
                      <a:gd name="connsiteY0" fmla="*/ 0 h 1152278"/>
                      <a:gd name="connsiteX1" fmla="*/ 0 w 760122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122" h="1152278">
                        <a:moveTo>
                          <a:pt x="760122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5" name="Freeform: Shape 224">
                    <a:extLst>
                      <a:ext uri="{FF2B5EF4-FFF2-40B4-BE49-F238E27FC236}">
                        <a16:creationId xmlns:a16="http://schemas.microsoft.com/office/drawing/2014/main" id="{C16BBC20-1F0D-D496-A932-30FDC406163D}"/>
                      </a:ext>
                    </a:extLst>
                  </p:cNvPr>
                  <p:cNvSpPr/>
                  <p:nvPr/>
                </p:nvSpPr>
                <p:spPr>
                  <a:xfrm>
                    <a:off x="4201166" y="1691130"/>
                    <a:ext cx="369088" cy="1152278"/>
                  </a:xfrm>
                  <a:custGeom>
                    <a:avLst/>
                    <a:gdLst>
                      <a:gd name="connsiteX0" fmla="*/ 369088 w 369088"/>
                      <a:gd name="connsiteY0" fmla="*/ 0 h 1152278"/>
                      <a:gd name="connsiteX1" fmla="*/ 0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369088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6" name="Freeform: Shape 225">
                    <a:extLst>
                      <a:ext uri="{FF2B5EF4-FFF2-40B4-BE49-F238E27FC236}">
                        <a16:creationId xmlns:a16="http://schemas.microsoft.com/office/drawing/2014/main" id="{5EB017A4-DD75-A171-DAEA-E5056FF06F9E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612736" cy="713113"/>
                  </a:xfrm>
                  <a:custGeom>
                    <a:avLst/>
                    <a:gdLst>
                      <a:gd name="connsiteX0" fmla="*/ 0 w 612736"/>
                      <a:gd name="connsiteY0" fmla="*/ 0 h 713113"/>
                      <a:gd name="connsiteX1" fmla="*/ 612736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0" y="0"/>
                        </a:moveTo>
                        <a:lnTo>
                          <a:pt x="612736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89C4A11B-CA16-DB56-F0B5-0A3700023124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297515" cy="713113"/>
                  </a:xfrm>
                  <a:custGeom>
                    <a:avLst/>
                    <a:gdLst>
                      <a:gd name="connsiteX0" fmla="*/ 0 w 297515"/>
                      <a:gd name="connsiteY0" fmla="*/ 0 h 713113"/>
                      <a:gd name="connsiteX1" fmla="*/ 297515 w 297515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515" h="713113">
                        <a:moveTo>
                          <a:pt x="0" y="0"/>
                        </a:moveTo>
                        <a:lnTo>
                          <a:pt x="297515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A48BA565-4CFC-21D1-8556-8C24449F5887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12469" cy="713113"/>
                  </a:xfrm>
                  <a:custGeom>
                    <a:avLst/>
                    <a:gdLst>
                      <a:gd name="connsiteX0" fmla="*/ 0 w 12469"/>
                      <a:gd name="connsiteY0" fmla="*/ 0 h 713113"/>
                      <a:gd name="connsiteX1" fmla="*/ 0 w 12469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713113">
                        <a:moveTo>
                          <a:pt x="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9" name="Freeform: Shape 228">
                    <a:extLst>
                      <a:ext uri="{FF2B5EF4-FFF2-40B4-BE49-F238E27FC236}">
                        <a16:creationId xmlns:a16="http://schemas.microsoft.com/office/drawing/2014/main" id="{99574598-32E1-CA65-E5AF-C1A83DDD5A40}"/>
                      </a:ext>
                    </a:extLst>
                  </p:cNvPr>
                  <p:cNvSpPr/>
                  <p:nvPr/>
                </p:nvSpPr>
                <p:spPr>
                  <a:xfrm>
                    <a:off x="3957518" y="1325408"/>
                    <a:ext cx="612736" cy="713113"/>
                  </a:xfrm>
                  <a:custGeom>
                    <a:avLst/>
                    <a:gdLst>
                      <a:gd name="connsiteX0" fmla="*/ 612736 w 612736"/>
                      <a:gd name="connsiteY0" fmla="*/ 0 h 713113"/>
                      <a:gd name="connsiteX1" fmla="*/ 0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612736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CB866988-64ED-5F16-94A9-ACA54BFAC8AC}"/>
                      </a:ext>
                    </a:extLst>
                  </p:cNvPr>
                  <p:cNvSpPr/>
                  <p:nvPr/>
                </p:nvSpPr>
                <p:spPr>
                  <a:xfrm>
                    <a:off x="4272864" y="1325408"/>
                    <a:ext cx="297390" cy="713113"/>
                  </a:xfrm>
                  <a:custGeom>
                    <a:avLst/>
                    <a:gdLst>
                      <a:gd name="connsiteX0" fmla="*/ 297390 w 297390"/>
                      <a:gd name="connsiteY0" fmla="*/ 0 h 713113"/>
                      <a:gd name="connsiteX1" fmla="*/ 0 w 297390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390" h="713113">
                        <a:moveTo>
                          <a:pt x="29739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93F9E65B-F5FD-9E31-89ED-0FC070A4FEBC}"/>
                      </a:ext>
                    </a:extLst>
                  </p:cNvPr>
                  <p:cNvSpPr/>
                  <p:nvPr/>
                </p:nvSpPr>
                <p:spPr>
                  <a:xfrm>
                    <a:off x="3981251" y="5177643"/>
                    <a:ext cx="1178201" cy="436546"/>
                  </a:xfrm>
                  <a:custGeom>
                    <a:avLst/>
                    <a:gdLst>
                      <a:gd name="connsiteX0" fmla="*/ 1143135 w 1178201"/>
                      <a:gd name="connsiteY0" fmla="*/ 436547 h 436546"/>
                      <a:gd name="connsiteX1" fmla="*/ 34997 w 1178201"/>
                      <a:gd name="connsiteY1" fmla="*/ 436547 h 436546"/>
                      <a:gd name="connsiteX2" fmla="*/ 11056 w 1178201"/>
                      <a:gd name="connsiteY2" fmla="*/ 355497 h 436546"/>
                      <a:gd name="connsiteX3" fmla="*/ 291489 w 1178201"/>
                      <a:gd name="connsiteY3" fmla="*/ 0 h 436546"/>
                      <a:gd name="connsiteX4" fmla="*/ 886768 w 1178201"/>
                      <a:gd name="connsiteY4" fmla="*/ 0 h 436546"/>
                      <a:gd name="connsiteX5" fmla="*/ 1167201 w 1178201"/>
                      <a:gd name="connsiteY5" fmla="*/ 355497 h 436546"/>
                      <a:gd name="connsiteX6" fmla="*/ 1143260 w 1178201"/>
                      <a:gd name="connsiteY6" fmla="*/ 436547 h 4365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201" h="436546">
                        <a:moveTo>
                          <a:pt x="1143135" y="436547"/>
                        </a:moveTo>
                        <a:lnTo>
                          <a:pt x="34997" y="436547"/>
                        </a:lnTo>
                        <a:cubicBezTo>
                          <a:pt x="3450" y="436547"/>
                          <a:pt x="-12012" y="384675"/>
                          <a:pt x="11056" y="355497"/>
                        </a:cubicBezTo>
                        <a:lnTo>
                          <a:pt x="291489" y="0"/>
                        </a:lnTo>
                        <a:lnTo>
                          <a:pt x="886768" y="0"/>
                        </a:lnTo>
                        <a:lnTo>
                          <a:pt x="1167201" y="355497"/>
                        </a:lnTo>
                        <a:cubicBezTo>
                          <a:pt x="1190144" y="384675"/>
                          <a:pt x="1174807" y="436547"/>
                          <a:pt x="1143260" y="436547"/>
                        </a:cubicBezTo>
                        <a:close/>
                      </a:path>
                    </a:pathLst>
                  </a:custGeom>
                  <a:solidFill>
                    <a:srgbClr val="28282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8416922B-278C-6550-3D23-3C4D0C8476F8}"/>
                      </a:ext>
                    </a:extLst>
                  </p:cNvPr>
                  <p:cNvSpPr/>
                  <p:nvPr/>
                </p:nvSpPr>
                <p:spPr>
                  <a:xfrm>
                    <a:off x="4101662" y="1691130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3" name="Freeform: Shape 232">
                    <a:extLst>
                      <a:ext uri="{FF2B5EF4-FFF2-40B4-BE49-F238E27FC236}">
                        <a16:creationId xmlns:a16="http://schemas.microsoft.com/office/drawing/2014/main" id="{1ADD4DC7-FE83-547D-54F0-6843424EA1DD}"/>
                      </a:ext>
                    </a:extLst>
                  </p:cNvPr>
                  <p:cNvSpPr/>
                  <p:nvPr/>
                </p:nvSpPr>
                <p:spPr>
                  <a:xfrm>
                    <a:off x="4102659" y="2412348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103A855A-A9DB-C552-71A6-4EE6D25659B9}"/>
                    </a:ext>
                  </a:extLst>
                </p:cNvPr>
                <p:cNvSpPr/>
                <p:nvPr/>
              </p:nvSpPr>
              <p:spPr>
                <a:xfrm>
                  <a:off x="4233407" y="413941"/>
                  <a:ext cx="673789" cy="644297"/>
                </a:xfrm>
                <a:custGeom>
                  <a:avLst/>
                  <a:gdLst>
                    <a:gd name="connsiteX0" fmla="*/ 505555 w 673789"/>
                    <a:gd name="connsiteY0" fmla="*/ 640013 h 644297"/>
                    <a:gd name="connsiteX1" fmla="*/ 353805 w 673789"/>
                    <a:gd name="connsiteY1" fmla="*/ 560210 h 644297"/>
                    <a:gd name="connsiteX2" fmla="*/ 319889 w 673789"/>
                    <a:gd name="connsiteY2" fmla="*/ 560210 h 644297"/>
                    <a:gd name="connsiteX3" fmla="*/ 168139 w 673789"/>
                    <a:gd name="connsiteY3" fmla="*/ 640013 h 644297"/>
                    <a:gd name="connsiteX4" fmla="*/ 115394 w 673789"/>
                    <a:gd name="connsiteY4" fmla="*/ 601608 h 644297"/>
                    <a:gd name="connsiteX5" fmla="*/ 144323 w 673789"/>
                    <a:gd name="connsiteY5" fmla="*/ 432650 h 644297"/>
                    <a:gd name="connsiteX6" fmla="*/ 133849 w 673789"/>
                    <a:gd name="connsiteY6" fmla="*/ 400480 h 644297"/>
                    <a:gd name="connsiteX7" fmla="*/ 11027 w 673789"/>
                    <a:gd name="connsiteY7" fmla="*/ 280775 h 644297"/>
                    <a:gd name="connsiteX8" fmla="*/ 31227 w 673789"/>
                    <a:gd name="connsiteY8" fmla="*/ 218679 h 644297"/>
                    <a:gd name="connsiteX9" fmla="*/ 200933 w 673789"/>
                    <a:gd name="connsiteY9" fmla="*/ 193990 h 644297"/>
                    <a:gd name="connsiteX10" fmla="*/ 228365 w 673789"/>
                    <a:gd name="connsiteY10" fmla="*/ 174039 h 644297"/>
                    <a:gd name="connsiteX11" fmla="*/ 304303 w 673789"/>
                    <a:gd name="connsiteY11" fmla="*/ 20294 h 644297"/>
                    <a:gd name="connsiteX12" fmla="*/ 369517 w 673789"/>
                    <a:gd name="connsiteY12" fmla="*/ 20294 h 644297"/>
                    <a:gd name="connsiteX13" fmla="*/ 445454 w 673789"/>
                    <a:gd name="connsiteY13" fmla="*/ 174039 h 644297"/>
                    <a:gd name="connsiteX14" fmla="*/ 472886 w 673789"/>
                    <a:gd name="connsiteY14" fmla="*/ 193990 h 644297"/>
                    <a:gd name="connsiteX15" fmla="*/ 642592 w 673789"/>
                    <a:gd name="connsiteY15" fmla="*/ 218679 h 644297"/>
                    <a:gd name="connsiteX16" fmla="*/ 662792 w 673789"/>
                    <a:gd name="connsiteY16" fmla="*/ 280775 h 644297"/>
                    <a:gd name="connsiteX17" fmla="*/ 539970 w 673789"/>
                    <a:gd name="connsiteY17" fmla="*/ 400480 h 644297"/>
                    <a:gd name="connsiteX18" fmla="*/ 529496 w 673789"/>
                    <a:gd name="connsiteY18" fmla="*/ 432650 h 644297"/>
                    <a:gd name="connsiteX19" fmla="*/ 558425 w 673789"/>
                    <a:gd name="connsiteY19" fmla="*/ 601608 h 644297"/>
                    <a:gd name="connsiteX20" fmla="*/ 505680 w 673789"/>
                    <a:gd name="connsiteY20" fmla="*/ 640013 h 644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673789" h="644297">
                      <a:moveTo>
                        <a:pt x="505555" y="640013"/>
                      </a:moveTo>
                      <a:lnTo>
                        <a:pt x="353805" y="560210"/>
                      </a:lnTo>
                      <a:cubicBezTo>
                        <a:pt x="343207" y="554599"/>
                        <a:pt x="330488" y="554599"/>
                        <a:pt x="319889" y="560210"/>
                      </a:cubicBezTo>
                      <a:lnTo>
                        <a:pt x="168139" y="640013"/>
                      </a:lnTo>
                      <a:cubicBezTo>
                        <a:pt x="141455" y="654103"/>
                        <a:pt x="110282" y="631409"/>
                        <a:pt x="115394" y="601608"/>
                      </a:cubicBezTo>
                      <a:lnTo>
                        <a:pt x="144323" y="432650"/>
                      </a:lnTo>
                      <a:cubicBezTo>
                        <a:pt x="146318" y="420804"/>
                        <a:pt x="142452" y="408834"/>
                        <a:pt x="133849" y="400480"/>
                      </a:cubicBezTo>
                      <a:lnTo>
                        <a:pt x="11027" y="280775"/>
                      </a:lnTo>
                      <a:cubicBezTo>
                        <a:pt x="-10545" y="259702"/>
                        <a:pt x="1301" y="223043"/>
                        <a:pt x="31227" y="218679"/>
                      </a:cubicBezTo>
                      <a:lnTo>
                        <a:pt x="200933" y="193990"/>
                      </a:lnTo>
                      <a:cubicBezTo>
                        <a:pt x="212779" y="192244"/>
                        <a:pt x="223003" y="184887"/>
                        <a:pt x="228365" y="174039"/>
                      </a:cubicBezTo>
                      <a:lnTo>
                        <a:pt x="304303" y="20294"/>
                      </a:lnTo>
                      <a:cubicBezTo>
                        <a:pt x="317645" y="-6765"/>
                        <a:pt x="356175" y="-6765"/>
                        <a:pt x="369517" y="20294"/>
                      </a:cubicBezTo>
                      <a:lnTo>
                        <a:pt x="445454" y="174039"/>
                      </a:lnTo>
                      <a:cubicBezTo>
                        <a:pt x="450691" y="184762"/>
                        <a:pt x="461040" y="192244"/>
                        <a:pt x="472886" y="193990"/>
                      </a:cubicBezTo>
                      <a:lnTo>
                        <a:pt x="642592" y="218679"/>
                      </a:lnTo>
                      <a:cubicBezTo>
                        <a:pt x="672393" y="223043"/>
                        <a:pt x="684364" y="259702"/>
                        <a:pt x="662792" y="280775"/>
                      </a:cubicBezTo>
                      <a:lnTo>
                        <a:pt x="539970" y="400480"/>
                      </a:lnTo>
                      <a:cubicBezTo>
                        <a:pt x="531367" y="408834"/>
                        <a:pt x="527501" y="420929"/>
                        <a:pt x="529496" y="432650"/>
                      </a:cubicBezTo>
                      <a:lnTo>
                        <a:pt x="558425" y="601608"/>
                      </a:lnTo>
                      <a:cubicBezTo>
                        <a:pt x="563537" y="631284"/>
                        <a:pt x="532364" y="653978"/>
                        <a:pt x="505680" y="640013"/>
                      </a:cubicBez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68659DF1-ED4A-F926-EA81-7D76F703A4A0}"/>
                    </a:ext>
                  </a:extLst>
                </p:cNvPr>
                <p:cNvSpPr/>
                <p:nvPr/>
              </p:nvSpPr>
              <p:spPr>
                <a:xfrm>
                  <a:off x="4400798" y="938489"/>
                  <a:ext cx="340533" cy="237413"/>
                </a:xfrm>
                <a:custGeom>
                  <a:avLst/>
                  <a:gdLst>
                    <a:gd name="connsiteX0" fmla="*/ 340534 w 340533"/>
                    <a:gd name="connsiteY0" fmla="*/ 237414 h 237413"/>
                    <a:gd name="connsiteX1" fmla="*/ 0 w 340533"/>
                    <a:gd name="connsiteY1" fmla="*/ 237414 h 237413"/>
                    <a:gd name="connsiteX2" fmla="*/ 130927 w 340533"/>
                    <a:gd name="connsiteY2" fmla="*/ 0 h 237413"/>
                    <a:gd name="connsiteX3" fmla="*/ 208111 w 340533"/>
                    <a:gd name="connsiteY3" fmla="*/ 0 h 237413"/>
                    <a:gd name="connsiteX4" fmla="*/ 340534 w 340533"/>
                    <a:gd name="connsiteY4" fmla="*/ 237414 h 23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0533" h="237413">
                      <a:moveTo>
                        <a:pt x="340534" y="237414"/>
                      </a:moveTo>
                      <a:lnTo>
                        <a:pt x="0" y="237414"/>
                      </a:lnTo>
                      <a:lnTo>
                        <a:pt x="130927" y="0"/>
                      </a:lnTo>
                      <a:lnTo>
                        <a:pt x="208111" y="0"/>
                      </a:lnTo>
                      <a:lnTo>
                        <a:pt x="340534" y="237414"/>
                      </a:ln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71630905-333E-A7FB-79E0-405F014B297E}"/>
                  </a:ext>
                </a:extLst>
              </p:cNvPr>
              <p:cNvSpPr/>
              <p:nvPr/>
            </p:nvSpPr>
            <p:spPr>
              <a:xfrm>
                <a:off x="5175385" y="1691130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00E9A637-CE67-027F-A083-1FAD50FDE6DF}"/>
                  </a:ext>
                </a:extLst>
              </p:cNvPr>
              <p:cNvSpPr/>
              <p:nvPr/>
            </p:nvSpPr>
            <p:spPr>
              <a:xfrm>
                <a:off x="3862503" y="3393674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9E476DE3-EE3C-9F62-063C-C85E07A70FC2}"/>
                  </a:ext>
                </a:extLst>
              </p:cNvPr>
              <p:cNvSpPr/>
              <p:nvPr/>
            </p:nvSpPr>
            <p:spPr>
              <a:xfrm>
                <a:off x="3583691" y="248878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55BF9776-C87A-000C-04D7-B51B567E8B6F}"/>
                  </a:ext>
                </a:extLst>
              </p:cNvPr>
              <p:cNvSpPr/>
              <p:nvPr/>
            </p:nvSpPr>
            <p:spPr>
              <a:xfrm>
                <a:off x="4765148" y="369505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E7DFD261-B622-07E4-6CD7-031E7EDB7DD7}"/>
                  </a:ext>
                </a:extLst>
              </p:cNvPr>
              <p:cNvSpPr/>
              <p:nvPr/>
            </p:nvSpPr>
            <p:spPr>
              <a:xfrm>
                <a:off x="3791054" y="403920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3B6F7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DA452B51-628D-0264-9F63-9AE06C0DE4D1}"/>
                  </a:ext>
                </a:extLst>
              </p:cNvPr>
              <p:cNvSpPr/>
              <p:nvPr/>
            </p:nvSpPr>
            <p:spPr>
              <a:xfrm>
                <a:off x="4308027" y="1448978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5B148D6-6158-14D0-ABEF-911D5E7F90C3}"/>
                  </a:ext>
                </a:extLst>
              </p:cNvPr>
              <p:cNvSpPr/>
              <p:nvPr/>
            </p:nvSpPr>
            <p:spPr>
              <a:xfrm>
                <a:off x="5562054" y="4206292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ED04D327-7673-8554-20BB-1BC299554972}"/>
                  </a:ext>
                </a:extLst>
              </p:cNvPr>
              <p:cNvSpPr/>
              <p:nvPr/>
            </p:nvSpPr>
            <p:spPr>
              <a:xfrm>
                <a:off x="5103562" y="2830191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C8A92D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CC6FE9E0-A835-2C2A-04A5-1CF2C7A1D08A}"/>
                </a:ext>
              </a:extLst>
            </p:cNvPr>
            <p:cNvSpPr/>
            <p:nvPr/>
          </p:nvSpPr>
          <p:spPr>
            <a:xfrm>
              <a:off x="4073620" y="1910631"/>
              <a:ext cx="996760" cy="421327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2C04A4DC-D5B2-6C6A-FA42-CDFD09E767E1}"/>
                </a:ext>
              </a:extLst>
            </p:cNvPr>
            <p:cNvSpPr/>
            <p:nvPr/>
          </p:nvSpPr>
          <p:spPr>
            <a:xfrm>
              <a:off x="4073620" y="2497233"/>
              <a:ext cx="996760" cy="497484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34" name="!!Eye L!!">
            <a:extLst>
              <a:ext uri="{FF2B5EF4-FFF2-40B4-BE49-F238E27FC236}">
                <a16:creationId xmlns:a16="http://schemas.microsoft.com/office/drawing/2014/main" id="{EC948A70-691B-82DD-8160-55D5ABDAEC47}"/>
              </a:ext>
            </a:extLst>
          </p:cNvPr>
          <p:cNvSpPr/>
          <p:nvPr/>
        </p:nvSpPr>
        <p:spPr>
          <a:xfrm>
            <a:off x="3764290" y="2379855"/>
            <a:ext cx="249633" cy="249633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5" name="!!Pupil L!!">
            <a:extLst>
              <a:ext uri="{FF2B5EF4-FFF2-40B4-BE49-F238E27FC236}">
                <a16:creationId xmlns:a16="http://schemas.microsoft.com/office/drawing/2014/main" id="{1B4409C9-D578-3948-FBCD-6F6931F9B594}"/>
              </a:ext>
            </a:extLst>
          </p:cNvPr>
          <p:cNvSpPr/>
          <p:nvPr/>
        </p:nvSpPr>
        <p:spPr>
          <a:xfrm>
            <a:off x="3771514" y="2407482"/>
            <a:ext cx="117170" cy="117170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6" name="Eye R">
            <a:extLst>
              <a:ext uri="{FF2B5EF4-FFF2-40B4-BE49-F238E27FC236}">
                <a16:creationId xmlns:a16="http://schemas.microsoft.com/office/drawing/2014/main" id="{AC2A95A8-82AD-29C2-B348-5F3FABADC4C0}"/>
              </a:ext>
            </a:extLst>
          </p:cNvPr>
          <p:cNvSpPr/>
          <p:nvPr/>
        </p:nvSpPr>
        <p:spPr>
          <a:xfrm>
            <a:off x="4145205" y="2303312"/>
            <a:ext cx="249633" cy="249633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7" name="Pupil R">
            <a:extLst>
              <a:ext uri="{FF2B5EF4-FFF2-40B4-BE49-F238E27FC236}">
                <a16:creationId xmlns:a16="http://schemas.microsoft.com/office/drawing/2014/main" id="{E56F46A8-E5BD-F220-A122-EB69069DEC9B}"/>
              </a:ext>
            </a:extLst>
          </p:cNvPr>
          <p:cNvSpPr/>
          <p:nvPr/>
        </p:nvSpPr>
        <p:spPr>
          <a:xfrm>
            <a:off x="4152429" y="2330939"/>
            <a:ext cx="117170" cy="117170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8" name="!!Mouth!!">
            <a:extLst>
              <a:ext uri="{FF2B5EF4-FFF2-40B4-BE49-F238E27FC236}">
                <a16:creationId xmlns:a16="http://schemas.microsoft.com/office/drawing/2014/main" id="{6C8E3D2C-ACA1-96BD-11DC-6E3F0EA8C7A5}"/>
              </a:ext>
            </a:extLst>
          </p:cNvPr>
          <p:cNvSpPr/>
          <p:nvPr/>
        </p:nvSpPr>
        <p:spPr>
          <a:xfrm>
            <a:off x="4049280" y="2729824"/>
            <a:ext cx="96422" cy="96422"/>
          </a:xfrm>
          <a:prstGeom prst="ellipse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517CD6C8-9BDC-8384-E5F4-524F2E320193}"/>
              </a:ext>
            </a:extLst>
          </p:cNvPr>
          <p:cNvSpPr/>
          <p:nvPr/>
        </p:nvSpPr>
        <p:spPr>
          <a:xfrm rot="20725663">
            <a:off x="4166584" y="2093005"/>
            <a:ext cx="216590" cy="70730"/>
          </a:xfrm>
          <a:custGeom>
            <a:avLst/>
            <a:gdLst>
              <a:gd name="connsiteX0" fmla="*/ 0 w 216590"/>
              <a:gd name="connsiteY0" fmla="*/ 19731 h 70730"/>
              <a:gd name="connsiteX1" fmla="*/ 216590 w 216590"/>
              <a:gd name="connsiteY1" fmla="*/ 70730 h 7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730">
                <a:moveTo>
                  <a:pt x="0" y="19731"/>
                </a:moveTo>
                <a:cubicBezTo>
                  <a:pt x="81424" y="-26155"/>
                  <a:pt x="185292" y="15118"/>
                  <a:pt x="216590" y="70730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40" name="Freeform: Shape 239">
            <a:extLst>
              <a:ext uri="{FF2B5EF4-FFF2-40B4-BE49-F238E27FC236}">
                <a16:creationId xmlns:a16="http://schemas.microsoft.com/office/drawing/2014/main" id="{0E884ACC-40B9-F768-CC48-8EF0099BF1E6}"/>
              </a:ext>
            </a:extLst>
          </p:cNvPr>
          <p:cNvSpPr/>
          <p:nvPr/>
        </p:nvSpPr>
        <p:spPr>
          <a:xfrm rot="20928397">
            <a:off x="3695792" y="2292875"/>
            <a:ext cx="216590" cy="70675"/>
          </a:xfrm>
          <a:custGeom>
            <a:avLst/>
            <a:gdLst>
              <a:gd name="connsiteX0" fmla="*/ 216590 w 216590"/>
              <a:gd name="connsiteY0" fmla="*/ 19676 h 70675"/>
              <a:gd name="connsiteX1" fmla="*/ 0 w 216590"/>
              <a:gd name="connsiteY1" fmla="*/ 70675 h 7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675">
                <a:moveTo>
                  <a:pt x="216590" y="19676"/>
                </a:moveTo>
                <a:cubicBezTo>
                  <a:pt x="135166" y="-26086"/>
                  <a:pt x="31298" y="15063"/>
                  <a:pt x="0" y="70675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1FCF4D2E-115B-1CA5-E470-2203840477AD}"/>
              </a:ext>
            </a:extLst>
          </p:cNvPr>
          <p:cNvSpPr/>
          <p:nvPr/>
        </p:nvSpPr>
        <p:spPr>
          <a:xfrm>
            <a:off x="7664286" y="5505271"/>
            <a:ext cx="74573" cy="74573"/>
          </a:xfrm>
          <a:custGeom>
            <a:avLst/>
            <a:gdLst>
              <a:gd name="connsiteX0" fmla="*/ 74574 w 74573"/>
              <a:gd name="connsiteY0" fmla="*/ 37287 h 74573"/>
              <a:gd name="connsiteX1" fmla="*/ 37287 w 74573"/>
              <a:gd name="connsiteY1" fmla="*/ 74574 h 74573"/>
              <a:gd name="connsiteX2" fmla="*/ -1 w 74573"/>
              <a:gd name="connsiteY2" fmla="*/ 37287 h 74573"/>
              <a:gd name="connsiteX3" fmla="*/ 37287 w 74573"/>
              <a:gd name="connsiteY3" fmla="*/ 0 h 74573"/>
              <a:gd name="connsiteX4" fmla="*/ 74574 w 74573"/>
              <a:gd name="connsiteY4" fmla="*/ 37287 h 7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573" h="74573">
                <a:moveTo>
                  <a:pt x="74574" y="37287"/>
                </a:moveTo>
                <a:cubicBezTo>
                  <a:pt x="74574" y="57880"/>
                  <a:pt x="57880" y="74574"/>
                  <a:pt x="37287" y="74574"/>
                </a:cubicBezTo>
                <a:cubicBezTo>
                  <a:pt x="16694" y="74574"/>
                  <a:pt x="-1" y="57881"/>
                  <a:pt x="-1" y="37287"/>
                </a:cubicBezTo>
                <a:cubicBezTo>
                  <a:pt x="-1" y="16694"/>
                  <a:pt x="16693" y="0"/>
                  <a:pt x="37287" y="0"/>
                </a:cubicBezTo>
                <a:cubicBezTo>
                  <a:pt x="57880" y="0"/>
                  <a:pt x="74574" y="16694"/>
                  <a:pt x="74574" y="37287"/>
                </a:cubicBezTo>
                <a:close/>
              </a:path>
            </a:pathLst>
          </a:custGeom>
          <a:solidFill>
            <a:srgbClr val="E54C2B"/>
          </a:solidFill>
          <a:ln w="1521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40" name="P1">
            <a:extLst>
              <a:ext uri="{FF2B5EF4-FFF2-40B4-BE49-F238E27FC236}">
                <a16:creationId xmlns:a16="http://schemas.microsoft.com/office/drawing/2014/main" id="{955C7C9D-6D30-B27E-193B-F26EA61C2B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09000">
            <a:off x="1160589" y="4183476"/>
            <a:ext cx="444708" cy="552052"/>
          </a:xfrm>
          <a:prstGeom prst="rect">
            <a:avLst/>
          </a:prstGeom>
        </p:spPr>
      </p:pic>
      <p:pic>
        <p:nvPicPr>
          <p:cNvPr id="141" name="P5">
            <a:extLst>
              <a:ext uri="{FF2B5EF4-FFF2-40B4-BE49-F238E27FC236}">
                <a16:creationId xmlns:a16="http://schemas.microsoft.com/office/drawing/2014/main" id="{7B23D44B-2A10-2D05-D08E-CCFF84FD0C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479524">
            <a:off x="5157379" y="3756960"/>
            <a:ext cx="1380129" cy="1073434"/>
          </a:xfrm>
          <a:prstGeom prst="rect">
            <a:avLst/>
          </a:prstGeom>
        </p:spPr>
      </p:pic>
      <p:pic>
        <p:nvPicPr>
          <p:cNvPr id="142" name="P4">
            <a:extLst>
              <a:ext uri="{FF2B5EF4-FFF2-40B4-BE49-F238E27FC236}">
                <a16:creationId xmlns:a16="http://schemas.microsoft.com/office/drawing/2014/main" id="{B1AD27B0-4B78-3EB1-5028-0308CAAD6A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0720382">
            <a:off x="4007966" y="3937296"/>
            <a:ext cx="996760" cy="1303455"/>
          </a:xfrm>
          <a:prstGeom prst="rect">
            <a:avLst/>
          </a:prstGeom>
        </p:spPr>
      </p:pic>
      <p:pic>
        <p:nvPicPr>
          <p:cNvPr id="143" name="P2">
            <a:extLst>
              <a:ext uri="{FF2B5EF4-FFF2-40B4-BE49-F238E27FC236}">
                <a16:creationId xmlns:a16="http://schemas.microsoft.com/office/drawing/2014/main" id="{31379482-7BF5-49F5-745A-33C46E9C28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566353">
            <a:off x="1688002" y="3391204"/>
            <a:ext cx="1088768" cy="874082"/>
          </a:xfrm>
          <a:prstGeom prst="rect">
            <a:avLst/>
          </a:prstGeom>
        </p:spPr>
      </p:pic>
      <p:pic>
        <p:nvPicPr>
          <p:cNvPr id="144" name="P7">
            <a:extLst>
              <a:ext uri="{FF2B5EF4-FFF2-40B4-BE49-F238E27FC236}">
                <a16:creationId xmlns:a16="http://schemas.microsoft.com/office/drawing/2014/main" id="{E3956BBF-3645-398E-A55A-E320D6603B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0312976">
            <a:off x="6289320" y="4972756"/>
            <a:ext cx="1472137" cy="889416"/>
          </a:xfrm>
          <a:prstGeom prst="rect">
            <a:avLst/>
          </a:prstGeom>
        </p:spPr>
      </p:pic>
      <p:pic>
        <p:nvPicPr>
          <p:cNvPr id="145" name="P6">
            <a:extLst>
              <a:ext uri="{FF2B5EF4-FFF2-40B4-BE49-F238E27FC236}">
                <a16:creationId xmlns:a16="http://schemas.microsoft.com/office/drawing/2014/main" id="{21B9D079-52E6-5B5A-9C85-376852F1E42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8275343">
            <a:off x="5344415" y="5056357"/>
            <a:ext cx="506047" cy="552052"/>
          </a:xfrm>
          <a:prstGeom prst="rect">
            <a:avLst/>
          </a:prstGeom>
        </p:spPr>
      </p:pic>
      <p:pic>
        <p:nvPicPr>
          <p:cNvPr id="146" name="P3">
            <a:extLst>
              <a:ext uri="{FF2B5EF4-FFF2-40B4-BE49-F238E27FC236}">
                <a16:creationId xmlns:a16="http://schemas.microsoft.com/office/drawing/2014/main" id="{8E4C1B89-9CC7-ED2F-B4AD-2C0512AFA34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1132047">
            <a:off x="3386323" y="2680925"/>
            <a:ext cx="383369" cy="1380129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0DD2C39-F26A-5E61-FE18-9430D0C2DF6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2351455" y="-23163620"/>
            <a:ext cx="13052372" cy="2767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040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Tm="50">
        <p159:morph option="byObject"/>
      </p:transition>
    </mc:Choice>
    <mc:Fallback xmlns="">
      <p:transition advTm="5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163C47A-FEC2-754F-8D73-BE416889B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554546"/>
            <a:ext cx="9144000" cy="1303454"/>
          </a:xfrm>
          <a:prstGeom prst="rect">
            <a:avLst/>
          </a:prstGeom>
        </p:spPr>
      </p:pic>
      <p:grpSp>
        <p:nvGrpSpPr>
          <p:cNvPr id="637" name="Tree">
            <a:extLst>
              <a:ext uri="{FF2B5EF4-FFF2-40B4-BE49-F238E27FC236}">
                <a16:creationId xmlns:a16="http://schemas.microsoft.com/office/drawing/2014/main" id="{DE9E1139-E61E-3A4C-360E-EEDC7E7C2FA2}"/>
              </a:ext>
            </a:extLst>
          </p:cNvPr>
          <p:cNvGrpSpPr/>
          <p:nvPr/>
        </p:nvGrpSpPr>
        <p:grpSpPr>
          <a:xfrm>
            <a:off x="3368349" y="558028"/>
            <a:ext cx="2407303" cy="5200248"/>
            <a:chOff x="3387426" y="413941"/>
            <a:chExt cx="2407303" cy="5200248"/>
          </a:xfrm>
        </p:grpSpPr>
        <p:grpSp>
          <p:nvGrpSpPr>
            <p:cNvPr id="638" name="Tree">
              <a:extLst>
                <a:ext uri="{FF2B5EF4-FFF2-40B4-BE49-F238E27FC236}">
                  <a16:creationId xmlns:a16="http://schemas.microsoft.com/office/drawing/2014/main" id="{134D0C62-D03B-2A56-FAF9-9A1CE625391D}"/>
                </a:ext>
              </a:extLst>
            </p:cNvPr>
            <p:cNvGrpSpPr/>
            <p:nvPr/>
          </p:nvGrpSpPr>
          <p:grpSpPr>
            <a:xfrm>
              <a:off x="3387426" y="413941"/>
              <a:ext cx="2407303" cy="5200248"/>
              <a:chOff x="3387426" y="413941"/>
              <a:chExt cx="2407303" cy="5200248"/>
            </a:xfrm>
          </p:grpSpPr>
          <p:grpSp>
            <p:nvGrpSpPr>
              <p:cNvPr id="641" name="Group 640">
                <a:extLst>
                  <a:ext uri="{FF2B5EF4-FFF2-40B4-BE49-F238E27FC236}">
                    <a16:creationId xmlns:a16="http://schemas.microsoft.com/office/drawing/2014/main" id="{F1CE296A-24BD-C51B-E84C-E18B0EA266FF}"/>
                  </a:ext>
                </a:extLst>
              </p:cNvPr>
              <p:cNvGrpSpPr/>
              <p:nvPr/>
            </p:nvGrpSpPr>
            <p:grpSpPr>
              <a:xfrm>
                <a:off x="3387426" y="413941"/>
                <a:ext cx="2365656" cy="5200248"/>
                <a:chOff x="3387426" y="413941"/>
                <a:chExt cx="2365656" cy="5200248"/>
              </a:xfrm>
            </p:grpSpPr>
            <p:grpSp>
              <p:nvGrpSpPr>
                <p:cNvPr id="650" name="Group 649">
                  <a:extLst>
                    <a:ext uri="{FF2B5EF4-FFF2-40B4-BE49-F238E27FC236}">
                      <a16:creationId xmlns:a16="http://schemas.microsoft.com/office/drawing/2014/main" id="{EB1AF635-E2D0-E576-8AE0-5AE52B80997A}"/>
                    </a:ext>
                  </a:extLst>
                </p:cNvPr>
                <p:cNvGrpSpPr/>
                <p:nvPr/>
              </p:nvGrpSpPr>
              <p:grpSpPr>
                <a:xfrm>
                  <a:off x="3387426" y="1325408"/>
                  <a:ext cx="2365656" cy="4288781"/>
                  <a:chOff x="3387426" y="1325408"/>
                  <a:chExt cx="2365656" cy="4288781"/>
                </a:xfrm>
              </p:grpSpPr>
              <p:sp>
                <p:nvSpPr>
                  <p:cNvPr id="653" name="Freeform: Shape 652">
                    <a:extLst>
                      <a:ext uri="{FF2B5EF4-FFF2-40B4-BE49-F238E27FC236}">
                        <a16:creationId xmlns:a16="http://schemas.microsoft.com/office/drawing/2014/main" id="{FBDDE57B-D15C-01BD-5378-1248E7817FFA}"/>
                      </a:ext>
                    </a:extLst>
                  </p:cNvPr>
                  <p:cNvSpPr/>
                  <p:nvPr/>
                </p:nvSpPr>
                <p:spPr>
                  <a:xfrm>
                    <a:off x="4272615" y="4127861"/>
                    <a:ext cx="595279" cy="1486328"/>
                  </a:xfrm>
                  <a:custGeom>
                    <a:avLst/>
                    <a:gdLst>
                      <a:gd name="connsiteX0" fmla="*/ 0 w 595279"/>
                      <a:gd name="connsiteY0" fmla="*/ 0 h 1486328"/>
                      <a:gd name="connsiteX1" fmla="*/ 595280 w 595279"/>
                      <a:gd name="connsiteY1" fmla="*/ 0 h 1486328"/>
                      <a:gd name="connsiteX2" fmla="*/ 595280 w 595279"/>
                      <a:gd name="connsiteY2" fmla="*/ 1486329 h 1486328"/>
                      <a:gd name="connsiteX3" fmla="*/ 0 w 595279"/>
                      <a:gd name="connsiteY3" fmla="*/ 1486329 h 1486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5279" h="1486328">
                        <a:moveTo>
                          <a:pt x="0" y="0"/>
                        </a:moveTo>
                        <a:lnTo>
                          <a:pt x="595280" y="0"/>
                        </a:lnTo>
                        <a:lnTo>
                          <a:pt x="595280" y="1486329"/>
                        </a:lnTo>
                        <a:lnTo>
                          <a:pt x="0" y="1486329"/>
                        </a:lnTo>
                        <a:close/>
                      </a:path>
                    </a:pathLst>
                  </a:custGeom>
                  <a:solidFill>
                    <a:srgbClr val="7C4C1C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54" name="Freeform: Shape 653">
                    <a:extLst>
                      <a:ext uri="{FF2B5EF4-FFF2-40B4-BE49-F238E27FC236}">
                        <a16:creationId xmlns:a16="http://schemas.microsoft.com/office/drawing/2014/main" id="{E83D959B-9C87-91A2-673B-C7D8E1368BE0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019357" cy="1545058"/>
                  </a:xfrm>
                  <a:custGeom>
                    <a:avLst/>
                    <a:gdLst>
                      <a:gd name="connsiteX0" fmla="*/ 0 w 1019357"/>
                      <a:gd name="connsiteY0" fmla="*/ 0 h 1545058"/>
                      <a:gd name="connsiteX1" fmla="*/ 1019357 w 101935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357" h="1545058">
                        <a:moveTo>
                          <a:pt x="0" y="0"/>
                        </a:moveTo>
                        <a:lnTo>
                          <a:pt x="1019357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55" name="Freeform: Shape 654">
                    <a:extLst>
                      <a:ext uri="{FF2B5EF4-FFF2-40B4-BE49-F238E27FC236}">
                        <a16:creationId xmlns:a16="http://schemas.microsoft.com/office/drawing/2014/main" id="{A1080A1D-F386-9366-B7A7-1A5DC3BBB455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494902" cy="1545058"/>
                  </a:xfrm>
                  <a:custGeom>
                    <a:avLst/>
                    <a:gdLst>
                      <a:gd name="connsiteX0" fmla="*/ 0 w 494902"/>
                      <a:gd name="connsiteY0" fmla="*/ 0 h 1545058"/>
                      <a:gd name="connsiteX1" fmla="*/ 494903 w 49490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902" h="1545058">
                        <a:moveTo>
                          <a:pt x="0" y="0"/>
                        </a:moveTo>
                        <a:lnTo>
                          <a:pt x="494903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56" name="Freeform: Shape 655">
                    <a:extLst>
                      <a:ext uri="{FF2B5EF4-FFF2-40B4-BE49-F238E27FC236}">
                        <a16:creationId xmlns:a16="http://schemas.microsoft.com/office/drawing/2014/main" id="{59D3B2BA-F5DC-7407-55EA-6244394B9F38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2469" cy="1545058"/>
                  </a:xfrm>
                  <a:custGeom>
                    <a:avLst/>
                    <a:gdLst>
                      <a:gd name="connsiteX0" fmla="*/ 0 w 12469"/>
                      <a:gd name="connsiteY0" fmla="*/ 0 h 1545058"/>
                      <a:gd name="connsiteX1" fmla="*/ 0 w 12469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545058">
                        <a:moveTo>
                          <a:pt x="0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57" name="Freeform: Shape 656">
                    <a:extLst>
                      <a:ext uri="{FF2B5EF4-FFF2-40B4-BE49-F238E27FC236}">
                        <a16:creationId xmlns:a16="http://schemas.microsoft.com/office/drawing/2014/main" id="{AB88E0EE-2057-4E7F-7A00-E98AE6BC5E2D}"/>
                      </a:ext>
                    </a:extLst>
                  </p:cNvPr>
                  <p:cNvSpPr/>
                  <p:nvPr/>
                </p:nvSpPr>
                <p:spPr>
                  <a:xfrm>
                    <a:off x="3551022" y="2266334"/>
                    <a:ext cx="1019232" cy="1545058"/>
                  </a:xfrm>
                  <a:custGeom>
                    <a:avLst/>
                    <a:gdLst>
                      <a:gd name="connsiteX0" fmla="*/ 1019232 w 1019232"/>
                      <a:gd name="connsiteY0" fmla="*/ 0 h 1545058"/>
                      <a:gd name="connsiteX1" fmla="*/ 0 w 101923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232" h="1545058">
                        <a:moveTo>
                          <a:pt x="1019232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58" name="Freeform: Shape 657">
                    <a:extLst>
                      <a:ext uri="{FF2B5EF4-FFF2-40B4-BE49-F238E27FC236}">
                        <a16:creationId xmlns:a16="http://schemas.microsoft.com/office/drawing/2014/main" id="{34A92FB0-3E53-8B0B-C533-F77E586BECC3}"/>
                      </a:ext>
                    </a:extLst>
                  </p:cNvPr>
                  <p:cNvSpPr/>
                  <p:nvPr/>
                </p:nvSpPr>
                <p:spPr>
                  <a:xfrm>
                    <a:off x="4075476" y="2266334"/>
                    <a:ext cx="494777" cy="1545058"/>
                  </a:xfrm>
                  <a:custGeom>
                    <a:avLst/>
                    <a:gdLst>
                      <a:gd name="connsiteX0" fmla="*/ 494778 w 494777"/>
                      <a:gd name="connsiteY0" fmla="*/ 0 h 1545058"/>
                      <a:gd name="connsiteX1" fmla="*/ 0 w 49477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777" h="1545058">
                        <a:moveTo>
                          <a:pt x="494778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59" name="Freeform: Shape 658">
                    <a:extLst>
                      <a:ext uri="{FF2B5EF4-FFF2-40B4-BE49-F238E27FC236}">
                        <a16:creationId xmlns:a16="http://schemas.microsoft.com/office/drawing/2014/main" id="{FF087244-25F6-C381-18E4-D69F3DF51137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182828" cy="1792946"/>
                  </a:xfrm>
                  <a:custGeom>
                    <a:avLst/>
                    <a:gdLst>
                      <a:gd name="connsiteX0" fmla="*/ 0 w 1182828"/>
                      <a:gd name="connsiteY0" fmla="*/ 0 h 1792946"/>
                      <a:gd name="connsiteX1" fmla="*/ 1182828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0" y="0"/>
                        </a:moveTo>
                        <a:lnTo>
                          <a:pt x="1182828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60" name="Freeform: Shape 659">
                    <a:extLst>
                      <a:ext uri="{FF2B5EF4-FFF2-40B4-BE49-F238E27FC236}">
                        <a16:creationId xmlns:a16="http://schemas.microsoft.com/office/drawing/2014/main" id="{86FE7D1D-8915-7E74-1689-D812DB6C0CBA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574331" cy="1792946"/>
                  </a:xfrm>
                  <a:custGeom>
                    <a:avLst/>
                    <a:gdLst>
                      <a:gd name="connsiteX0" fmla="*/ 0 w 574331"/>
                      <a:gd name="connsiteY0" fmla="*/ 0 h 1792946"/>
                      <a:gd name="connsiteX1" fmla="*/ 574331 w 574331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331" h="1792946">
                        <a:moveTo>
                          <a:pt x="0" y="0"/>
                        </a:moveTo>
                        <a:lnTo>
                          <a:pt x="574331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61" name="Freeform: Shape 660">
                    <a:extLst>
                      <a:ext uri="{FF2B5EF4-FFF2-40B4-BE49-F238E27FC236}">
                        <a16:creationId xmlns:a16="http://schemas.microsoft.com/office/drawing/2014/main" id="{6CDBACFB-6309-1D4C-E251-3AFD33DCBFDC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2469" cy="1792946"/>
                  </a:xfrm>
                  <a:custGeom>
                    <a:avLst/>
                    <a:gdLst>
                      <a:gd name="connsiteX0" fmla="*/ 0 w 12469"/>
                      <a:gd name="connsiteY0" fmla="*/ 0 h 1792946"/>
                      <a:gd name="connsiteX1" fmla="*/ 0 w 12469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792946">
                        <a:moveTo>
                          <a:pt x="0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62" name="Freeform: Shape 661">
                    <a:extLst>
                      <a:ext uri="{FF2B5EF4-FFF2-40B4-BE49-F238E27FC236}">
                        <a16:creationId xmlns:a16="http://schemas.microsoft.com/office/drawing/2014/main" id="{6B1DBB56-9E18-EA06-544E-73B10FF84D41}"/>
                      </a:ext>
                    </a:extLst>
                  </p:cNvPr>
                  <p:cNvSpPr/>
                  <p:nvPr/>
                </p:nvSpPr>
                <p:spPr>
                  <a:xfrm>
                    <a:off x="3387426" y="2979323"/>
                    <a:ext cx="1182828" cy="1792946"/>
                  </a:xfrm>
                  <a:custGeom>
                    <a:avLst/>
                    <a:gdLst>
                      <a:gd name="connsiteX0" fmla="*/ 1182828 w 1182828"/>
                      <a:gd name="connsiteY0" fmla="*/ 0 h 1792946"/>
                      <a:gd name="connsiteX1" fmla="*/ 0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1182828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63" name="Freeform: Shape 662">
                    <a:extLst>
                      <a:ext uri="{FF2B5EF4-FFF2-40B4-BE49-F238E27FC236}">
                        <a16:creationId xmlns:a16="http://schemas.microsoft.com/office/drawing/2014/main" id="{F89A9055-DC34-7616-5196-5EBD59C8CF89}"/>
                      </a:ext>
                    </a:extLst>
                  </p:cNvPr>
                  <p:cNvSpPr/>
                  <p:nvPr/>
                </p:nvSpPr>
                <p:spPr>
                  <a:xfrm>
                    <a:off x="3996048" y="2979323"/>
                    <a:ext cx="574206" cy="1792946"/>
                  </a:xfrm>
                  <a:custGeom>
                    <a:avLst/>
                    <a:gdLst>
                      <a:gd name="connsiteX0" fmla="*/ 574207 w 574206"/>
                      <a:gd name="connsiteY0" fmla="*/ 0 h 1792946"/>
                      <a:gd name="connsiteX1" fmla="*/ 0 w 574206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206" h="1792946">
                        <a:moveTo>
                          <a:pt x="574207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64" name="Freeform: Shape 663">
                    <a:extLst>
                      <a:ext uri="{FF2B5EF4-FFF2-40B4-BE49-F238E27FC236}">
                        <a16:creationId xmlns:a16="http://schemas.microsoft.com/office/drawing/2014/main" id="{B1378F41-087D-599F-48A1-44F278150A37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760247" cy="1152278"/>
                  </a:xfrm>
                  <a:custGeom>
                    <a:avLst/>
                    <a:gdLst>
                      <a:gd name="connsiteX0" fmla="*/ 0 w 760247"/>
                      <a:gd name="connsiteY0" fmla="*/ 0 h 1152278"/>
                      <a:gd name="connsiteX1" fmla="*/ 760247 w 760247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247" h="1152278">
                        <a:moveTo>
                          <a:pt x="0" y="0"/>
                        </a:moveTo>
                        <a:lnTo>
                          <a:pt x="760247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65" name="Freeform: Shape 664">
                    <a:extLst>
                      <a:ext uri="{FF2B5EF4-FFF2-40B4-BE49-F238E27FC236}">
                        <a16:creationId xmlns:a16="http://schemas.microsoft.com/office/drawing/2014/main" id="{B3750C60-3CD2-6F8F-EA24-385E8C989123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369088" cy="1152278"/>
                  </a:xfrm>
                  <a:custGeom>
                    <a:avLst/>
                    <a:gdLst>
                      <a:gd name="connsiteX0" fmla="*/ 0 w 369088"/>
                      <a:gd name="connsiteY0" fmla="*/ 0 h 1152278"/>
                      <a:gd name="connsiteX1" fmla="*/ 369088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0" y="0"/>
                        </a:moveTo>
                        <a:lnTo>
                          <a:pt x="369088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66" name="Freeform: Shape 665">
                    <a:extLst>
                      <a:ext uri="{FF2B5EF4-FFF2-40B4-BE49-F238E27FC236}">
                        <a16:creationId xmlns:a16="http://schemas.microsoft.com/office/drawing/2014/main" id="{D1ABC4D5-EE16-6B52-8534-F5988CC6482A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12469" cy="1152278"/>
                  </a:xfrm>
                  <a:custGeom>
                    <a:avLst/>
                    <a:gdLst>
                      <a:gd name="connsiteX0" fmla="*/ 0 w 12469"/>
                      <a:gd name="connsiteY0" fmla="*/ 0 h 1152278"/>
                      <a:gd name="connsiteX1" fmla="*/ 0 w 12469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152278">
                        <a:moveTo>
                          <a:pt x="0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67" name="Freeform: Shape 666">
                    <a:extLst>
                      <a:ext uri="{FF2B5EF4-FFF2-40B4-BE49-F238E27FC236}">
                        <a16:creationId xmlns:a16="http://schemas.microsoft.com/office/drawing/2014/main" id="{491202C0-AA97-7CFE-6D64-01732171E524}"/>
                      </a:ext>
                    </a:extLst>
                  </p:cNvPr>
                  <p:cNvSpPr/>
                  <p:nvPr/>
                </p:nvSpPr>
                <p:spPr>
                  <a:xfrm>
                    <a:off x="3810132" y="1691130"/>
                    <a:ext cx="760122" cy="1152278"/>
                  </a:xfrm>
                  <a:custGeom>
                    <a:avLst/>
                    <a:gdLst>
                      <a:gd name="connsiteX0" fmla="*/ 760122 w 760122"/>
                      <a:gd name="connsiteY0" fmla="*/ 0 h 1152278"/>
                      <a:gd name="connsiteX1" fmla="*/ 0 w 760122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122" h="1152278">
                        <a:moveTo>
                          <a:pt x="760122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68" name="Freeform: Shape 667">
                    <a:extLst>
                      <a:ext uri="{FF2B5EF4-FFF2-40B4-BE49-F238E27FC236}">
                        <a16:creationId xmlns:a16="http://schemas.microsoft.com/office/drawing/2014/main" id="{CE7114F8-9197-F4C1-F462-8BD8BD2C9CB1}"/>
                      </a:ext>
                    </a:extLst>
                  </p:cNvPr>
                  <p:cNvSpPr/>
                  <p:nvPr/>
                </p:nvSpPr>
                <p:spPr>
                  <a:xfrm>
                    <a:off x="4201166" y="1691130"/>
                    <a:ext cx="369088" cy="1152278"/>
                  </a:xfrm>
                  <a:custGeom>
                    <a:avLst/>
                    <a:gdLst>
                      <a:gd name="connsiteX0" fmla="*/ 369088 w 369088"/>
                      <a:gd name="connsiteY0" fmla="*/ 0 h 1152278"/>
                      <a:gd name="connsiteX1" fmla="*/ 0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369088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69" name="Freeform: Shape 668">
                    <a:extLst>
                      <a:ext uri="{FF2B5EF4-FFF2-40B4-BE49-F238E27FC236}">
                        <a16:creationId xmlns:a16="http://schemas.microsoft.com/office/drawing/2014/main" id="{F2C6142F-5116-46BA-9F4C-A455A5FD71A1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612736" cy="713113"/>
                  </a:xfrm>
                  <a:custGeom>
                    <a:avLst/>
                    <a:gdLst>
                      <a:gd name="connsiteX0" fmla="*/ 0 w 612736"/>
                      <a:gd name="connsiteY0" fmla="*/ 0 h 713113"/>
                      <a:gd name="connsiteX1" fmla="*/ 612736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0" y="0"/>
                        </a:moveTo>
                        <a:lnTo>
                          <a:pt x="612736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70" name="Freeform: Shape 669">
                    <a:extLst>
                      <a:ext uri="{FF2B5EF4-FFF2-40B4-BE49-F238E27FC236}">
                        <a16:creationId xmlns:a16="http://schemas.microsoft.com/office/drawing/2014/main" id="{35BC1278-8B81-DFE5-28AB-0B928105DB02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297515" cy="713113"/>
                  </a:xfrm>
                  <a:custGeom>
                    <a:avLst/>
                    <a:gdLst>
                      <a:gd name="connsiteX0" fmla="*/ 0 w 297515"/>
                      <a:gd name="connsiteY0" fmla="*/ 0 h 713113"/>
                      <a:gd name="connsiteX1" fmla="*/ 297515 w 297515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515" h="713113">
                        <a:moveTo>
                          <a:pt x="0" y="0"/>
                        </a:moveTo>
                        <a:lnTo>
                          <a:pt x="297515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71" name="Freeform: Shape 670">
                    <a:extLst>
                      <a:ext uri="{FF2B5EF4-FFF2-40B4-BE49-F238E27FC236}">
                        <a16:creationId xmlns:a16="http://schemas.microsoft.com/office/drawing/2014/main" id="{EF013633-68BA-6CEC-D897-56BC22D01E0D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12469" cy="713113"/>
                  </a:xfrm>
                  <a:custGeom>
                    <a:avLst/>
                    <a:gdLst>
                      <a:gd name="connsiteX0" fmla="*/ 0 w 12469"/>
                      <a:gd name="connsiteY0" fmla="*/ 0 h 713113"/>
                      <a:gd name="connsiteX1" fmla="*/ 0 w 12469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713113">
                        <a:moveTo>
                          <a:pt x="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72" name="Freeform: Shape 671">
                    <a:extLst>
                      <a:ext uri="{FF2B5EF4-FFF2-40B4-BE49-F238E27FC236}">
                        <a16:creationId xmlns:a16="http://schemas.microsoft.com/office/drawing/2014/main" id="{B12BAA9A-D471-FA6F-7D55-34290ED395E0}"/>
                      </a:ext>
                    </a:extLst>
                  </p:cNvPr>
                  <p:cNvSpPr/>
                  <p:nvPr/>
                </p:nvSpPr>
                <p:spPr>
                  <a:xfrm>
                    <a:off x="3957518" y="1325408"/>
                    <a:ext cx="612736" cy="713113"/>
                  </a:xfrm>
                  <a:custGeom>
                    <a:avLst/>
                    <a:gdLst>
                      <a:gd name="connsiteX0" fmla="*/ 612736 w 612736"/>
                      <a:gd name="connsiteY0" fmla="*/ 0 h 713113"/>
                      <a:gd name="connsiteX1" fmla="*/ 0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612736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73" name="Freeform: Shape 672">
                    <a:extLst>
                      <a:ext uri="{FF2B5EF4-FFF2-40B4-BE49-F238E27FC236}">
                        <a16:creationId xmlns:a16="http://schemas.microsoft.com/office/drawing/2014/main" id="{DEE6E0FD-A511-2802-51C9-02FBADBA5C62}"/>
                      </a:ext>
                    </a:extLst>
                  </p:cNvPr>
                  <p:cNvSpPr/>
                  <p:nvPr/>
                </p:nvSpPr>
                <p:spPr>
                  <a:xfrm>
                    <a:off x="4272864" y="1325408"/>
                    <a:ext cx="297390" cy="713113"/>
                  </a:xfrm>
                  <a:custGeom>
                    <a:avLst/>
                    <a:gdLst>
                      <a:gd name="connsiteX0" fmla="*/ 297390 w 297390"/>
                      <a:gd name="connsiteY0" fmla="*/ 0 h 713113"/>
                      <a:gd name="connsiteX1" fmla="*/ 0 w 297390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390" h="713113">
                        <a:moveTo>
                          <a:pt x="29739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74" name="Freeform: Shape 673">
                    <a:extLst>
                      <a:ext uri="{FF2B5EF4-FFF2-40B4-BE49-F238E27FC236}">
                        <a16:creationId xmlns:a16="http://schemas.microsoft.com/office/drawing/2014/main" id="{C7B39AFF-57C9-303A-F79D-6C51D9BF5F4D}"/>
                      </a:ext>
                    </a:extLst>
                  </p:cNvPr>
                  <p:cNvSpPr/>
                  <p:nvPr/>
                </p:nvSpPr>
                <p:spPr>
                  <a:xfrm>
                    <a:off x="3981251" y="5177643"/>
                    <a:ext cx="1178201" cy="436546"/>
                  </a:xfrm>
                  <a:custGeom>
                    <a:avLst/>
                    <a:gdLst>
                      <a:gd name="connsiteX0" fmla="*/ 1143135 w 1178201"/>
                      <a:gd name="connsiteY0" fmla="*/ 436547 h 436546"/>
                      <a:gd name="connsiteX1" fmla="*/ 34997 w 1178201"/>
                      <a:gd name="connsiteY1" fmla="*/ 436547 h 436546"/>
                      <a:gd name="connsiteX2" fmla="*/ 11056 w 1178201"/>
                      <a:gd name="connsiteY2" fmla="*/ 355497 h 436546"/>
                      <a:gd name="connsiteX3" fmla="*/ 291489 w 1178201"/>
                      <a:gd name="connsiteY3" fmla="*/ 0 h 436546"/>
                      <a:gd name="connsiteX4" fmla="*/ 886768 w 1178201"/>
                      <a:gd name="connsiteY4" fmla="*/ 0 h 436546"/>
                      <a:gd name="connsiteX5" fmla="*/ 1167201 w 1178201"/>
                      <a:gd name="connsiteY5" fmla="*/ 355497 h 436546"/>
                      <a:gd name="connsiteX6" fmla="*/ 1143260 w 1178201"/>
                      <a:gd name="connsiteY6" fmla="*/ 436547 h 4365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201" h="436546">
                        <a:moveTo>
                          <a:pt x="1143135" y="436547"/>
                        </a:moveTo>
                        <a:lnTo>
                          <a:pt x="34997" y="436547"/>
                        </a:lnTo>
                        <a:cubicBezTo>
                          <a:pt x="3450" y="436547"/>
                          <a:pt x="-12012" y="384675"/>
                          <a:pt x="11056" y="355497"/>
                        </a:cubicBezTo>
                        <a:lnTo>
                          <a:pt x="291489" y="0"/>
                        </a:lnTo>
                        <a:lnTo>
                          <a:pt x="886768" y="0"/>
                        </a:lnTo>
                        <a:lnTo>
                          <a:pt x="1167201" y="355497"/>
                        </a:lnTo>
                        <a:cubicBezTo>
                          <a:pt x="1190144" y="384675"/>
                          <a:pt x="1174807" y="436547"/>
                          <a:pt x="1143260" y="436547"/>
                        </a:cubicBezTo>
                        <a:close/>
                      </a:path>
                    </a:pathLst>
                  </a:custGeom>
                  <a:solidFill>
                    <a:srgbClr val="28282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75" name="Freeform: Shape 674">
                    <a:extLst>
                      <a:ext uri="{FF2B5EF4-FFF2-40B4-BE49-F238E27FC236}">
                        <a16:creationId xmlns:a16="http://schemas.microsoft.com/office/drawing/2014/main" id="{23DFFC03-6266-0434-611A-8E7BD452633F}"/>
                      </a:ext>
                    </a:extLst>
                  </p:cNvPr>
                  <p:cNvSpPr/>
                  <p:nvPr/>
                </p:nvSpPr>
                <p:spPr>
                  <a:xfrm>
                    <a:off x="4101662" y="1691130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76" name="Freeform: Shape 675">
                    <a:extLst>
                      <a:ext uri="{FF2B5EF4-FFF2-40B4-BE49-F238E27FC236}">
                        <a16:creationId xmlns:a16="http://schemas.microsoft.com/office/drawing/2014/main" id="{9D7A32F9-8FC3-E523-9C0A-5ABD0ACBE05C}"/>
                      </a:ext>
                    </a:extLst>
                  </p:cNvPr>
                  <p:cNvSpPr/>
                  <p:nvPr/>
                </p:nvSpPr>
                <p:spPr>
                  <a:xfrm>
                    <a:off x="4102659" y="2412348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51" name="Freeform: Shape 650">
                  <a:extLst>
                    <a:ext uri="{FF2B5EF4-FFF2-40B4-BE49-F238E27FC236}">
                      <a16:creationId xmlns:a16="http://schemas.microsoft.com/office/drawing/2014/main" id="{CDD1A4AB-530B-70F2-2553-B736D7381880}"/>
                    </a:ext>
                  </a:extLst>
                </p:cNvPr>
                <p:cNvSpPr/>
                <p:nvPr/>
              </p:nvSpPr>
              <p:spPr>
                <a:xfrm>
                  <a:off x="4233407" y="413941"/>
                  <a:ext cx="673789" cy="644297"/>
                </a:xfrm>
                <a:custGeom>
                  <a:avLst/>
                  <a:gdLst>
                    <a:gd name="connsiteX0" fmla="*/ 505555 w 673789"/>
                    <a:gd name="connsiteY0" fmla="*/ 640013 h 644297"/>
                    <a:gd name="connsiteX1" fmla="*/ 353805 w 673789"/>
                    <a:gd name="connsiteY1" fmla="*/ 560210 h 644297"/>
                    <a:gd name="connsiteX2" fmla="*/ 319889 w 673789"/>
                    <a:gd name="connsiteY2" fmla="*/ 560210 h 644297"/>
                    <a:gd name="connsiteX3" fmla="*/ 168139 w 673789"/>
                    <a:gd name="connsiteY3" fmla="*/ 640013 h 644297"/>
                    <a:gd name="connsiteX4" fmla="*/ 115394 w 673789"/>
                    <a:gd name="connsiteY4" fmla="*/ 601608 h 644297"/>
                    <a:gd name="connsiteX5" fmla="*/ 144323 w 673789"/>
                    <a:gd name="connsiteY5" fmla="*/ 432650 h 644297"/>
                    <a:gd name="connsiteX6" fmla="*/ 133849 w 673789"/>
                    <a:gd name="connsiteY6" fmla="*/ 400480 h 644297"/>
                    <a:gd name="connsiteX7" fmla="*/ 11027 w 673789"/>
                    <a:gd name="connsiteY7" fmla="*/ 280775 h 644297"/>
                    <a:gd name="connsiteX8" fmla="*/ 31227 w 673789"/>
                    <a:gd name="connsiteY8" fmla="*/ 218679 h 644297"/>
                    <a:gd name="connsiteX9" fmla="*/ 200933 w 673789"/>
                    <a:gd name="connsiteY9" fmla="*/ 193990 h 644297"/>
                    <a:gd name="connsiteX10" fmla="*/ 228365 w 673789"/>
                    <a:gd name="connsiteY10" fmla="*/ 174039 h 644297"/>
                    <a:gd name="connsiteX11" fmla="*/ 304303 w 673789"/>
                    <a:gd name="connsiteY11" fmla="*/ 20294 h 644297"/>
                    <a:gd name="connsiteX12" fmla="*/ 369517 w 673789"/>
                    <a:gd name="connsiteY12" fmla="*/ 20294 h 644297"/>
                    <a:gd name="connsiteX13" fmla="*/ 445454 w 673789"/>
                    <a:gd name="connsiteY13" fmla="*/ 174039 h 644297"/>
                    <a:gd name="connsiteX14" fmla="*/ 472886 w 673789"/>
                    <a:gd name="connsiteY14" fmla="*/ 193990 h 644297"/>
                    <a:gd name="connsiteX15" fmla="*/ 642592 w 673789"/>
                    <a:gd name="connsiteY15" fmla="*/ 218679 h 644297"/>
                    <a:gd name="connsiteX16" fmla="*/ 662792 w 673789"/>
                    <a:gd name="connsiteY16" fmla="*/ 280775 h 644297"/>
                    <a:gd name="connsiteX17" fmla="*/ 539970 w 673789"/>
                    <a:gd name="connsiteY17" fmla="*/ 400480 h 644297"/>
                    <a:gd name="connsiteX18" fmla="*/ 529496 w 673789"/>
                    <a:gd name="connsiteY18" fmla="*/ 432650 h 644297"/>
                    <a:gd name="connsiteX19" fmla="*/ 558425 w 673789"/>
                    <a:gd name="connsiteY19" fmla="*/ 601608 h 644297"/>
                    <a:gd name="connsiteX20" fmla="*/ 505680 w 673789"/>
                    <a:gd name="connsiteY20" fmla="*/ 640013 h 644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673789" h="644297">
                      <a:moveTo>
                        <a:pt x="505555" y="640013"/>
                      </a:moveTo>
                      <a:lnTo>
                        <a:pt x="353805" y="560210"/>
                      </a:lnTo>
                      <a:cubicBezTo>
                        <a:pt x="343207" y="554599"/>
                        <a:pt x="330488" y="554599"/>
                        <a:pt x="319889" y="560210"/>
                      </a:cubicBezTo>
                      <a:lnTo>
                        <a:pt x="168139" y="640013"/>
                      </a:lnTo>
                      <a:cubicBezTo>
                        <a:pt x="141455" y="654103"/>
                        <a:pt x="110282" y="631409"/>
                        <a:pt x="115394" y="601608"/>
                      </a:cubicBezTo>
                      <a:lnTo>
                        <a:pt x="144323" y="432650"/>
                      </a:lnTo>
                      <a:cubicBezTo>
                        <a:pt x="146318" y="420804"/>
                        <a:pt x="142452" y="408834"/>
                        <a:pt x="133849" y="400480"/>
                      </a:cubicBezTo>
                      <a:lnTo>
                        <a:pt x="11027" y="280775"/>
                      </a:lnTo>
                      <a:cubicBezTo>
                        <a:pt x="-10545" y="259702"/>
                        <a:pt x="1301" y="223043"/>
                        <a:pt x="31227" y="218679"/>
                      </a:cubicBezTo>
                      <a:lnTo>
                        <a:pt x="200933" y="193990"/>
                      </a:lnTo>
                      <a:cubicBezTo>
                        <a:pt x="212779" y="192244"/>
                        <a:pt x="223003" y="184887"/>
                        <a:pt x="228365" y="174039"/>
                      </a:cubicBezTo>
                      <a:lnTo>
                        <a:pt x="304303" y="20294"/>
                      </a:lnTo>
                      <a:cubicBezTo>
                        <a:pt x="317645" y="-6765"/>
                        <a:pt x="356175" y="-6765"/>
                        <a:pt x="369517" y="20294"/>
                      </a:cubicBezTo>
                      <a:lnTo>
                        <a:pt x="445454" y="174039"/>
                      </a:lnTo>
                      <a:cubicBezTo>
                        <a:pt x="450691" y="184762"/>
                        <a:pt x="461040" y="192244"/>
                        <a:pt x="472886" y="193990"/>
                      </a:cubicBezTo>
                      <a:lnTo>
                        <a:pt x="642592" y="218679"/>
                      </a:lnTo>
                      <a:cubicBezTo>
                        <a:pt x="672393" y="223043"/>
                        <a:pt x="684364" y="259702"/>
                        <a:pt x="662792" y="280775"/>
                      </a:cubicBezTo>
                      <a:lnTo>
                        <a:pt x="539970" y="400480"/>
                      </a:lnTo>
                      <a:cubicBezTo>
                        <a:pt x="531367" y="408834"/>
                        <a:pt x="527501" y="420929"/>
                        <a:pt x="529496" y="432650"/>
                      </a:cubicBezTo>
                      <a:lnTo>
                        <a:pt x="558425" y="601608"/>
                      </a:lnTo>
                      <a:cubicBezTo>
                        <a:pt x="563537" y="631284"/>
                        <a:pt x="532364" y="653978"/>
                        <a:pt x="505680" y="640013"/>
                      </a:cubicBez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2" name="Freeform: Shape 651">
                  <a:extLst>
                    <a:ext uri="{FF2B5EF4-FFF2-40B4-BE49-F238E27FC236}">
                      <a16:creationId xmlns:a16="http://schemas.microsoft.com/office/drawing/2014/main" id="{82065686-5708-28E4-673B-DE681914A336}"/>
                    </a:ext>
                  </a:extLst>
                </p:cNvPr>
                <p:cNvSpPr/>
                <p:nvPr/>
              </p:nvSpPr>
              <p:spPr>
                <a:xfrm>
                  <a:off x="4400798" y="938489"/>
                  <a:ext cx="340533" cy="237413"/>
                </a:xfrm>
                <a:custGeom>
                  <a:avLst/>
                  <a:gdLst>
                    <a:gd name="connsiteX0" fmla="*/ 340534 w 340533"/>
                    <a:gd name="connsiteY0" fmla="*/ 237414 h 237413"/>
                    <a:gd name="connsiteX1" fmla="*/ 0 w 340533"/>
                    <a:gd name="connsiteY1" fmla="*/ 237414 h 237413"/>
                    <a:gd name="connsiteX2" fmla="*/ 130927 w 340533"/>
                    <a:gd name="connsiteY2" fmla="*/ 0 h 237413"/>
                    <a:gd name="connsiteX3" fmla="*/ 208111 w 340533"/>
                    <a:gd name="connsiteY3" fmla="*/ 0 h 237413"/>
                    <a:gd name="connsiteX4" fmla="*/ 340534 w 340533"/>
                    <a:gd name="connsiteY4" fmla="*/ 237414 h 23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0533" h="237413">
                      <a:moveTo>
                        <a:pt x="340534" y="237414"/>
                      </a:moveTo>
                      <a:lnTo>
                        <a:pt x="0" y="237414"/>
                      </a:lnTo>
                      <a:lnTo>
                        <a:pt x="130927" y="0"/>
                      </a:lnTo>
                      <a:lnTo>
                        <a:pt x="208111" y="0"/>
                      </a:lnTo>
                      <a:lnTo>
                        <a:pt x="340534" y="237414"/>
                      </a:ln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642" name="Freeform: Shape 641">
                <a:extLst>
                  <a:ext uri="{FF2B5EF4-FFF2-40B4-BE49-F238E27FC236}">
                    <a16:creationId xmlns:a16="http://schemas.microsoft.com/office/drawing/2014/main" id="{D69D0B71-976E-0AD0-5151-30DD53B51A05}"/>
                  </a:ext>
                </a:extLst>
              </p:cNvPr>
              <p:cNvSpPr/>
              <p:nvPr/>
            </p:nvSpPr>
            <p:spPr>
              <a:xfrm>
                <a:off x="5175385" y="1691130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3" name="Freeform: Shape 642">
                <a:extLst>
                  <a:ext uri="{FF2B5EF4-FFF2-40B4-BE49-F238E27FC236}">
                    <a16:creationId xmlns:a16="http://schemas.microsoft.com/office/drawing/2014/main" id="{6905257A-6562-2C10-45E6-03EF78620DFD}"/>
                  </a:ext>
                </a:extLst>
              </p:cNvPr>
              <p:cNvSpPr/>
              <p:nvPr/>
            </p:nvSpPr>
            <p:spPr>
              <a:xfrm>
                <a:off x="3862503" y="3393674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4" name="Freeform: Shape 643">
                <a:extLst>
                  <a:ext uri="{FF2B5EF4-FFF2-40B4-BE49-F238E27FC236}">
                    <a16:creationId xmlns:a16="http://schemas.microsoft.com/office/drawing/2014/main" id="{65D07408-DEB9-768A-04A7-7103E420F176}"/>
                  </a:ext>
                </a:extLst>
              </p:cNvPr>
              <p:cNvSpPr/>
              <p:nvPr/>
            </p:nvSpPr>
            <p:spPr>
              <a:xfrm>
                <a:off x="3583691" y="248878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5" name="Freeform: Shape 644">
                <a:extLst>
                  <a:ext uri="{FF2B5EF4-FFF2-40B4-BE49-F238E27FC236}">
                    <a16:creationId xmlns:a16="http://schemas.microsoft.com/office/drawing/2014/main" id="{DFC91EE3-BCAE-4816-4570-2B89E631B825}"/>
                  </a:ext>
                </a:extLst>
              </p:cNvPr>
              <p:cNvSpPr/>
              <p:nvPr/>
            </p:nvSpPr>
            <p:spPr>
              <a:xfrm>
                <a:off x="4765148" y="369505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6" name="Freeform: Shape 645">
                <a:extLst>
                  <a:ext uri="{FF2B5EF4-FFF2-40B4-BE49-F238E27FC236}">
                    <a16:creationId xmlns:a16="http://schemas.microsoft.com/office/drawing/2014/main" id="{436E8E09-AE8D-DC53-00AC-C76293E475CF}"/>
                  </a:ext>
                </a:extLst>
              </p:cNvPr>
              <p:cNvSpPr/>
              <p:nvPr/>
            </p:nvSpPr>
            <p:spPr>
              <a:xfrm>
                <a:off x="3791054" y="403920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3B6F7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7" name="Freeform: Shape 646">
                <a:extLst>
                  <a:ext uri="{FF2B5EF4-FFF2-40B4-BE49-F238E27FC236}">
                    <a16:creationId xmlns:a16="http://schemas.microsoft.com/office/drawing/2014/main" id="{E1B1998D-682E-4675-A096-BDF14A37A996}"/>
                  </a:ext>
                </a:extLst>
              </p:cNvPr>
              <p:cNvSpPr/>
              <p:nvPr/>
            </p:nvSpPr>
            <p:spPr>
              <a:xfrm>
                <a:off x="4308027" y="1448978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8" name="Freeform: Shape 647">
                <a:extLst>
                  <a:ext uri="{FF2B5EF4-FFF2-40B4-BE49-F238E27FC236}">
                    <a16:creationId xmlns:a16="http://schemas.microsoft.com/office/drawing/2014/main" id="{984536C2-B9AB-3DB3-B438-F5332A6EE29A}"/>
                  </a:ext>
                </a:extLst>
              </p:cNvPr>
              <p:cNvSpPr/>
              <p:nvPr/>
            </p:nvSpPr>
            <p:spPr>
              <a:xfrm>
                <a:off x="5562054" y="4206292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9" name="Freeform: Shape 648">
                <a:extLst>
                  <a:ext uri="{FF2B5EF4-FFF2-40B4-BE49-F238E27FC236}">
                    <a16:creationId xmlns:a16="http://schemas.microsoft.com/office/drawing/2014/main" id="{71C0897E-8DA3-8DB8-AC43-14F90DB77017}"/>
                  </a:ext>
                </a:extLst>
              </p:cNvPr>
              <p:cNvSpPr/>
              <p:nvPr/>
            </p:nvSpPr>
            <p:spPr>
              <a:xfrm>
                <a:off x="5103562" y="2830191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C8A92D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39" name="Rectangle 638">
              <a:extLst>
                <a:ext uri="{FF2B5EF4-FFF2-40B4-BE49-F238E27FC236}">
                  <a16:creationId xmlns:a16="http://schemas.microsoft.com/office/drawing/2014/main" id="{3DD768C4-EFE2-C149-8FCB-53BE3870B48D}"/>
                </a:ext>
              </a:extLst>
            </p:cNvPr>
            <p:cNvSpPr/>
            <p:nvPr/>
          </p:nvSpPr>
          <p:spPr>
            <a:xfrm>
              <a:off x="4073620" y="1910631"/>
              <a:ext cx="996760" cy="421327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40" name="Rectangle 639">
              <a:extLst>
                <a:ext uri="{FF2B5EF4-FFF2-40B4-BE49-F238E27FC236}">
                  <a16:creationId xmlns:a16="http://schemas.microsoft.com/office/drawing/2014/main" id="{89A6353D-380F-D806-C8DD-8EDC8EC9D346}"/>
                </a:ext>
              </a:extLst>
            </p:cNvPr>
            <p:cNvSpPr/>
            <p:nvPr/>
          </p:nvSpPr>
          <p:spPr>
            <a:xfrm>
              <a:off x="4073620" y="2497233"/>
              <a:ext cx="996760" cy="497484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463" name="P1">
            <a:extLst>
              <a:ext uri="{FF2B5EF4-FFF2-40B4-BE49-F238E27FC236}">
                <a16:creationId xmlns:a16="http://schemas.microsoft.com/office/drawing/2014/main" id="{B1FF8CF7-44AE-1997-7DC4-1D17F5B192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8322" y="5879271"/>
            <a:ext cx="444708" cy="552052"/>
          </a:xfrm>
          <a:prstGeom prst="rect">
            <a:avLst/>
          </a:prstGeom>
        </p:spPr>
      </p:pic>
      <p:pic>
        <p:nvPicPr>
          <p:cNvPr id="464" name="P5">
            <a:extLst>
              <a:ext uri="{FF2B5EF4-FFF2-40B4-BE49-F238E27FC236}">
                <a16:creationId xmlns:a16="http://schemas.microsoft.com/office/drawing/2014/main" id="{0454A3D0-F017-AE1A-B5AD-CF906E9B12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870020">
            <a:off x="4366739" y="5077839"/>
            <a:ext cx="1380129" cy="1073434"/>
          </a:xfrm>
          <a:prstGeom prst="rect">
            <a:avLst/>
          </a:prstGeom>
        </p:spPr>
      </p:pic>
      <p:pic>
        <p:nvPicPr>
          <p:cNvPr id="467" name="P4">
            <a:extLst>
              <a:ext uri="{FF2B5EF4-FFF2-40B4-BE49-F238E27FC236}">
                <a16:creationId xmlns:a16="http://schemas.microsoft.com/office/drawing/2014/main" id="{0068FD70-BAB3-5B33-310C-DC961C599D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7135482">
            <a:off x="3390622" y="4686836"/>
            <a:ext cx="996760" cy="1303455"/>
          </a:xfrm>
          <a:prstGeom prst="rect">
            <a:avLst/>
          </a:prstGeom>
        </p:spPr>
      </p:pic>
      <p:pic>
        <p:nvPicPr>
          <p:cNvPr id="469" name="P2">
            <a:extLst>
              <a:ext uri="{FF2B5EF4-FFF2-40B4-BE49-F238E27FC236}">
                <a16:creationId xmlns:a16="http://schemas.microsoft.com/office/drawing/2014/main" id="{B3AF098D-2233-ADC6-0E60-ADF69322B0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23487" y="5237740"/>
            <a:ext cx="1088768" cy="874082"/>
          </a:xfrm>
          <a:prstGeom prst="rect">
            <a:avLst/>
          </a:prstGeom>
        </p:spPr>
      </p:pic>
      <p:pic>
        <p:nvPicPr>
          <p:cNvPr id="470" name="P7">
            <a:extLst>
              <a:ext uri="{FF2B5EF4-FFF2-40B4-BE49-F238E27FC236}">
                <a16:creationId xmlns:a16="http://schemas.microsoft.com/office/drawing/2014/main" id="{69803574-E7C0-D9CA-1974-A0ACAEDA05E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318628">
            <a:off x="5785417" y="4968189"/>
            <a:ext cx="1472137" cy="889416"/>
          </a:xfrm>
          <a:prstGeom prst="rect">
            <a:avLst/>
          </a:prstGeom>
        </p:spPr>
      </p:pic>
      <p:pic>
        <p:nvPicPr>
          <p:cNvPr id="471" name="P6">
            <a:extLst>
              <a:ext uri="{FF2B5EF4-FFF2-40B4-BE49-F238E27FC236}">
                <a16:creationId xmlns:a16="http://schemas.microsoft.com/office/drawing/2014/main" id="{1A65278E-0E72-1CB4-8495-AF7E67A20D1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3533815">
            <a:off x="5365728" y="5647796"/>
            <a:ext cx="506047" cy="552052"/>
          </a:xfrm>
          <a:prstGeom prst="rect">
            <a:avLst/>
          </a:prstGeom>
        </p:spPr>
      </p:pic>
      <p:pic>
        <p:nvPicPr>
          <p:cNvPr id="472" name="P3">
            <a:extLst>
              <a:ext uri="{FF2B5EF4-FFF2-40B4-BE49-F238E27FC236}">
                <a16:creationId xmlns:a16="http://schemas.microsoft.com/office/drawing/2014/main" id="{7236C054-C8AD-5876-FF4F-4BDA994BF1D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6449912">
            <a:off x="3017662" y="5150728"/>
            <a:ext cx="383369" cy="1380129"/>
          </a:xfrm>
          <a:prstGeom prst="rect">
            <a:avLst/>
          </a:prstGeom>
        </p:spPr>
      </p:pic>
      <p:sp>
        <p:nvSpPr>
          <p:cNvPr id="11" name="!!Eye L!!">
            <a:extLst>
              <a:ext uri="{FF2B5EF4-FFF2-40B4-BE49-F238E27FC236}">
                <a16:creationId xmlns:a16="http://schemas.microsoft.com/office/drawing/2014/main" id="{794C4113-60D8-1DEA-CF66-77D446DFFD2F}"/>
              </a:ext>
            </a:extLst>
          </p:cNvPr>
          <p:cNvSpPr/>
          <p:nvPr/>
        </p:nvSpPr>
        <p:spPr>
          <a:xfrm>
            <a:off x="4221843" y="2489590"/>
            <a:ext cx="249633" cy="249633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!!Pupil L!!">
            <a:extLst>
              <a:ext uri="{FF2B5EF4-FFF2-40B4-BE49-F238E27FC236}">
                <a16:creationId xmlns:a16="http://schemas.microsoft.com/office/drawing/2014/main" id="{57209BEB-2FB7-69C4-129F-EE4AF7575688}"/>
              </a:ext>
            </a:extLst>
          </p:cNvPr>
          <p:cNvSpPr/>
          <p:nvPr/>
        </p:nvSpPr>
        <p:spPr>
          <a:xfrm>
            <a:off x="4332471" y="2497774"/>
            <a:ext cx="135240" cy="135240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Eye R">
            <a:extLst>
              <a:ext uri="{FF2B5EF4-FFF2-40B4-BE49-F238E27FC236}">
                <a16:creationId xmlns:a16="http://schemas.microsoft.com/office/drawing/2014/main" id="{BB2146C0-9A2F-2B65-2B01-41503E45409A}"/>
              </a:ext>
            </a:extLst>
          </p:cNvPr>
          <p:cNvSpPr/>
          <p:nvPr/>
        </p:nvSpPr>
        <p:spPr>
          <a:xfrm>
            <a:off x="4613669" y="2493246"/>
            <a:ext cx="249633" cy="249633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Pupil R">
            <a:extLst>
              <a:ext uri="{FF2B5EF4-FFF2-40B4-BE49-F238E27FC236}">
                <a16:creationId xmlns:a16="http://schemas.microsoft.com/office/drawing/2014/main" id="{3AC50F0E-80BF-10B7-5036-BF3DD3375F54}"/>
              </a:ext>
            </a:extLst>
          </p:cNvPr>
          <p:cNvSpPr/>
          <p:nvPr/>
        </p:nvSpPr>
        <p:spPr>
          <a:xfrm>
            <a:off x="4724297" y="2501430"/>
            <a:ext cx="135240" cy="135240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AB6DE7B-7306-DD2A-4B49-C1DCDEB02BCE}"/>
              </a:ext>
            </a:extLst>
          </p:cNvPr>
          <p:cNvSpPr/>
          <p:nvPr/>
        </p:nvSpPr>
        <p:spPr>
          <a:xfrm>
            <a:off x="4685269" y="2378428"/>
            <a:ext cx="216590" cy="70730"/>
          </a:xfrm>
          <a:custGeom>
            <a:avLst/>
            <a:gdLst>
              <a:gd name="connsiteX0" fmla="*/ 0 w 216590"/>
              <a:gd name="connsiteY0" fmla="*/ 19731 h 70730"/>
              <a:gd name="connsiteX1" fmla="*/ 216590 w 216590"/>
              <a:gd name="connsiteY1" fmla="*/ 70730 h 7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730">
                <a:moveTo>
                  <a:pt x="0" y="19731"/>
                </a:moveTo>
                <a:cubicBezTo>
                  <a:pt x="81424" y="-26155"/>
                  <a:pt x="185292" y="15118"/>
                  <a:pt x="216590" y="70730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4D05910-8B18-3B0F-577F-C9CC215C6851}"/>
              </a:ext>
            </a:extLst>
          </p:cNvPr>
          <p:cNvSpPr/>
          <p:nvPr/>
        </p:nvSpPr>
        <p:spPr>
          <a:xfrm rot="21246996">
            <a:off x="4181041" y="2374024"/>
            <a:ext cx="216590" cy="70675"/>
          </a:xfrm>
          <a:custGeom>
            <a:avLst/>
            <a:gdLst>
              <a:gd name="connsiteX0" fmla="*/ 216590 w 216590"/>
              <a:gd name="connsiteY0" fmla="*/ 19676 h 70675"/>
              <a:gd name="connsiteX1" fmla="*/ 0 w 216590"/>
              <a:gd name="connsiteY1" fmla="*/ 70675 h 7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675">
                <a:moveTo>
                  <a:pt x="216590" y="19676"/>
                </a:moveTo>
                <a:cubicBezTo>
                  <a:pt x="135166" y="-26086"/>
                  <a:pt x="31298" y="15063"/>
                  <a:pt x="0" y="70675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3" name="!!Mouth!!">
            <a:extLst>
              <a:ext uri="{FF2B5EF4-FFF2-40B4-BE49-F238E27FC236}">
                <a16:creationId xmlns:a16="http://schemas.microsoft.com/office/drawing/2014/main" id="{889815FD-987F-F5CF-D3BB-970ED2137F0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45707" y="2819379"/>
            <a:ext cx="609653" cy="457240"/>
          </a:xfrm>
          <a:prstGeom prst="rect">
            <a:avLst/>
          </a:prstGeom>
        </p:spPr>
      </p:pic>
      <p:sp>
        <p:nvSpPr>
          <p:cNvPr id="4" name="!!Mouth!!">
            <a:extLst>
              <a:ext uri="{FF2B5EF4-FFF2-40B4-BE49-F238E27FC236}">
                <a16:creationId xmlns:a16="http://schemas.microsoft.com/office/drawing/2014/main" id="{8A82681E-3418-7B37-EFDC-91DB61D5F3C0}"/>
              </a:ext>
            </a:extLst>
          </p:cNvPr>
          <p:cNvSpPr/>
          <p:nvPr/>
        </p:nvSpPr>
        <p:spPr>
          <a:xfrm>
            <a:off x="4549521" y="2970980"/>
            <a:ext cx="96422" cy="96422"/>
          </a:xfrm>
          <a:prstGeom prst="ellipse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35" name="Graphic 634">
            <a:extLst>
              <a:ext uri="{FF2B5EF4-FFF2-40B4-BE49-F238E27FC236}">
                <a16:creationId xmlns:a16="http://schemas.microsoft.com/office/drawing/2014/main" id="{702852F6-9CE5-A9CC-DD71-049A13CC7C9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70607" y="8245278"/>
            <a:ext cx="6802786" cy="858604"/>
          </a:xfrm>
          <a:prstGeom prst="rect">
            <a:avLst/>
          </a:prstGeom>
        </p:spPr>
      </p:pic>
      <p:pic>
        <p:nvPicPr>
          <p:cNvPr id="473" name="Picture 472">
            <a:extLst>
              <a:ext uri="{FF2B5EF4-FFF2-40B4-BE49-F238E27FC236}">
                <a16:creationId xmlns:a16="http://schemas.microsoft.com/office/drawing/2014/main" id="{56F3D0D0-11A5-8753-9F9B-12A605E175F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2351455" y="-21238965"/>
            <a:ext cx="13052372" cy="27670288"/>
          </a:xfrm>
          <a:prstGeom prst="rect">
            <a:avLst/>
          </a:prstGeom>
        </p:spPr>
      </p:pic>
      <p:pic>
        <p:nvPicPr>
          <p:cNvPr id="585" name="Graphic 584">
            <a:extLst>
              <a:ext uri="{FF2B5EF4-FFF2-40B4-BE49-F238E27FC236}">
                <a16:creationId xmlns:a16="http://schemas.microsoft.com/office/drawing/2014/main" id="{F19A0F5B-031A-04DD-DC7E-036BF2CD258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-6131335" y="-4604658"/>
            <a:ext cx="21414878" cy="1606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744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Tm="20">
        <p159:morph option="byObject"/>
      </p:transition>
    </mc:Choice>
    <mc:Fallback xmlns="">
      <p:transition advTm="2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raphic 189">
            <a:extLst>
              <a:ext uri="{FF2B5EF4-FFF2-40B4-BE49-F238E27FC236}">
                <a16:creationId xmlns:a16="http://schemas.microsoft.com/office/drawing/2014/main" id="{8A012D1C-6122-EE46-C5A6-1EB9333E2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623144"/>
            <a:ext cx="9144000" cy="2234856"/>
          </a:xfrm>
          <a:prstGeom prst="rect">
            <a:avLst/>
          </a:prstGeom>
        </p:spPr>
      </p:pic>
      <p:grpSp>
        <p:nvGrpSpPr>
          <p:cNvPr id="45" name="Tree">
            <a:extLst>
              <a:ext uri="{FF2B5EF4-FFF2-40B4-BE49-F238E27FC236}">
                <a16:creationId xmlns:a16="http://schemas.microsoft.com/office/drawing/2014/main" id="{5721F9A6-3E85-FC3B-B315-C34BB246DA82}"/>
              </a:ext>
            </a:extLst>
          </p:cNvPr>
          <p:cNvGrpSpPr/>
          <p:nvPr/>
        </p:nvGrpSpPr>
        <p:grpSpPr>
          <a:xfrm>
            <a:off x="3771150" y="1281277"/>
            <a:ext cx="1593851" cy="3536885"/>
            <a:chOff x="3387426" y="272178"/>
            <a:chExt cx="2407303" cy="5342011"/>
          </a:xfrm>
        </p:grpSpPr>
        <p:grpSp>
          <p:nvGrpSpPr>
            <p:cNvPr id="46" name="Tree">
              <a:extLst>
                <a:ext uri="{FF2B5EF4-FFF2-40B4-BE49-F238E27FC236}">
                  <a16:creationId xmlns:a16="http://schemas.microsoft.com/office/drawing/2014/main" id="{FD20AAE8-3CF4-CF06-1BF2-7663476ADAB4}"/>
                </a:ext>
              </a:extLst>
            </p:cNvPr>
            <p:cNvGrpSpPr/>
            <p:nvPr/>
          </p:nvGrpSpPr>
          <p:grpSpPr>
            <a:xfrm>
              <a:off x="3387426" y="272178"/>
              <a:ext cx="2407303" cy="5342011"/>
              <a:chOff x="3387426" y="272178"/>
              <a:chExt cx="2407303" cy="5342011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8CAE19C-9C67-34BD-6ACD-5819AAC603B4}"/>
                  </a:ext>
                </a:extLst>
              </p:cNvPr>
              <p:cNvGrpSpPr/>
              <p:nvPr/>
            </p:nvGrpSpPr>
            <p:grpSpPr>
              <a:xfrm>
                <a:off x="3387426" y="272178"/>
                <a:ext cx="2365656" cy="5342011"/>
                <a:chOff x="3387426" y="272178"/>
                <a:chExt cx="2365656" cy="5342011"/>
              </a:xfrm>
            </p:grpSpPr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422D37AB-F958-CCF9-0103-80902784A682}"/>
                    </a:ext>
                  </a:extLst>
                </p:cNvPr>
                <p:cNvGrpSpPr/>
                <p:nvPr/>
              </p:nvGrpSpPr>
              <p:grpSpPr>
                <a:xfrm>
                  <a:off x="3387426" y="1325408"/>
                  <a:ext cx="2365656" cy="4288781"/>
                  <a:chOff x="3387426" y="1325408"/>
                  <a:chExt cx="2365656" cy="4288781"/>
                </a:xfrm>
              </p:grpSpPr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814922ED-49CB-D7EB-EB51-BC356792676C}"/>
                      </a:ext>
                    </a:extLst>
                  </p:cNvPr>
                  <p:cNvSpPr/>
                  <p:nvPr/>
                </p:nvSpPr>
                <p:spPr>
                  <a:xfrm>
                    <a:off x="4272615" y="4127861"/>
                    <a:ext cx="595279" cy="1486328"/>
                  </a:xfrm>
                  <a:custGeom>
                    <a:avLst/>
                    <a:gdLst>
                      <a:gd name="connsiteX0" fmla="*/ 0 w 595279"/>
                      <a:gd name="connsiteY0" fmla="*/ 0 h 1486328"/>
                      <a:gd name="connsiteX1" fmla="*/ 595280 w 595279"/>
                      <a:gd name="connsiteY1" fmla="*/ 0 h 1486328"/>
                      <a:gd name="connsiteX2" fmla="*/ 595280 w 595279"/>
                      <a:gd name="connsiteY2" fmla="*/ 1486329 h 1486328"/>
                      <a:gd name="connsiteX3" fmla="*/ 0 w 595279"/>
                      <a:gd name="connsiteY3" fmla="*/ 1486329 h 1486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5279" h="1486328">
                        <a:moveTo>
                          <a:pt x="0" y="0"/>
                        </a:moveTo>
                        <a:lnTo>
                          <a:pt x="595280" y="0"/>
                        </a:lnTo>
                        <a:lnTo>
                          <a:pt x="595280" y="1486329"/>
                        </a:lnTo>
                        <a:lnTo>
                          <a:pt x="0" y="1486329"/>
                        </a:lnTo>
                        <a:close/>
                      </a:path>
                    </a:pathLst>
                  </a:custGeom>
                  <a:solidFill>
                    <a:srgbClr val="7C4C1C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6D135CB2-F993-69C0-42EF-83AE21DB331D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019357" cy="1545058"/>
                  </a:xfrm>
                  <a:custGeom>
                    <a:avLst/>
                    <a:gdLst>
                      <a:gd name="connsiteX0" fmla="*/ 0 w 1019357"/>
                      <a:gd name="connsiteY0" fmla="*/ 0 h 1545058"/>
                      <a:gd name="connsiteX1" fmla="*/ 1019357 w 101935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357" h="1545058">
                        <a:moveTo>
                          <a:pt x="0" y="0"/>
                        </a:moveTo>
                        <a:lnTo>
                          <a:pt x="1019357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D10E4291-274C-C9C7-7EEF-DF91993D08AC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494902" cy="1545058"/>
                  </a:xfrm>
                  <a:custGeom>
                    <a:avLst/>
                    <a:gdLst>
                      <a:gd name="connsiteX0" fmla="*/ 0 w 494902"/>
                      <a:gd name="connsiteY0" fmla="*/ 0 h 1545058"/>
                      <a:gd name="connsiteX1" fmla="*/ 494903 w 49490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902" h="1545058">
                        <a:moveTo>
                          <a:pt x="0" y="0"/>
                        </a:moveTo>
                        <a:lnTo>
                          <a:pt x="494903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8" name="Freeform: Shape 127">
                    <a:extLst>
                      <a:ext uri="{FF2B5EF4-FFF2-40B4-BE49-F238E27FC236}">
                        <a16:creationId xmlns:a16="http://schemas.microsoft.com/office/drawing/2014/main" id="{C083C69E-D312-882D-DE47-16E2A13D099E}"/>
                      </a:ext>
                    </a:extLst>
                  </p:cNvPr>
                  <p:cNvSpPr/>
                  <p:nvPr/>
                </p:nvSpPr>
                <p:spPr>
                  <a:xfrm>
                    <a:off x="4570254" y="2266334"/>
                    <a:ext cx="12469" cy="1545058"/>
                  </a:xfrm>
                  <a:custGeom>
                    <a:avLst/>
                    <a:gdLst>
                      <a:gd name="connsiteX0" fmla="*/ 0 w 12469"/>
                      <a:gd name="connsiteY0" fmla="*/ 0 h 1545058"/>
                      <a:gd name="connsiteX1" fmla="*/ 0 w 12469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545058">
                        <a:moveTo>
                          <a:pt x="0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9" name="Freeform: Shape 128">
                    <a:extLst>
                      <a:ext uri="{FF2B5EF4-FFF2-40B4-BE49-F238E27FC236}">
                        <a16:creationId xmlns:a16="http://schemas.microsoft.com/office/drawing/2014/main" id="{0C4C6085-7CB2-C5F1-98EE-2AD1AB7B434D}"/>
                      </a:ext>
                    </a:extLst>
                  </p:cNvPr>
                  <p:cNvSpPr/>
                  <p:nvPr/>
                </p:nvSpPr>
                <p:spPr>
                  <a:xfrm>
                    <a:off x="3551022" y="2266334"/>
                    <a:ext cx="1019232" cy="1545058"/>
                  </a:xfrm>
                  <a:custGeom>
                    <a:avLst/>
                    <a:gdLst>
                      <a:gd name="connsiteX0" fmla="*/ 1019232 w 1019232"/>
                      <a:gd name="connsiteY0" fmla="*/ 0 h 1545058"/>
                      <a:gd name="connsiteX1" fmla="*/ 0 w 1019232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9232" h="1545058">
                        <a:moveTo>
                          <a:pt x="1019232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0" name="Freeform: Shape 129">
                    <a:extLst>
                      <a:ext uri="{FF2B5EF4-FFF2-40B4-BE49-F238E27FC236}">
                        <a16:creationId xmlns:a16="http://schemas.microsoft.com/office/drawing/2014/main" id="{8CDF93F9-671D-3B39-834D-31FD73D4147B}"/>
                      </a:ext>
                    </a:extLst>
                  </p:cNvPr>
                  <p:cNvSpPr/>
                  <p:nvPr/>
                </p:nvSpPr>
                <p:spPr>
                  <a:xfrm>
                    <a:off x="4075476" y="2266334"/>
                    <a:ext cx="494777" cy="1545058"/>
                  </a:xfrm>
                  <a:custGeom>
                    <a:avLst/>
                    <a:gdLst>
                      <a:gd name="connsiteX0" fmla="*/ 494778 w 494777"/>
                      <a:gd name="connsiteY0" fmla="*/ 0 h 1545058"/>
                      <a:gd name="connsiteX1" fmla="*/ 0 w 494777"/>
                      <a:gd name="connsiteY1" fmla="*/ 1545058 h 154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4777" h="1545058">
                        <a:moveTo>
                          <a:pt x="494778" y="0"/>
                        </a:moveTo>
                        <a:lnTo>
                          <a:pt x="0" y="1545058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1" name="Freeform: Shape 130">
                    <a:extLst>
                      <a:ext uri="{FF2B5EF4-FFF2-40B4-BE49-F238E27FC236}">
                        <a16:creationId xmlns:a16="http://schemas.microsoft.com/office/drawing/2014/main" id="{147CF872-9A7F-4422-86EE-061CDEB0A74F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182828" cy="1792946"/>
                  </a:xfrm>
                  <a:custGeom>
                    <a:avLst/>
                    <a:gdLst>
                      <a:gd name="connsiteX0" fmla="*/ 0 w 1182828"/>
                      <a:gd name="connsiteY0" fmla="*/ 0 h 1792946"/>
                      <a:gd name="connsiteX1" fmla="*/ 1182828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0" y="0"/>
                        </a:moveTo>
                        <a:lnTo>
                          <a:pt x="1182828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2" name="Freeform: Shape 131">
                    <a:extLst>
                      <a:ext uri="{FF2B5EF4-FFF2-40B4-BE49-F238E27FC236}">
                        <a16:creationId xmlns:a16="http://schemas.microsoft.com/office/drawing/2014/main" id="{D2082040-62EE-AD46-2B3A-9B46BD682A2A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574331" cy="1792946"/>
                  </a:xfrm>
                  <a:custGeom>
                    <a:avLst/>
                    <a:gdLst>
                      <a:gd name="connsiteX0" fmla="*/ 0 w 574331"/>
                      <a:gd name="connsiteY0" fmla="*/ 0 h 1792946"/>
                      <a:gd name="connsiteX1" fmla="*/ 574331 w 574331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331" h="1792946">
                        <a:moveTo>
                          <a:pt x="0" y="0"/>
                        </a:moveTo>
                        <a:lnTo>
                          <a:pt x="574331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3" name="Freeform: Shape 132">
                    <a:extLst>
                      <a:ext uri="{FF2B5EF4-FFF2-40B4-BE49-F238E27FC236}">
                        <a16:creationId xmlns:a16="http://schemas.microsoft.com/office/drawing/2014/main" id="{1A26C286-DBF6-301E-FB01-1CD3180926FF}"/>
                      </a:ext>
                    </a:extLst>
                  </p:cNvPr>
                  <p:cNvSpPr/>
                  <p:nvPr/>
                </p:nvSpPr>
                <p:spPr>
                  <a:xfrm>
                    <a:off x="4570254" y="2979323"/>
                    <a:ext cx="12469" cy="1792946"/>
                  </a:xfrm>
                  <a:custGeom>
                    <a:avLst/>
                    <a:gdLst>
                      <a:gd name="connsiteX0" fmla="*/ 0 w 12469"/>
                      <a:gd name="connsiteY0" fmla="*/ 0 h 1792946"/>
                      <a:gd name="connsiteX1" fmla="*/ 0 w 12469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792946">
                        <a:moveTo>
                          <a:pt x="0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 dirty="0"/>
                  </a:p>
                </p:txBody>
              </p:sp>
              <p:sp>
                <p:nvSpPr>
                  <p:cNvPr id="134" name="Freeform: Shape 133">
                    <a:extLst>
                      <a:ext uri="{FF2B5EF4-FFF2-40B4-BE49-F238E27FC236}">
                        <a16:creationId xmlns:a16="http://schemas.microsoft.com/office/drawing/2014/main" id="{E7F49220-8979-4EF9-6F63-2592A376092D}"/>
                      </a:ext>
                    </a:extLst>
                  </p:cNvPr>
                  <p:cNvSpPr/>
                  <p:nvPr/>
                </p:nvSpPr>
                <p:spPr>
                  <a:xfrm>
                    <a:off x="3387426" y="2979323"/>
                    <a:ext cx="1182828" cy="1792946"/>
                  </a:xfrm>
                  <a:custGeom>
                    <a:avLst/>
                    <a:gdLst>
                      <a:gd name="connsiteX0" fmla="*/ 1182828 w 1182828"/>
                      <a:gd name="connsiteY0" fmla="*/ 0 h 1792946"/>
                      <a:gd name="connsiteX1" fmla="*/ 0 w 1182828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2828" h="1792946">
                        <a:moveTo>
                          <a:pt x="1182828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5" name="Freeform: Shape 134">
                    <a:extLst>
                      <a:ext uri="{FF2B5EF4-FFF2-40B4-BE49-F238E27FC236}">
                        <a16:creationId xmlns:a16="http://schemas.microsoft.com/office/drawing/2014/main" id="{3B18A1D1-9C28-3A43-71E8-E99841DCCC1A}"/>
                      </a:ext>
                    </a:extLst>
                  </p:cNvPr>
                  <p:cNvSpPr/>
                  <p:nvPr/>
                </p:nvSpPr>
                <p:spPr>
                  <a:xfrm>
                    <a:off x="3996048" y="2979323"/>
                    <a:ext cx="574206" cy="1792946"/>
                  </a:xfrm>
                  <a:custGeom>
                    <a:avLst/>
                    <a:gdLst>
                      <a:gd name="connsiteX0" fmla="*/ 574207 w 574206"/>
                      <a:gd name="connsiteY0" fmla="*/ 0 h 1792946"/>
                      <a:gd name="connsiteX1" fmla="*/ 0 w 574206"/>
                      <a:gd name="connsiteY1" fmla="*/ 1792946 h 1792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4206" h="1792946">
                        <a:moveTo>
                          <a:pt x="574207" y="0"/>
                        </a:moveTo>
                        <a:lnTo>
                          <a:pt x="0" y="1792946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6" name="Freeform: Shape 135">
                    <a:extLst>
                      <a:ext uri="{FF2B5EF4-FFF2-40B4-BE49-F238E27FC236}">
                        <a16:creationId xmlns:a16="http://schemas.microsoft.com/office/drawing/2014/main" id="{A6080E26-9BCF-139F-B21C-A431F59C99A8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760247" cy="1152278"/>
                  </a:xfrm>
                  <a:custGeom>
                    <a:avLst/>
                    <a:gdLst>
                      <a:gd name="connsiteX0" fmla="*/ 0 w 760247"/>
                      <a:gd name="connsiteY0" fmla="*/ 0 h 1152278"/>
                      <a:gd name="connsiteX1" fmla="*/ 760247 w 760247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247" h="1152278">
                        <a:moveTo>
                          <a:pt x="0" y="0"/>
                        </a:moveTo>
                        <a:lnTo>
                          <a:pt x="760247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7" name="Freeform: Shape 136">
                    <a:extLst>
                      <a:ext uri="{FF2B5EF4-FFF2-40B4-BE49-F238E27FC236}">
                        <a16:creationId xmlns:a16="http://schemas.microsoft.com/office/drawing/2014/main" id="{4955ACF8-8679-AF17-E2A9-032E8FFE0CCF}"/>
                      </a:ext>
                    </a:extLst>
                  </p:cNvPr>
                  <p:cNvSpPr/>
                  <p:nvPr/>
                </p:nvSpPr>
                <p:spPr>
                  <a:xfrm>
                    <a:off x="4570254" y="1691130"/>
                    <a:ext cx="369088" cy="1152278"/>
                  </a:xfrm>
                  <a:custGeom>
                    <a:avLst/>
                    <a:gdLst>
                      <a:gd name="connsiteX0" fmla="*/ 0 w 369088"/>
                      <a:gd name="connsiteY0" fmla="*/ 0 h 1152278"/>
                      <a:gd name="connsiteX1" fmla="*/ 369088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0" y="0"/>
                        </a:moveTo>
                        <a:lnTo>
                          <a:pt x="369088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8" name="Freeform: Shape 137">
                    <a:extLst>
                      <a:ext uri="{FF2B5EF4-FFF2-40B4-BE49-F238E27FC236}">
                        <a16:creationId xmlns:a16="http://schemas.microsoft.com/office/drawing/2014/main" id="{C3F43CC3-95F8-9842-070D-9D48BCBDEB9C}"/>
                      </a:ext>
                    </a:extLst>
                  </p:cNvPr>
                  <p:cNvSpPr/>
                  <p:nvPr/>
                </p:nvSpPr>
                <p:spPr>
                  <a:xfrm>
                    <a:off x="4570253" y="1691130"/>
                    <a:ext cx="12469" cy="1152278"/>
                  </a:xfrm>
                  <a:custGeom>
                    <a:avLst/>
                    <a:gdLst>
                      <a:gd name="connsiteX0" fmla="*/ 0 w 12469"/>
                      <a:gd name="connsiteY0" fmla="*/ 0 h 1152278"/>
                      <a:gd name="connsiteX1" fmla="*/ 0 w 12469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1152278">
                        <a:moveTo>
                          <a:pt x="0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 dirty="0"/>
                  </a:p>
                </p:txBody>
              </p:sp>
              <p:sp>
                <p:nvSpPr>
                  <p:cNvPr id="139" name="Freeform: Shape 138">
                    <a:extLst>
                      <a:ext uri="{FF2B5EF4-FFF2-40B4-BE49-F238E27FC236}">
                        <a16:creationId xmlns:a16="http://schemas.microsoft.com/office/drawing/2014/main" id="{2512B30D-BF5D-11BC-07F2-A2792D247FAB}"/>
                      </a:ext>
                    </a:extLst>
                  </p:cNvPr>
                  <p:cNvSpPr/>
                  <p:nvPr/>
                </p:nvSpPr>
                <p:spPr>
                  <a:xfrm>
                    <a:off x="3810132" y="1691130"/>
                    <a:ext cx="760122" cy="1152278"/>
                  </a:xfrm>
                  <a:custGeom>
                    <a:avLst/>
                    <a:gdLst>
                      <a:gd name="connsiteX0" fmla="*/ 760122 w 760122"/>
                      <a:gd name="connsiteY0" fmla="*/ 0 h 1152278"/>
                      <a:gd name="connsiteX1" fmla="*/ 0 w 760122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122" h="1152278">
                        <a:moveTo>
                          <a:pt x="760122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40" name="Freeform: Shape 139">
                    <a:extLst>
                      <a:ext uri="{FF2B5EF4-FFF2-40B4-BE49-F238E27FC236}">
                        <a16:creationId xmlns:a16="http://schemas.microsoft.com/office/drawing/2014/main" id="{ED96F325-0671-4237-47E3-523DA60F7E92}"/>
                      </a:ext>
                    </a:extLst>
                  </p:cNvPr>
                  <p:cNvSpPr/>
                  <p:nvPr/>
                </p:nvSpPr>
                <p:spPr>
                  <a:xfrm>
                    <a:off x="4201166" y="1691130"/>
                    <a:ext cx="369088" cy="1152278"/>
                  </a:xfrm>
                  <a:custGeom>
                    <a:avLst/>
                    <a:gdLst>
                      <a:gd name="connsiteX0" fmla="*/ 369088 w 369088"/>
                      <a:gd name="connsiteY0" fmla="*/ 0 h 1152278"/>
                      <a:gd name="connsiteX1" fmla="*/ 0 w 369088"/>
                      <a:gd name="connsiteY1" fmla="*/ 1152279 h 1152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9088" h="1152278">
                        <a:moveTo>
                          <a:pt x="369088" y="0"/>
                        </a:moveTo>
                        <a:lnTo>
                          <a:pt x="0" y="1152279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41" name="Freeform: Shape 140">
                    <a:extLst>
                      <a:ext uri="{FF2B5EF4-FFF2-40B4-BE49-F238E27FC236}">
                        <a16:creationId xmlns:a16="http://schemas.microsoft.com/office/drawing/2014/main" id="{BD9810A2-43CE-9193-07B0-4183F00DC5C4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612736" cy="713113"/>
                  </a:xfrm>
                  <a:custGeom>
                    <a:avLst/>
                    <a:gdLst>
                      <a:gd name="connsiteX0" fmla="*/ 0 w 612736"/>
                      <a:gd name="connsiteY0" fmla="*/ 0 h 713113"/>
                      <a:gd name="connsiteX1" fmla="*/ 612736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0" y="0"/>
                        </a:moveTo>
                        <a:lnTo>
                          <a:pt x="612736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42" name="Freeform: Shape 141">
                    <a:extLst>
                      <a:ext uri="{FF2B5EF4-FFF2-40B4-BE49-F238E27FC236}">
                        <a16:creationId xmlns:a16="http://schemas.microsoft.com/office/drawing/2014/main" id="{407D0799-E124-292A-111F-FC470D0B3BC2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297515" cy="713113"/>
                  </a:xfrm>
                  <a:custGeom>
                    <a:avLst/>
                    <a:gdLst>
                      <a:gd name="connsiteX0" fmla="*/ 0 w 297515"/>
                      <a:gd name="connsiteY0" fmla="*/ 0 h 713113"/>
                      <a:gd name="connsiteX1" fmla="*/ 297515 w 297515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515" h="713113">
                        <a:moveTo>
                          <a:pt x="0" y="0"/>
                        </a:moveTo>
                        <a:lnTo>
                          <a:pt x="297515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43" name="Freeform: Shape 142">
                    <a:extLst>
                      <a:ext uri="{FF2B5EF4-FFF2-40B4-BE49-F238E27FC236}">
                        <a16:creationId xmlns:a16="http://schemas.microsoft.com/office/drawing/2014/main" id="{C82E0B97-FB3C-8067-25C1-E845B06CB3DF}"/>
                      </a:ext>
                    </a:extLst>
                  </p:cNvPr>
                  <p:cNvSpPr/>
                  <p:nvPr/>
                </p:nvSpPr>
                <p:spPr>
                  <a:xfrm>
                    <a:off x="4570254" y="1325408"/>
                    <a:ext cx="12469" cy="713113"/>
                  </a:xfrm>
                  <a:custGeom>
                    <a:avLst/>
                    <a:gdLst>
                      <a:gd name="connsiteX0" fmla="*/ 0 w 12469"/>
                      <a:gd name="connsiteY0" fmla="*/ 0 h 713113"/>
                      <a:gd name="connsiteX1" fmla="*/ 0 w 12469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69" h="713113">
                        <a:moveTo>
                          <a:pt x="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44" name="Freeform: Shape 143">
                    <a:extLst>
                      <a:ext uri="{FF2B5EF4-FFF2-40B4-BE49-F238E27FC236}">
                        <a16:creationId xmlns:a16="http://schemas.microsoft.com/office/drawing/2014/main" id="{E8D16B6F-1903-AAEE-4DEA-A380D58C6B6E}"/>
                      </a:ext>
                    </a:extLst>
                  </p:cNvPr>
                  <p:cNvSpPr/>
                  <p:nvPr/>
                </p:nvSpPr>
                <p:spPr>
                  <a:xfrm>
                    <a:off x="3957518" y="1325408"/>
                    <a:ext cx="612736" cy="713113"/>
                  </a:xfrm>
                  <a:custGeom>
                    <a:avLst/>
                    <a:gdLst>
                      <a:gd name="connsiteX0" fmla="*/ 612736 w 612736"/>
                      <a:gd name="connsiteY0" fmla="*/ 0 h 713113"/>
                      <a:gd name="connsiteX1" fmla="*/ 0 w 612736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2736" h="713113">
                        <a:moveTo>
                          <a:pt x="612736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45" name="Freeform: Shape 144">
                    <a:extLst>
                      <a:ext uri="{FF2B5EF4-FFF2-40B4-BE49-F238E27FC236}">
                        <a16:creationId xmlns:a16="http://schemas.microsoft.com/office/drawing/2014/main" id="{5A1F900C-9FDE-4C1C-C0A1-D1FA8589D992}"/>
                      </a:ext>
                    </a:extLst>
                  </p:cNvPr>
                  <p:cNvSpPr/>
                  <p:nvPr/>
                </p:nvSpPr>
                <p:spPr>
                  <a:xfrm>
                    <a:off x="4272864" y="1325408"/>
                    <a:ext cx="297390" cy="713113"/>
                  </a:xfrm>
                  <a:custGeom>
                    <a:avLst/>
                    <a:gdLst>
                      <a:gd name="connsiteX0" fmla="*/ 297390 w 297390"/>
                      <a:gd name="connsiteY0" fmla="*/ 0 h 713113"/>
                      <a:gd name="connsiteX1" fmla="*/ 0 w 297390"/>
                      <a:gd name="connsiteY1" fmla="*/ 713114 h 713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7390" h="713113">
                        <a:moveTo>
                          <a:pt x="297390" y="0"/>
                        </a:moveTo>
                        <a:lnTo>
                          <a:pt x="0" y="713114"/>
                        </a:lnTo>
                      </a:path>
                    </a:pathLst>
                  </a:custGeom>
                  <a:ln w="447591" cap="rnd">
                    <a:solidFill>
                      <a:srgbClr val="225848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 dirty="0"/>
                  </a:p>
                </p:txBody>
              </p:sp>
              <p:sp>
                <p:nvSpPr>
                  <p:cNvPr id="146" name="Freeform: Shape 145">
                    <a:extLst>
                      <a:ext uri="{FF2B5EF4-FFF2-40B4-BE49-F238E27FC236}">
                        <a16:creationId xmlns:a16="http://schemas.microsoft.com/office/drawing/2014/main" id="{DD45DEE0-49A9-420E-32CA-1E0E5F73CDBF}"/>
                      </a:ext>
                    </a:extLst>
                  </p:cNvPr>
                  <p:cNvSpPr/>
                  <p:nvPr/>
                </p:nvSpPr>
                <p:spPr>
                  <a:xfrm>
                    <a:off x="3981251" y="5177643"/>
                    <a:ext cx="1178201" cy="436546"/>
                  </a:xfrm>
                  <a:custGeom>
                    <a:avLst/>
                    <a:gdLst>
                      <a:gd name="connsiteX0" fmla="*/ 1143135 w 1178201"/>
                      <a:gd name="connsiteY0" fmla="*/ 436547 h 436546"/>
                      <a:gd name="connsiteX1" fmla="*/ 34997 w 1178201"/>
                      <a:gd name="connsiteY1" fmla="*/ 436547 h 436546"/>
                      <a:gd name="connsiteX2" fmla="*/ 11056 w 1178201"/>
                      <a:gd name="connsiteY2" fmla="*/ 355497 h 436546"/>
                      <a:gd name="connsiteX3" fmla="*/ 291489 w 1178201"/>
                      <a:gd name="connsiteY3" fmla="*/ 0 h 436546"/>
                      <a:gd name="connsiteX4" fmla="*/ 886768 w 1178201"/>
                      <a:gd name="connsiteY4" fmla="*/ 0 h 436546"/>
                      <a:gd name="connsiteX5" fmla="*/ 1167201 w 1178201"/>
                      <a:gd name="connsiteY5" fmla="*/ 355497 h 436546"/>
                      <a:gd name="connsiteX6" fmla="*/ 1143260 w 1178201"/>
                      <a:gd name="connsiteY6" fmla="*/ 436547 h 4365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201" h="436546">
                        <a:moveTo>
                          <a:pt x="1143135" y="436547"/>
                        </a:moveTo>
                        <a:lnTo>
                          <a:pt x="34997" y="436547"/>
                        </a:lnTo>
                        <a:cubicBezTo>
                          <a:pt x="3450" y="436547"/>
                          <a:pt x="-12012" y="384675"/>
                          <a:pt x="11056" y="355497"/>
                        </a:cubicBezTo>
                        <a:lnTo>
                          <a:pt x="291489" y="0"/>
                        </a:lnTo>
                        <a:lnTo>
                          <a:pt x="886768" y="0"/>
                        </a:lnTo>
                        <a:lnTo>
                          <a:pt x="1167201" y="355497"/>
                        </a:lnTo>
                        <a:cubicBezTo>
                          <a:pt x="1190144" y="384675"/>
                          <a:pt x="1174807" y="436547"/>
                          <a:pt x="1143260" y="436547"/>
                        </a:cubicBezTo>
                        <a:close/>
                      </a:path>
                    </a:pathLst>
                  </a:custGeom>
                  <a:solidFill>
                    <a:srgbClr val="28282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:a16="http://schemas.microsoft.com/office/drawing/2014/main" id="{19BB6EC5-3910-03A3-A2DF-E80CFD46542C}"/>
                      </a:ext>
                    </a:extLst>
                  </p:cNvPr>
                  <p:cNvSpPr/>
                  <p:nvPr/>
                </p:nvSpPr>
                <p:spPr>
                  <a:xfrm>
                    <a:off x="4101662" y="1691130"/>
                    <a:ext cx="937185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48" name="Freeform: Shape 147">
                    <a:extLst>
                      <a:ext uri="{FF2B5EF4-FFF2-40B4-BE49-F238E27FC236}">
                        <a16:creationId xmlns:a16="http://schemas.microsoft.com/office/drawing/2014/main" id="{D3CA68D0-E6E9-4EC1-5BC7-E5A633C666CA}"/>
                      </a:ext>
                    </a:extLst>
                  </p:cNvPr>
                  <p:cNvSpPr/>
                  <p:nvPr/>
                </p:nvSpPr>
                <p:spPr>
                  <a:xfrm>
                    <a:off x="4102659" y="2412348"/>
                    <a:ext cx="937184" cy="431060"/>
                  </a:xfrm>
                  <a:custGeom>
                    <a:avLst/>
                    <a:gdLst>
                      <a:gd name="connsiteX0" fmla="*/ 0 w 937185"/>
                      <a:gd name="connsiteY0" fmla="*/ 0 h 431060"/>
                      <a:gd name="connsiteX1" fmla="*/ 937185 w 937185"/>
                      <a:gd name="connsiteY1" fmla="*/ 0 h 431060"/>
                      <a:gd name="connsiteX2" fmla="*/ 937185 w 937185"/>
                      <a:gd name="connsiteY2" fmla="*/ 431060 h 431060"/>
                      <a:gd name="connsiteX3" fmla="*/ 0 w 937185"/>
                      <a:gd name="connsiteY3" fmla="*/ 431060 h 431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7185" h="431060">
                        <a:moveTo>
                          <a:pt x="0" y="0"/>
                        </a:moveTo>
                        <a:lnTo>
                          <a:pt x="937185" y="0"/>
                        </a:lnTo>
                        <a:lnTo>
                          <a:pt x="937185" y="431060"/>
                        </a:lnTo>
                        <a:lnTo>
                          <a:pt x="0" y="431060"/>
                        </a:lnTo>
                        <a:close/>
                      </a:path>
                    </a:pathLst>
                  </a:custGeom>
                  <a:solidFill>
                    <a:srgbClr val="225848"/>
                  </a:solidFill>
                  <a:ln w="124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 dirty="0"/>
                  </a:p>
                </p:txBody>
              </p:sp>
            </p:grp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B3990FA5-159D-5C9A-E0AA-86FFFA0FE096}"/>
                    </a:ext>
                  </a:extLst>
                </p:cNvPr>
                <p:cNvSpPr/>
                <p:nvPr/>
              </p:nvSpPr>
              <p:spPr>
                <a:xfrm>
                  <a:off x="4233406" y="272178"/>
                  <a:ext cx="673789" cy="644297"/>
                </a:xfrm>
                <a:custGeom>
                  <a:avLst/>
                  <a:gdLst>
                    <a:gd name="connsiteX0" fmla="*/ 505555 w 673789"/>
                    <a:gd name="connsiteY0" fmla="*/ 640013 h 644297"/>
                    <a:gd name="connsiteX1" fmla="*/ 353805 w 673789"/>
                    <a:gd name="connsiteY1" fmla="*/ 560210 h 644297"/>
                    <a:gd name="connsiteX2" fmla="*/ 319889 w 673789"/>
                    <a:gd name="connsiteY2" fmla="*/ 560210 h 644297"/>
                    <a:gd name="connsiteX3" fmla="*/ 168139 w 673789"/>
                    <a:gd name="connsiteY3" fmla="*/ 640013 h 644297"/>
                    <a:gd name="connsiteX4" fmla="*/ 115394 w 673789"/>
                    <a:gd name="connsiteY4" fmla="*/ 601608 h 644297"/>
                    <a:gd name="connsiteX5" fmla="*/ 144323 w 673789"/>
                    <a:gd name="connsiteY5" fmla="*/ 432650 h 644297"/>
                    <a:gd name="connsiteX6" fmla="*/ 133849 w 673789"/>
                    <a:gd name="connsiteY6" fmla="*/ 400480 h 644297"/>
                    <a:gd name="connsiteX7" fmla="*/ 11027 w 673789"/>
                    <a:gd name="connsiteY7" fmla="*/ 280775 h 644297"/>
                    <a:gd name="connsiteX8" fmla="*/ 31227 w 673789"/>
                    <a:gd name="connsiteY8" fmla="*/ 218679 h 644297"/>
                    <a:gd name="connsiteX9" fmla="*/ 200933 w 673789"/>
                    <a:gd name="connsiteY9" fmla="*/ 193990 h 644297"/>
                    <a:gd name="connsiteX10" fmla="*/ 228365 w 673789"/>
                    <a:gd name="connsiteY10" fmla="*/ 174039 h 644297"/>
                    <a:gd name="connsiteX11" fmla="*/ 304303 w 673789"/>
                    <a:gd name="connsiteY11" fmla="*/ 20294 h 644297"/>
                    <a:gd name="connsiteX12" fmla="*/ 369517 w 673789"/>
                    <a:gd name="connsiteY12" fmla="*/ 20294 h 644297"/>
                    <a:gd name="connsiteX13" fmla="*/ 445454 w 673789"/>
                    <a:gd name="connsiteY13" fmla="*/ 174039 h 644297"/>
                    <a:gd name="connsiteX14" fmla="*/ 472886 w 673789"/>
                    <a:gd name="connsiteY14" fmla="*/ 193990 h 644297"/>
                    <a:gd name="connsiteX15" fmla="*/ 642592 w 673789"/>
                    <a:gd name="connsiteY15" fmla="*/ 218679 h 644297"/>
                    <a:gd name="connsiteX16" fmla="*/ 662792 w 673789"/>
                    <a:gd name="connsiteY16" fmla="*/ 280775 h 644297"/>
                    <a:gd name="connsiteX17" fmla="*/ 539970 w 673789"/>
                    <a:gd name="connsiteY17" fmla="*/ 400480 h 644297"/>
                    <a:gd name="connsiteX18" fmla="*/ 529496 w 673789"/>
                    <a:gd name="connsiteY18" fmla="*/ 432650 h 644297"/>
                    <a:gd name="connsiteX19" fmla="*/ 558425 w 673789"/>
                    <a:gd name="connsiteY19" fmla="*/ 601608 h 644297"/>
                    <a:gd name="connsiteX20" fmla="*/ 505680 w 673789"/>
                    <a:gd name="connsiteY20" fmla="*/ 640013 h 644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673789" h="644297">
                      <a:moveTo>
                        <a:pt x="505555" y="640013"/>
                      </a:moveTo>
                      <a:lnTo>
                        <a:pt x="353805" y="560210"/>
                      </a:lnTo>
                      <a:cubicBezTo>
                        <a:pt x="343207" y="554599"/>
                        <a:pt x="330488" y="554599"/>
                        <a:pt x="319889" y="560210"/>
                      </a:cubicBezTo>
                      <a:lnTo>
                        <a:pt x="168139" y="640013"/>
                      </a:lnTo>
                      <a:cubicBezTo>
                        <a:pt x="141455" y="654103"/>
                        <a:pt x="110282" y="631409"/>
                        <a:pt x="115394" y="601608"/>
                      </a:cubicBezTo>
                      <a:lnTo>
                        <a:pt x="144323" y="432650"/>
                      </a:lnTo>
                      <a:cubicBezTo>
                        <a:pt x="146318" y="420804"/>
                        <a:pt x="142452" y="408834"/>
                        <a:pt x="133849" y="400480"/>
                      </a:cubicBezTo>
                      <a:lnTo>
                        <a:pt x="11027" y="280775"/>
                      </a:lnTo>
                      <a:cubicBezTo>
                        <a:pt x="-10545" y="259702"/>
                        <a:pt x="1301" y="223043"/>
                        <a:pt x="31227" y="218679"/>
                      </a:cubicBezTo>
                      <a:lnTo>
                        <a:pt x="200933" y="193990"/>
                      </a:lnTo>
                      <a:cubicBezTo>
                        <a:pt x="212779" y="192244"/>
                        <a:pt x="223003" y="184887"/>
                        <a:pt x="228365" y="174039"/>
                      </a:cubicBezTo>
                      <a:lnTo>
                        <a:pt x="304303" y="20294"/>
                      </a:lnTo>
                      <a:cubicBezTo>
                        <a:pt x="317645" y="-6765"/>
                        <a:pt x="356175" y="-6765"/>
                        <a:pt x="369517" y="20294"/>
                      </a:cubicBezTo>
                      <a:lnTo>
                        <a:pt x="445454" y="174039"/>
                      </a:lnTo>
                      <a:cubicBezTo>
                        <a:pt x="450691" y="184762"/>
                        <a:pt x="461040" y="192244"/>
                        <a:pt x="472886" y="193990"/>
                      </a:cubicBezTo>
                      <a:lnTo>
                        <a:pt x="642592" y="218679"/>
                      </a:lnTo>
                      <a:cubicBezTo>
                        <a:pt x="672393" y="223043"/>
                        <a:pt x="684364" y="259702"/>
                        <a:pt x="662792" y="280775"/>
                      </a:cubicBezTo>
                      <a:lnTo>
                        <a:pt x="539970" y="400480"/>
                      </a:lnTo>
                      <a:cubicBezTo>
                        <a:pt x="531367" y="408834"/>
                        <a:pt x="527501" y="420929"/>
                        <a:pt x="529496" y="432650"/>
                      </a:cubicBezTo>
                      <a:lnTo>
                        <a:pt x="558425" y="601608"/>
                      </a:lnTo>
                      <a:cubicBezTo>
                        <a:pt x="563537" y="631284"/>
                        <a:pt x="532364" y="653978"/>
                        <a:pt x="505680" y="640013"/>
                      </a:cubicBez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FA580321-0AC9-1536-83B5-3E7418A23392}"/>
                    </a:ext>
                  </a:extLst>
                </p:cNvPr>
                <p:cNvSpPr/>
                <p:nvPr/>
              </p:nvSpPr>
              <p:spPr>
                <a:xfrm>
                  <a:off x="4400797" y="796726"/>
                  <a:ext cx="340532" cy="237412"/>
                </a:xfrm>
                <a:custGeom>
                  <a:avLst/>
                  <a:gdLst>
                    <a:gd name="connsiteX0" fmla="*/ 340534 w 340533"/>
                    <a:gd name="connsiteY0" fmla="*/ 237414 h 237413"/>
                    <a:gd name="connsiteX1" fmla="*/ 0 w 340533"/>
                    <a:gd name="connsiteY1" fmla="*/ 237414 h 237413"/>
                    <a:gd name="connsiteX2" fmla="*/ 130927 w 340533"/>
                    <a:gd name="connsiteY2" fmla="*/ 0 h 237413"/>
                    <a:gd name="connsiteX3" fmla="*/ 208111 w 340533"/>
                    <a:gd name="connsiteY3" fmla="*/ 0 h 237413"/>
                    <a:gd name="connsiteX4" fmla="*/ 340534 w 340533"/>
                    <a:gd name="connsiteY4" fmla="*/ 237414 h 23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0533" h="237413">
                      <a:moveTo>
                        <a:pt x="340534" y="237414"/>
                      </a:moveTo>
                      <a:lnTo>
                        <a:pt x="0" y="237414"/>
                      </a:lnTo>
                      <a:lnTo>
                        <a:pt x="130927" y="0"/>
                      </a:lnTo>
                      <a:lnTo>
                        <a:pt x="208111" y="0"/>
                      </a:lnTo>
                      <a:lnTo>
                        <a:pt x="340534" y="237414"/>
                      </a:lnTo>
                      <a:close/>
                    </a:path>
                  </a:pathLst>
                </a:custGeom>
                <a:solidFill>
                  <a:srgbClr val="C8A92D"/>
                </a:solidFill>
                <a:ln w="1243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0ECEB860-102F-8AA5-BE8D-331AB337F54F}"/>
                  </a:ext>
                </a:extLst>
              </p:cNvPr>
              <p:cNvSpPr/>
              <p:nvPr/>
            </p:nvSpPr>
            <p:spPr>
              <a:xfrm>
                <a:off x="5175385" y="1691130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32779133-1557-4E19-FDBD-C007532F71DB}"/>
                  </a:ext>
                </a:extLst>
              </p:cNvPr>
              <p:cNvSpPr/>
              <p:nvPr/>
            </p:nvSpPr>
            <p:spPr>
              <a:xfrm>
                <a:off x="3862503" y="3393674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E54C2B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F6E86623-15E4-F51E-DF27-CF79FA1ACA38}"/>
                  </a:ext>
                </a:extLst>
              </p:cNvPr>
              <p:cNvSpPr/>
              <p:nvPr/>
            </p:nvSpPr>
            <p:spPr>
              <a:xfrm>
                <a:off x="3583691" y="248878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1A53D0EF-E191-8523-0F13-B15CBFE9E1EA}"/>
                  </a:ext>
                </a:extLst>
              </p:cNvPr>
              <p:cNvSpPr/>
              <p:nvPr/>
            </p:nvSpPr>
            <p:spPr>
              <a:xfrm>
                <a:off x="4765148" y="369505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5F8BEC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4D6F9AB-7DC4-C891-6016-C1659FDABE03}"/>
                  </a:ext>
                </a:extLst>
              </p:cNvPr>
              <p:cNvSpPr/>
              <p:nvPr/>
            </p:nvSpPr>
            <p:spPr>
              <a:xfrm>
                <a:off x="3791054" y="4039205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3B6F7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EDDE4C0E-7ECD-73CF-104F-A8A21774BDA4}"/>
                  </a:ext>
                </a:extLst>
              </p:cNvPr>
              <p:cNvSpPr/>
              <p:nvPr/>
            </p:nvSpPr>
            <p:spPr>
              <a:xfrm>
                <a:off x="4308027" y="1448978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B1B23F38-1004-BD87-8C9A-B02AEA5F23D5}"/>
                  </a:ext>
                </a:extLst>
              </p:cNvPr>
              <p:cNvSpPr/>
              <p:nvPr/>
            </p:nvSpPr>
            <p:spPr>
              <a:xfrm>
                <a:off x="5562054" y="4206292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D547C1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F94F122-1C7F-9695-0E64-60C42A1AE506}"/>
                  </a:ext>
                </a:extLst>
              </p:cNvPr>
              <p:cNvSpPr/>
              <p:nvPr/>
            </p:nvSpPr>
            <p:spPr>
              <a:xfrm>
                <a:off x="5103562" y="2830191"/>
                <a:ext cx="232675" cy="232675"/>
              </a:xfrm>
              <a:custGeom>
                <a:avLst/>
                <a:gdLst>
                  <a:gd name="connsiteX0" fmla="*/ 232675 w 232675"/>
                  <a:gd name="connsiteY0" fmla="*/ 116338 h 232675"/>
                  <a:gd name="connsiteX1" fmla="*/ 116338 w 232675"/>
                  <a:gd name="connsiteY1" fmla="*/ 232675 h 232675"/>
                  <a:gd name="connsiteX2" fmla="*/ 0 w 232675"/>
                  <a:gd name="connsiteY2" fmla="*/ 116338 h 232675"/>
                  <a:gd name="connsiteX3" fmla="*/ 116338 w 232675"/>
                  <a:gd name="connsiteY3" fmla="*/ 0 h 232675"/>
                  <a:gd name="connsiteX4" fmla="*/ 232675 w 232675"/>
                  <a:gd name="connsiteY4" fmla="*/ 116338 h 23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675" h="232675">
                    <a:moveTo>
                      <a:pt x="232675" y="116338"/>
                    </a:moveTo>
                    <a:cubicBezTo>
                      <a:pt x="232675" y="180589"/>
                      <a:pt x="180589" y="232675"/>
                      <a:pt x="116338" y="232675"/>
                    </a:cubicBezTo>
                    <a:cubicBezTo>
                      <a:pt x="52086" y="232675"/>
                      <a:pt x="0" y="180589"/>
                      <a:pt x="0" y="116338"/>
                    </a:cubicBezTo>
                    <a:cubicBezTo>
                      <a:pt x="0" y="52086"/>
                      <a:pt x="52086" y="0"/>
                      <a:pt x="116338" y="0"/>
                    </a:cubicBezTo>
                    <a:cubicBezTo>
                      <a:pt x="180589" y="0"/>
                      <a:pt x="232675" y="52086"/>
                      <a:pt x="232675" y="116338"/>
                    </a:cubicBezTo>
                    <a:close/>
                  </a:path>
                </a:pathLst>
              </a:custGeom>
              <a:solidFill>
                <a:srgbClr val="C8A92D"/>
              </a:solidFill>
              <a:ln w="124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078165D-3493-EE9C-1504-AED2625F38B8}"/>
                </a:ext>
              </a:extLst>
            </p:cNvPr>
            <p:cNvSpPr/>
            <p:nvPr/>
          </p:nvSpPr>
          <p:spPr>
            <a:xfrm>
              <a:off x="4073620" y="1910631"/>
              <a:ext cx="996760" cy="421327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92F23EA-EAC7-1E75-8B07-255A04F46FC5}"/>
                </a:ext>
              </a:extLst>
            </p:cNvPr>
            <p:cNvSpPr/>
            <p:nvPr/>
          </p:nvSpPr>
          <p:spPr>
            <a:xfrm>
              <a:off x="4073620" y="2497233"/>
              <a:ext cx="996760" cy="497484"/>
            </a:xfrm>
            <a:prstGeom prst="rect">
              <a:avLst/>
            </a:prstGeom>
            <a:solidFill>
              <a:srgbClr val="225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83" name="P1">
            <a:extLst>
              <a:ext uri="{FF2B5EF4-FFF2-40B4-BE49-F238E27FC236}">
                <a16:creationId xmlns:a16="http://schemas.microsoft.com/office/drawing/2014/main" id="{552ABEDF-B9D0-0D35-C97F-6181AD8B38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08643" y="4803681"/>
            <a:ext cx="287122" cy="356428"/>
          </a:xfrm>
          <a:prstGeom prst="rect">
            <a:avLst/>
          </a:prstGeom>
        </p:spPr>
      </p:pic>
      <p:pic>
        <p:nvPicPr>
          <p:cNvPr id="184" name="P5">
            <a:extLst>
              <a:ext uri="{FF2B5EF4-FFF2-40B4-BE49-F238E27FC236}">
                <a16:creationId xmlns:a16="http://schemas.microsoft.com/office/drawing/2014/main" id="{572543A6-F727-BF01-D024-FC3ABEBC2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870020">
            <a:off x="4362991" y="4431653"/>
            <a:ext cx="891070" cy="693054"/>
          </a:xfrm>
          <a:prstGeom prst="rect">
            <a:avLst/>
          </a:prstGeom>
        </p:spPr>
      </p:pic>
      <p:pic>
        <p:nvPicPr>
          <p:cNvPr id="185" name="P4">
            <a:extLst>
              <a:ext uri="{FF2B5EF4-FFF2-40B4-BE49-F238E27FC236}">
                <a16:creationId xmlns:a16="http://schemas.microsoft.com/office/drawing/2014/main" id="{8D718185-D9CA-CA6F-DDBD-4B86AD23FF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7135482">
            <a:off x="3777932" y="4162727"/>
            <a:ext cx="643550" cy="841566"/>
          </a:xfrm>
          <a:prstGeom prst="rect">
            <a:avLst/>
          </a:prstGeom>
        </p:spPr>
      </p:pic>
      <p:pic>
        <p:nvPicPr>
          <p:cNvPr id="186" name="P2">
            <a:extLst>
              <a:ext uri="{FF2B5EF4-FFF2-40B4-BE49-F238E27FC236}">
                <a16:creationId xmlns:a16="http://schemas.microsoft.com/office/drawing/2014/main" id="{987E5C14-82AB-E666-15AD-4508F4D203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76424" y="4445731"/>
            <a:ext cx="702954" cy="564344"/>
          </a:xfrm>
          <a:prstGeom prst="rect">
            <a:avLst/>
          </a:prstGeom>
        </p:spPr>
      </p:pic>
      <p:pic>
        <p:nvPicPr>
          <p:cNvPr id="187" name="P7">
            <a:extLst>
              <a:ext uri="{FF2B5EF4-FFF2-40B4-BE49-F238E27FC236}">
                <a16:creationId xmlns:a16="http://schemas.microsoft.com/office/drawing/2014/main" id="{A3467075-5982-F2BA-0F20-D5ED9B345B6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318628">
            <a:off x="5336714" y="4419161"/>
            <a:ext cx="950474" cy="574244"/>
          </a:xfrm>
          <a:prstGeom prst="rect">
            <a:avLst/>
          </a:prstGeom>
        </p:spPr>
      </p:pic>
      <p:pic>
        <p:nvPicPr>
          <p:cNvPr id="188" name="P6">
            <a:extLst>
              <a:ext uri="{FF2B5EF4-FFF2-40B4-BE49-F238E27FC236}">
                <a16:creationId xmlns:a16="http://schemas.microsoft.com/office/drawing/2014/main" id="{F5DD71CB-36A0-0413-5187-4B3AF0BBB8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3533815">
            <a:off x="5056971" y="4749956"/>
            <a:ext cx="326724" cy="356428"/>
          </a:xfrm>
          <a:prstGeom prst="rect">
            <a:avLst/>
          </a:prstGeom>
        </p:spPr>
      </p:pic>
      <p:pic>
        <p:nvPicPr>
          <p:cNvPr id="189" name="P3">
            <a:extLst>
              <a:ext uri="{FF2B5EF4-FFF2-40B4-BE49-F238E27FC236}">
                <a16:creationId xmlns:a16="http://schemas.microsoft.com/office/drawing/2014/main" id="{BD312F13-916D-5EC3-F4B5-03FD073D040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6449912">
            <a:off x="3394673" y="4416034"/>
            <a:ext cx="247518" cy="891066"/>
          </a:xfrm>
          <a:prstGeom prst="rect">
            <a:avLst/>
          </a:prstGeom>
        </p:spPr>
      </p:pic>
      <p:sp>
        <p:nvSpPr>
          <p:cNvPr id="357" name="Freeform: Shape 356">
            <a:extLst>
              <a:ext uri="{FF2B5EF4-FFF2-40B4-BE49-F238E27FC236}">
                <a16:creationId xmlns:a16="http://schemas.microsoft.com/office/drawing/2014/main" id="{87F93B37-2D11-23F1-56A0-71BF301BE616}"/>
              </a:ext>
            </a:extLst>
          </p:cNvPr>
          <p:cNvSpPr/>
          <p:nvPr/>
        </p:nvSpPr>
        <p:spPr>
          <a:xfrm>
            <a:off x="2512360" y="4615697"/>
            <a:ext cx="46708" cy="46708"/>
          </a:xfrm>
          <a:custGeom>
            <a:avLst/>
            <a:gdLst>
              <a:gd name="connsiteX0" fmla="*/ 74574 w 74573"/>
              <a:gd name="connsiteY0" fmla="*/ 37287 h 74573"/>
              <a:gd name="connsiteX1" fmla="*/ 37287 w 74573"/>
              <a:gd name="connsiteY1" fmla="*/ 74574 h 74573"/>
              <a:gd name="connsiteX2" fmla="*/ -1 w 74573"/>
              <a:gd name="connsiteY2" fmla="*/ 37287 h 74573"/>
              <a:gd name="connsiteX3" fmla="*/ 37287 w 74573"/>
              <a:gd name="connsiteY3" fmla="*/ 0 h 74573"/>
              <a:gd name="connsiteX4" fmla="*/ 74574 w 74573"/>
              <a:gd name="connsiteY4" fmla="*/ 37287 h 7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573" h="74573">
                <a:moveTo>
                  <a:pt x="74574" y="37287"/>
                </a:moveTo>
                <a:cubicBezTo>
                  <a:pt x="74574" y="57880"/>
                  <a:pt x="57880" y="74574"/>
                  <a:pt x="37287" y="74574"/>
                </a:cubicBezTo>
                <a:cubicBezTo>
                  <a:pt x="16694" y="74574"/>
                  <a:pt x="-1" y="57881"/>
                  <a:pt x="-1" y="37287"/>
                </a:cubicBezTo>
                <a:cubicBezTo>
                  <a:pt x="-1" y="16694"/>
                  <a:pt x="16693" y="0"/>
                  <a:pt x="37287" y="0"/>
                </a:cubicBezTo>
                <a:cubicBezTo>
                  <a:pt x="57880" y="0"/>
                  <a:pt x="74574" y="16694"/>
                  <a:pt x="74574" y="37287"/>
                </a:cubicBezTo>
                <a:close/>
              </a:path>
            </a:pathLst>
          </a:custGeom>
          <a:solidFill>
            <a:srgbClr val="E54C2B"/>
          </a:solidFill>
          <a:ln w="1521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17" name="!!Eye L!!">
            <a:extLst>
              <a:ext uri="{FF2B5EF4-FFF2-40B4-BE49-F238E27FC236}">
                <a16:creationId xmlns:a16="http://schemas.microsoft.com/office/drawing/2014/main" id="{B5FF3FBE-8222-0DE8-419F-F28A0C58A7DC}"/>
              </a:ext>
            </a:extLst>
          </p:cNvPr>
          <p:cNvSpPr/>
          <p:nvPr/>
        </p:nvSpPr>
        <p:spPr>
          <a:xfrm>
            <a:off x="4332780" y="2503880"/>
            <a:ext cx="166541" cy="166541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18" name="!!Pupil L!!">
            <a:extLst>
              <a:ext uri="{FF2B5EF4-FFF2-40B4-BE49-F238E27FC236}">
                <a16:creationId xmlns:a16="http://schemas.microsoft.com/office/drawing/2014/main" id="{2DEA2361-A9F2-3FD1-9F2B-4B0E996765B7}"/>
              </a:ext>
            </a:extLst>
          </p:cNvPr>
          <p:cNvSpPr/>
          <p:nvPr/>
        </p:nvSpPr>
        <p:spPr>
          <a:xfrm>
            <a:off x="4360656" y="2534979"/>
            <a:ext cx="106873" cy="106873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19" name="Eye R">
            <a:extLst>
              <a:ext uri="{FF2B5EF4-FFF2-40B4-BE49-F238E27FC236}">
                <a16:creationId xmlns:a16="http://schemas.microsoft.com/office/drawing/2014/main" id="{244ACC2A-038F-C513-AD18-752D6867B50E}"/>
              </a:ext>
            </a:extLst>
          </p:cNvPr>
          <p:cNvSpPr/>
          <p:nvPr/>
        </p:nvSpPr>
        <p:spPr>
          <a:xfrm>
            <a:off x="4590874" y="2507832"/>
            <a:ext cx="161532" cy="161532"/>
          </a:xfrm>
          <a:custGeom>
            <a:avLst/>
            <a:gdLst>
              <a:gd name="connsiteX0" fmla="*/ 249633 w 249633"/>
              <a:gd name="connsiteY0" fmla="*/ 124817 h 249633"/>
              <a:gd name="connsiteX1" fmla="*/ 124817 w 249633"/>
              <a:gd name="connsiteY1" fmla="*/ 249633 h 249633"/>
              <a:gd name="connsiteX2" fmla="*/ 0 w 249633"/>
              <a:gd name="connsiteY2" fmla="*/ 124817 h 249633"/>
              <a:gd name="connsiteX3" fmla="*/ 124817 w 249633"/>
              <a:gd name="connsiteY3" fmla="*/ 0 h 249633"/>
              <a:gd name="connsiteX4" fmla="*/ 249633 w 249633"/>
              <a:gd name="connsiteY4" fmla="*/ 124817 h 24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633" h="249633">
                <a:moveTo>
                  <a:pt x="249633" y="124817"/>
                </a:moveTo>
                <a:cubicBezTo>
                  <a:pt x="249633" y="193751"/>
                  <a:pt x="193751" y="249633"/>
                  <a:pt x="124817" y="249633"/>
                </a:cubicBezTo>
                <a:cubicBezTo>
                  <a:pt x="55882" y="249633"/>
                  <a:pt x="0" y="193751"/>
                  <a:pt x="0" y="124817"/>
                </a:cubicBezTo>
                <a:cubicBezTo>
                  <a:pt x="0" y="55882"/>
                  <a:pt x="55882" y="0"/>
                  <a:pt x="124817" y="0"/>
                </a:cubicBezTo>
                <a:cubicBezTo>
                  <a:pt x="193751" y="0"/>
                  <a:pt x="249633" y="55882"/>
                  <a:pt x="249633" y="124817"/>
                </a:cubicBezTo>
                <a:close/>
              </a:path>
            </a:pathLst>
          </a:custGeom>
          <a:solidFill>
            <a:srgbClr val="FDFFFE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0" name="Pupil R">
            <a:extLst>
              <a:ext uri="{FF2B5EF4-FFF2-40B4-BE49-F238E27FC236}">
                <a16:creationId xmlns:a16="http://schemas.microsoft.com/office/drawing/2014/main" id="{A3A608FD-6D5F-23C5-4D63-046FC935D5CA}"/>
              </a:ext>
            </a:extLst>
          </p:cNvPr>
          <p:cNvSpPr/>
          <p:nvPr/>
        </p:nvSpPr>
        <p:spPr>
          <a:xfrm>
            <a:off x="4621470" y="2537428"/>
            <a:ext cx="101854" cy="101854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Rectangle eyes">
            <a:extLst>
              <a:ext uri="{FF2B5EF4-FFF2-40B4-BE49-F238E27FC236}">
                <a16:creationId xmlns:a16="http://schemas.microsoft.com/office/drawing/2014/main" id="{D1693663-F36F-7037-D2E2-78854565FE99}"/>
              </a:ext>
            </a:extLst>
          </p:cNvPr>
          <p:cNvSpPr/>
          <p:nvPr/>
        </p:nvSpPr>
        <p:spPr>
          <a:xfrm>
            <a:off x="4194209" y="2239176"/>
            <a:ext cx="670330" cy="262903"/>
          </a:xfrm>
          <a:prstGeom prst="rect">
            <a:avLst/>
          </a:prstGeom>
          <a:solidFill>
            <a:srgbClr val="225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eyes">
            <a:extLst>
              <a:ext uri="{FF2B5EF4-FFF2-40B4-BE49-F238E27FC236}">
                <a16:creationId xmlns:a16="http://schemas.microsoft.com/office/drawing/2014/main" id="{C492F171-3A60-AC2D-C7A9-712A8EBE45FB}"/>
              </a:ext>
            </a:extLst>
          </p:cNvPr>
          <p:cNvSpPr/>
          <p:nvPr/>
        </p:nvSpPr>
        <p:spPr>
          <a:xfrm>
            <a:off x="4211629" y="2680106"/>
            <a:ext cx="670330" cy="346972"/>
          </a:xfrm>
          <a:prstGeom prst="rect">
            <a:avLst/>
          </a:prstGeom>
          <a:solidFill>
            <a:srgbClr val="225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!!Pupil L!!">
            <a:extLst>
              <a:ext uri="{FF2B5EF4-FFF2-40B4-BE49-F238E27FC236}">
                <a16:creationId xmlns:a16="http://schemas.microsoft.com/office/drawing/2014/main" id="{3283D94E-884C-9D57-E398-04AE1D5E915D}"/>
              </a:ext>
            </a:extLst>
          </p:cNvPr>
          <p:cNvSpPr/>
          <p:nvPr/>
        </p:nvSpPr>
        <p:spPr>
          <a:xfrm>
            <a:off x="4358409" y="2534979"/>
            <a:ext cx="106873" cy="106873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Pupil R">
            <a:extLst>
              <a:ext uri="{FF2B5EF4-FFF2-40B4-BE49-F238E27FC236}">
                <a16:creationId xmlns:a16="http://schemas.microsoft.com/office/drawing/2014/main" id="{38ADFE53-C198-B5A5-1154-CFD325233BC5}"/>
              </a:ext>
            </a:extLst>
          </p:cNvPr>
          <p:cNvSpPr/>
          <p:nvPr/>
        </p:nvSpPr>
        <p:spPr>
          <a:xfrm>
            <a:off x="4619223" y="2537428"/>
            <a:ext cx="101854" cy="101854"/>
          </a:xfrm>
          <a:custGeom>
            <a:avLst/>
            <a:gdLst>
              <a:gd name="connsiteX0" fmla="*/ 116213 w 116212"/>
              <a:gd name="connsiteY0" fmla="*/ 58106 h 116212"/>
              <a:gd name="connsiteX1" fmla="*/ 58106 w 116212"/>
              <a:gd name="connsiteY1" fmla="*/ 116213 h 116212"/>
              <a:gd name="connsiteX2" fmla="*/ 0 w 116212"/>
              <a:gd name="connsiteY2" fmla="*/ 58106 h 116212"/>
              <a:gd name="connsiteX3" fmla="*/ 58106 w 116212"/>
              <a:gd name="connsiteY3" fmla="*/ 0 h 116212"/>
              <a:gd name="connsiteX4" fmla="*/ 116213 w 116212"/>
              <a:gd name="connsiteY4" fmla="*/ 58106 h 11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12" h="116212">
                <a:moveTo>
                  <a:pt x="116213" y="58106"/>
                </a:moveTo>
                <a:cubicBezTo>
                  <a:pt x="116213" y="90198"/>
                  <a:pt x="90198" y="116213"/>
                  <a:pt x="58106" y="116213"/>
                </a:cubicBezTo>
                <a:cubicBezTo>
                  <a:pt x="26015" y="116213"/>
                  <a:pt x="0" y="90198"/>
                  <a:pt x="0" y="58106"/>
                </a:cubicBezTo>
                <a:cubicBezTo>
                  <a:pt x="0" y="26015"/>
                  <a:pt x="26015" y="0"/>
                  <a:pt x="58106" y="0"/>
                </a:cubicBezTo>
                <a:cubicBezTo>
                  <a:pt x="90198" y="0"/>
                  <a:pt x="116213" y="26015"/>
                  <a:pt x="116213" y="58106"/>
                </a:cubicBezTo>
                <a:close/>
              </a:path>
            </a:pathLst>
          </a:custGeom>
          <a:solidFill>
            <a:srgbClr val="282828"/>
          </a:solidFill>
          <a:ln w="1238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Rectangle eyes">
            <a:extLst>
              <a:ext uri="{FF2B5EF4-FFF2-40B4-BE49-F238E27FC236}">
                <a16:creationId xmlns:a16="http://schemas.microsoft.com/office/drawing/2014/main" id="{1889E1D8-A2A1-ED76-4730-14CC43226F86}"/>
              </a:ext>
            </a:extLst>
          </p:cNvPr>
          <p:cNvSpPr/>
          <p:nvPr/>
        </p:nvSpPr>
        <p:spPr>
          <a:xfrm>
            <a:off x="4202974" y="2239176"/>
            <a:ext cx="670330" cy="262903"/>
          </a:xfrm>
          <a:prstGeom prst="rect">
            <a:avLst/>
          </a:prstGeom>
          <a:solidFill>
            <a:srgbClr val="225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eyes">
            <a:extLst>
              <a:ext uri="{FF2B5EF4-FFF2-40B4-BE49-F238E27FC236}">
                <a16:creationId xmlns:a16="http://schemas.microsoft.com/office/drawing/2014/main" id="{9C8C86A3-3565-21C9-6DA4-4AB962A10533}"/>
              </a:ext>
            </a:extLst>
          </p:cNvPr>
          <p:cNvSpPr/>
          <p:nvPr/>
        </p:nvSpPr>
        <p:spPr>
          <a:xfrm>
            <a:off x="4171554" y="2680106"/>
            <a:ext cx="670330" cy="346972"/>
          </a:xfrm>
          <a:prstGeom prst="rect">
            <a:avLst/>
          </a:prstGeom>
          <a:solidFill>
            <a:srgbClr val="225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4" name="!!Mouth!!">
            <a:extLst>
              <a:ext uri="{FF2B5EF4-FFF2-40B4-BE49-F238E27FC236}">
                <a16:creationId xmlns:a16="http://schemas.microsoft.com/office/drawing/2014/main" id="{6C06B4B0-C6FA-D1EB-CF13-FAFAF3A0B4C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340966" y="2699040"/>
            <a:ext cx="405817" cy="304363"/>
          </a:xfrm>
          <a:prstGeom prst="rect">
            <a:avLst/>
          </a:prstGeom>
        </p:spPr>
      </p:pic>
      <p:sp>
        <p:nvSpPr>
          <p:cNvPr id="321" name="Freeform: Shape 320">
            <a:extLst>
              <a:ext uri="{FF2B5EF4-FFF2-40B4-BE49-F238E27FC236}">
                <a16:creationId xmlns:a16="http://schemas.microsoft.com/office/drawing/2014/main" id="{0586F8F1-7289-B067-9854-16F6751F209D}"/>
              </a:ext>
            </a:extLst>
          </p:cNvPr>
          <p:cNvSpPr/>
          <p:nvPr/>
        </p:nvSpPr>
        <p:spPr>
          <a:xfrm>
            <a:off x="4636444" y="2433602"/>
            <a:ext cx="140001" cy="45719"/>
          </a:xfrm>
          <a:custGeom>
            <a:avLst/>
            <a:gdLst>
              <a:gd name="connsiteX0" fmla="*/ 0 w 216590"/>
              <a:gd name="connsiteY0" fmla="*/ 19731 h 70730"/>
              <a:gd name="connsiteX1" fmla="*/ 216590 w 216590"/>
              <a:gd name="connsiteY1" fmla="*/ 70730 h 7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730">
                <a:moveTo>
                  <a:pt x="0" y="19731"/>
                </a:moveTo>
                <a:cubicBezTo>
                  <a:pt x="81424" y="-26155"/>
                  <a:pt x="185292" y="15118"/>
                  <a:pt x="216590" y="70730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2" name="Freeform: Shape 321">
            <a:extLst>
              <a:ext uri="{FF2B5EF4-FFF2-40B4-BE49-F238E27FC236}">
                <a16:creationId xmlns:a16="http://schemas.microsoft.com/office/drawing/2014/main" id="{5A3D659D-F3DD-BB8D-C9A8-E7085FD51F12}"/>
              </a:ext>
            </a:extLst>
          </p:cNvPr>
          <p:cNvSpPr/>
          <p:nvPr/>
        </p:nvSpPr>
        <p:spPr>
          <a:xfrm rot="21246996">
            <a:off x="4312072" y="2427763"/>
            <a:ext cx="140110" cy="45719"/>
          </a:xfrm>
          <a:custGeom>
            <a:avLst/>
            <a:gdLst>
              <a:gd name="connsiteX0" fmla="*/ 216590 w 216590"/>
              <a:gd name="connsiteY0" fmla="*/ 19676 h 70675"/>
              <a:gd name="connsiteX1" fmla="*/ 0 w 216590"/>
              <a:gd name="connsiteY1" fmla="*/ 70675 h 7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590" h="70675">
                <a:moveTo>
                  <a:pt x="216590" y="19676"/>
                </a:moveTo>
                <a:cubicBezTo>
                  <a:pt x="135166" y="-26086"/>
                  <a:pt x="31298" y="15063"/>
                  <a:pt x="0" y="70675"/>
                </a:cubicBezTo>
              </a:path>
            </a:pathLst>
          </a:custGeom>
          <a:noFill/>
          <a:ln w="24765" cap="rnd">
            <a:solidFill>
              <a:srgbClr val="337F66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C71A75-8A88-42FA-6137-DCA10713F37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3624" y="-10275834"/>
            <a:ext cx="8082214" cy="171338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09B9BE-2A7D-6F24-90CD-A6C4161D763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2351455" y="-28753508"/>
            <a:ext cx="13052372" cy="2767028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09AA26D-BF31-705A-F600-331814B2679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0" y="-6156"/>
            <a:ext cx="9152208" cy="6864156"/>
          </a:xfrm>
          <a:prstGeom prst="rect">
            <a:avLst/>
          </a:prstGeom>
        </p:spPr>
      </p:pic>
      <p:sp>
        <p:nvSpPr>
          <p:cNvPr id="271" name="TextBox 270">
            <a:extLst>
              <a:ext uri="{FF2B5EF4-FFF2-40B4-BE49-F238E27FC236}">
                <a16:creationId xmlns:a16="http://schemas.microsoft.com/office/drawing/2014/main" id="{B9C10BFD-C7DD-CE6D-1858-E3285EDC5F42}"/>
              </a:ext>
            </a:extLst>
          </p:cNvPr>
          <p:cNvSpPr txBox="1"/>
          <p:nvPr/>
        </p:nvSpPr>
        <p:spPr>
          <a:xfrm>
            <a:off x="2919398" y="5828319"/>
            <a:ext cx="3305204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GB" dirty="0">
                <a:solidFill>
                  <a:schemeClr val="bg1"/>
                </a:solidFill>
                <a:latin typeface="Ink Free" panose="03080402000500000000" pitchFamily="66" charset="0"/>
              </a:rPr>
              <a:t>Enter name here</a:t>
            </a:r>
          </a:p>
        </p:txBody>
      </p:sp>
      <p:pic>
        <p:nvPicPr>
          <p:cNvPr id="272" name="Graphic 271">
            <a:extLst>
              <a:ext uri="{FF2B5EF4-FFF2-40B4-BE49-F238E27FC236}">
                <a16:creationId xmlns:a16="http://schemas.microsoft.com/office/drawing/2014/main" id="{6C1D1F1D-1D49-6E98-1370-B7E1C3CB65D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144033" y="5532754"/>
            <a:ext cx="2855934" cy="360458"/>
          </a:xfrm>
          <a:prstGeom prst="rect">
            <a:avLst/>
          </a:prstGeom>
        </p:spPr>
      </p:pic>
      <p:pic>
        <p:nvPicPr>
          <p:cNvPr id="275" name="Graphic 274">
            <a:extLst>
              <a:ext uri="{FF2B5EF4-FFF2-40B4-BE49-F238E27FC236}">
                <a16:creationId xmlns:a16="http://schemas.microsoft.com/office/drawing/2014/main" id="{51E0A9D8-7D7F-8F96-5DDC-D9271975226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070581" y="919519"/>
            <a:ext cx="4789818" cy="422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24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animMotion origin="layout" path="M 6.25E-7 -0.03473 L 6.25E-7 3.3333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7824 L 2.77778E-6 1.48148E-6 " pathEditMode="relative" rAng="0" ptsTypes="AA">
                                      <p:cBhvr>
                                        <p:cTn id="11" dur="40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891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7824 L 2.77778E-6 4.44089E-16 " pathEditMode="relative" rAng="0" ptsTypes="AA">
                                      <p:cBhvr>
                                        <p:cTn id="13" dur="35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89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-1.85185E-6 L 0.00052 0.0180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90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364 0.00509 L -0.00225 -0.0118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85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path" presetSubtype="0" accel="50000" decel="50000" autoRev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0.00017 -0.00555 C 0.00226 -0.00555 0.00434 -0.00347 0.00434 -0.00069 C 0.00434 0.00209 0.00226 0.0044 -0.00017 0.0044 C -0.00243 0.0044 -0.00434 0.00209 -0.00434 -0.00069 C -0.00434 -0.00347 -0.00243 -0.00555 -0.00017 -0.00555 Z " pathEditMode="relative" rAng="0" ptsTypes="AAAAA">
                                      <p:cBhvr>
                                        <p:cTn id="23" dur="525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48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path" presetSubtype="0" accel="50000" decel="50000" autoRev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0.00017 -0.00555 C 0.00226 -0.00555 0.00434 -0.00347 0.00434 -0.00069 C 0.00434 0.00209 0.00226 0.0044 -0.00017 0.0044 C -0.00243 0.0044 -0.00434 0.00209 -0.00434 -0.00069 C -0.00434 -0.00347 -0.00243 -0.00555 -0.00017 -0.00555 Z " pathEditMode="relative" rAng="0" ptsTypes="AAAAA">
                                      <p:cBhvr>
                                        <p:cTn id="25" dur="52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48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autoRev="1" fill="hold" grpId="1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-4.16667E-6 -1.85185E-6 L 0.00053 0.0180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90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4" presetClass="path" presetSubtype="0" accel="50000" decel="50000" autoRev="1" fill="hold" grpId="1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-0.00364 0.00509 L -0.00225 -0.0118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85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path" presetSubtype="0" accel="50000" decel="50000" autoRev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0.00018 -0.00555 C 0.00225 -0.00555 0.00434 -0.00347 0.00434 -0.00069 C 0.00434 0.00209 0.00225 0.0044 -0.00018 0.0044 C -0.00244 0.0044 -0.00434 0.00209 -0.00434 -0.00069 C -0.00434 -0.00347 -0.00244 -0.00555 -0.00018 -0.00555 Z " pathEditMode="relative" rAng="0" ptsTypes="AAAAA">
                                      <p:cBhvr>
                                        <p:cTn id="43" dur="5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48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path" presetSubtype="0" accel="50000" decel="50000" autoRev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0.00017 -0.00555 C 0.00226 -0.00555 0.00434 -0.00347 0.00434 -0.00069 C 0.00434 0.00209 0.00226 0.0044 -0.00017 0.0044 C -0.00243 0.0044 -0.00434 0.00209 -0.00434 -0.00069 C -0.00434 -0.00347 -0.00243 -0.00555 -0.00017 -0.00555 Z " pathEditMode="relative" rAng="0" ptsTypes="AAAAA">
                                      <p:cBhvr>
                                        <p:cTn id="45" dur="5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" grpId="0" animBg="1"/>
      <p:bldP spid="318" grpId="1" animBg="1"/>
      <p:bldP spid="320" grpId="0" animBg="1"/>
      <p:bldP spid="320" grpId="1" animBg="1"/>
      <p:bldP spid="5" grpId="0" animBg="1"/>
      <p:bldP spid="5" grpId="1" animBg="1"/>
      <p:bldP spid="2" grpId="0" animBg="1"/>
      <p:bldP spid="2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3" grpId="0" animBg="1"/>
      <p:bldP spid="23" grpId="1" animBg="1"/>
      <p:bldP spid="271" grpId="0"/>
      <p:bldP spid="271" grpId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C5DDCCDC444D47A4DF19F435984DE0" ma:contentTypeVersion="14" ma:contentTypeDescription="Create a new document." ma:contentTypeScope="" ma:versionID="563d80600e12adb9a663ba11c61b06b9">
  <xsd:schema xmlns:xsd="http://www.w3.org/2001/XMLSchema" xmlns:xs="http://www.w3.org/2001/XMLSchema" xmlns:p="http://schemas.microsoft.com/office/2006/metadata/properties" xmlns:ns3="74eb880e-1783-4095-b3bc-398eaa49f430" xmlns:ns4="52c2fff2-3e44-45b6-885e-375595deffb1" targetNamespace="http://schemas.microsoft.com/office/2006/metadata/properties" ma:root="true" ma:fieldsID="d1977c33b3ab34e1fb3719906c4cf1dc" ns3:_="" ns4:_="">
    <xsd:import namespace="74eb880e-1783-4095-b3bc-398eaa49f430"/>
    <xsd:import namespace="52c2fff2-3e44-45b6-885e-375595deffb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SearchProperties" minOccurs="0"/>
                <xsd:element ref="ns4:_activity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eb880e-1783-4095-b3bc-398eaa49f43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c2fff2-3e44-45b6-885e-375595deff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2c2fff2-3e44-45b6-885e-375595deffb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5BCF10-5A6D-45CC-993E-C3C55EB919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eb880e-1783-4095-b3bc-398eaa49f430"/>
    <ds:schemaRef ds:uri="52c2fff2-3e44-45b6-885e-375595deff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57BBF4-0BE0-4B37-AF6E-964927CAE519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elements/1.1/"/>
    <ds:schemaRef ds:uri="52c2fff2-3e44-45b6-885e-375595deffb1"/>
    <ds:schemaRef ds:uri="74eb880e-1783-4095-b3bc-398eaa49f430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547A99F-0058-4301-8270-E2D1D9E145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</Words>
  <Application>Microsoft Office PowerPoint</Application>
  <PresentationFormat>On-screen Show (4:3)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Ink Free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Francie Martinez</dc:creator>
  <cp:lastModifiedBy>Francie Martinez</cp:lastModifiedBy>
  <cp:revision>25</cp:revision>
  <dcterms:created xsi:type="dcterms:W3CDTF">2022-12-01T15:42:50Z</dcterms:created>
  <dcterms:modified xsi:type="dcterms:W3CDTF">2022-12-07T09:57:11Z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0x0101007BC5DDCCDC444D47A4DF19F435984DE0</vt:lpwstr>
  </property>
</Properties>
</file>