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5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8C268"/>
    <a:srgbClr val="015A6A"/>
    <a:srgbClr val="18252B"/>
    <a:srgbClr val="91D6E4"/>
    <a:srgbClr val="C5EAF1"/>
    <a:srgbClr val="F0F0F0"/>
    <a:srgbClr val="3C7789"/>
    <a:srgbClr val="87BBCB"/>
    <a:srgbClr val="0144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E94FF3-7F62-4319-B88A-72B887718F85}" v="6955" dt="2022-12-11T17:07:21.075"/>
    <p1510:client id="{2C8C2DB8-AD9F-4200-97D6-2301EAB87291}" v="2" dt="2022-12-11T18:11:20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04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2-08T02:31:30.8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50 250 7828 0 0,'-11'7'587'0'0,"-13"4"4480"0"0,10-7-1667 0 0,16-8-5262 0 0,5-2 1523 0 0,-1-1 1 0 0,0 1-1 0 0,0-1 0 0 0,0-1 0 0 0,-1 1 1 0 0,0-1-1 0 0,-1 0 0 0 0,1 0 0 0 0,3-13 1 0 0,26-79-3788 0 0,-23 59 1656 0 0,-3 0-902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2-08T02:31:34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54 14471 0 0,'-27'12'1827'0'0,"20"-9"-1853"0"0,22-19-3112 0 0,26-23-3798 0 0,-35 25 3891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2-08T02:31:36.1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174 1 9572 0 0,'-51'3'0'0'0,"10"4"1281"0"0,14-4-1393 0 0,7 1-736 0 0,6 3-1137 0 0,0-1-336 0 0,7 4-1025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2-08T02:31:38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 12278 0 0,'-7'5'108'0'0,"-9"11"1767"0"0,17-15-1822 0 0,-1-1 0 0 0,1 1 0 0 0,0 0 1 0 0,-1-1-1 0 0,1 1 0 0 0,0-1 0 0 0,0 1 1 0 0,0-1-1 0 0,0 1 0 0 0,-1-1 0 0 0,1 0 0 0 0,0 0 1 0 0,0 1-1 0 0,0-1 0 0 0,0 0 0 0 0,0 0 1 0 0,0 0-1 0 0,0 0 0 0 0,0 0 0 0 0,0 0 0 0 0,0 0 1 0 0,-1 0-1 0 0,1 0 0 0 0,0 0 0 0 0,0-1 1 0 0,1 1-1 0 0,168 0-7270 0 0,-150-2 4520 0 0,1-6-862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1AB95-87A2-4D95-A337-A0D03219A1CA}" type="datetimeFigureOut">
              <a:rPr lang="en-GB" smtClean="0"/>
              <a:t>12/12/2022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BCF16-FD6F-4A6E-A070-6985526F66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53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CF16-FD6F-4A6E-A070-6985526F66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014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CF16-FD6F-4A6E-A070-6985526F66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99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CF16-FD6F-4A6E-A070-6985526F666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701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CF16-FD6F-4A6E-A070-6985526F666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14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A7D88D-5CC2-9264-F68A-2758DE70D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FC6A0-9B77-4B3C-ABEA-E55ABAE99BC1}" type="datetimeFigureOut">
              <a:rPr lang="en-GB" smtClean="0"/>
              <a:t>12/12/2022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AF4EF4-1152-EAAB-B4A0-C2C7C27A9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5672C-3D42-539C-2E77-23C5479DD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2542A-1C9B-4708-B005-9145FB5A7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3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513120-1C9B-C464-BBCE-4FA3B591F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05CF5-ACD7-3BF1-D162-F289FFBF7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6ADEA-6DC4-ABD6-C623-B80826EB7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FC6A0-9B77-4B3C-ABEA-E55ABAE99BC1}" type="datetimeFigureOut">
              <a:rPr lang="en-GB" smtClean="0"/>
              <a:t>12/12/2022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BE9B9-E3F9-D38D-8122-EFB652A9B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698F5-9FB8-576F-0809-0D0732100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2542A-1C9B-4708-B005-9145FB5A7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7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158" userDrawn="1">
          <p15:clr>
            <a:srgbClr val="F26B43"/>
          </p15:clr>
        </p15:guide>
        <p15:guide id="4" pos="1291" userDrawn="1">
          <p15:clr>
            <a:srgbClr val="F26B43"/>
          </p15:clr>
        </p15:guide>
        <p15:guide id="5" pos="1404" userDrawn="1">
          <p15:clr>
            <a:srgbClr val="F26B43"/>
          </p15:clr>
        </p15:guide>
        <p15:guide id="6" pos="2537" userDrawn="1">
          <p15:clr>
            <a:srgbClr val="F26B43"/>
          </p15:clr>
        </p15:guide>
        <p15:guide id="7" pos="2650" userDrawn="1">
          <p15:clr>
            <a:srgbClr val="F26B43"/>
          </p15:clr>
        </p15:guide>
        <p15:guide id="8" pos="3783" userDrawn="1">
          <p15:clr>
            <a:srgbClr val="F26B43"/>
          </p15:clr>
        </p15:guide>
        <p15:guide id="9" pos="3896" userDrawn="1">
          <p15:clr>
            <a:srgbClr val="F26B43"/>
          </p15:clr>
        </p15:guide>
        <p15:guide id="10" pos="5029" userDrawn="1">
          <p15:clr>
            <a:srgbClr val="F26B43"/>
          </p15:clr>
        </p15:guide>
        <p15:guide id="11" pos="5142" userDrawn="1">
          <p15:clr>
            <a:srgbClr val="F26B43"/>
          </p15:clr>
        </p15:guide>
        <p15:guide id="12" pos="6275" userDrawn="1">
          <p15:clr>
            <a:srgbClr val="F26B43"/>
          </p15:clr>
        </p15:guide>
        <p15:guide id="13" pos="6388" userDrawn="1">
          <p15:clr>
            <a:srgbClr val="F26B43"/>
          </p15:clr>
        </p15:guide>
        <p15:guide id="14" pos="7521" userDrawn="1">
          <p15:clr>
            <a:srgbClr val="F26B43"/>
          </p15:clr>
        </p15:guide>
        <p15:guide id="15" orient="horz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  <p15:guide id="17" orient="horz" pos="158" userDrawn="1">
          <p15:clr>
            <a:srgbClr val="F26B43"/>
          </p15:clr>
        </p15:guide>
        <p15:guide id="18" orient="horz" pos="1074" userDrawn="1">
          <p15:clr>
            <a:srgbClr val="F26B43"/>
          </p15:clr>
        </p15:guide>
        <p15:guide id="19" orient="horz" pos="1187" userDrawn="1">
          <p15:clr>
            <a:srgbClr val="F26B43"/>
          </p15:clr>
        </p15:guide>
        <p15:guide id="20" orient="horz" pos="2103" userDrawn="1">
          <p15:clr>
            <a:srgbClr val="F26B43"/>
          </p15:clr>
        </p15:guide>
        <p15:guide id="21" orient="horz" pos="2216" userDrawn="1">
          <p15:clr>
            <a:srgbClr val="F26B43"/>
          </p15:clr>
        </p15:guide>
        <p15:guide id="22" orient="horz" pos="3132" userDrawn="1">
          <p15:clr>
            <a:srgbClr val="F26B43"/>
          </p15:clr>
        </p15:guide>
        <p15:guide id="23" orient="horz" pos="3245" userDrawn="1">
          <p15:clr>
            <a:srgbClr val="F26B43"/>
          </p15:clr>
        </p15:guide>
        <p15:guide id="24" orient="horz" pos="41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sv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sv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6.svg"/><Relationship Id="rId3" Type="http://schemas.openxmlformats.org/officeDocument/2006/relationships/image" Target="../media/image32.svg"/><Relationship Id="rId7" Type="http://schemas.openxmlformats.org/officeDocument/2006/relationships/image" Target="../media/image37.png"/><Relationship Id="rId12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44.sv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33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7.svg"/><Relationship Id="rId7" Type="http://schemas.openxmlformats.org/officeDocument/2006/relationships/image" Target="../media/image43.png"/><Relationship Id="rId12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49.svg"/><Relationship Id="rId4" Type="http://schemas.openxmlformats.org/officeDocument/2006/relationships/image" Target="../media/image3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4.svg"/><Relationship Id="rId3" Type="http://schemas.openxmlformats.org/officeDocument/2006/relationships/image" Target="../media/image32.svg"/><Relationship Id="rId7" Type="http://schemas.openxmlformats.org/officeDocument/2006/relationships/image" Target="../media/image49.svg"/><Relationship Id="rId12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52.sv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42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47.sv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58.png"/><Relationship Id="rId5" Type="http://schemas.openxmlformats.org/officeDocument/2006/relationships/image" Target="../media/image55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34AAE64-A778-11C0-B3CE-F47C9E3EF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8001000"/>
            <a:ext cx="13647760" cy="14859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E7C3A05-5C3A-2F44-F61E-88371499E6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3696929" y="1029929"/>
            <a:ext cx="4796382" cy="4798142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2BDB8C6-A8C9-4DAE-E58D-087852DD45E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9BE4D83-8D10-496B-1644-C0EC3B9AFCB7}"/>
              </a:ext>
            </a:extLst>
          </p:cNvPr>
          <p:cNvSpPr/>
          <p:nvPr/>
        </p:nvSpPr>
        <p:spPr>
          <a:xfrm>
            <a:off x="3416893" y="750773"/>
            <a:ext cx="5356454" cy="5356454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988EFE1-A124-5E45-4404-4E301716C078}"/>
              </a:ext>
            </a:extLst>
          </p:cNvPr>
          <p:cNvSpPr txBox="1"/>
          <p:nvPr/>
        </p:nvSpPr>
        <p:spPr>
          <a:xfrm>
            <a:off x="4920975" y="2346971"/>
            <a:ext cx="2289088" cy="1967846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 algn="ctr">
              <a:lnSpc>
                <a:spcPct val="83929"/>
              </a:lnSpc>
            </a:pPr>
            <a:r>
              <a:rPr lang="en-GB" sz="3600" b="1" dirty="0">
                <a:latin typeface="Bodoni MT" panose="02070603080606020203" pitchFamily="18" charset="0"/>
              </a:rPr>
              <a:t>A Very</a:t>
            </a:r>
          </a:p>
          <a:p>
            <a:pPr algn="ctr">
              <a:lnSpc>
                <a:spcPct val="83929"/>
              </a:lnSpc>
            </a:pPr>
            <a:r>
              <a:rPr lang="en-GB" sz="7200" b="1" dirty="0">
                <a:latin typeface="Bodoni MT" panose="02070603080606020203" pitchFamily="18" charset="0"/>
              </a:rPr>
              <a:t>CAPY</a:t>
            </a:r>
          </a:p>
          <a:p>
            <a:pPr algn="ctr">
              <a:lnSpc>
                <a:spcPct val="83929"/>
              </a:lnSpc>
            </a:pPr>
            <a:r>
              <a:rPr lang="en-GB" sz="3600" b="1" dirty="0">
                <a:latin typeface="Bodoni MT" panose="02070603080606020203" pitchFamily="18" charset="0"/>
              </a:rPr>
              <a:t> Christmas</a:t>
            </a:r>
          </a:p>
        </p:txBody>
      </p:sp>
      <p:pic>
        <p:nvPicPr>
          <p:cNvPr id="2" name="TRG Banks - The star of Bethlehem_88">
            <a:hlinkClick r:id="" action="ppaction://media"/>
            <a:extLst>
              <a:ext uri="{FF2B5EF4-FFF2-40B4-BE49-F238E27FC236}">
                <a16:creationId xmlns:a16="http://schemas.microsoft.com/office/drawing/2014/main" id="{3705C258-8CFC-1758-D9C5-6202B33C9B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120900" y="56372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1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2.29167E-6 0.25 " pathEditMode="relative" rAng="0" ptsTypes="AA">
                                      <p:cBhvr>
                                        <p:cTn id="6" dur="8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41" grpId="0" uiExpand="1" build="p"/>
      <p:bldP spid="41" grpId="1" uiExpan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CEABF7FA-BDF9-DB61-F890-6D438647A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5562600"/>
            <a:ext cx="13647760" cy="14859000"/>
          </a:xfrm>
          <a:prstGeom prst="rect">
            <a:avLst/>
          </a:prstGeom>
        </p:spPr>
      </p:pic>
      <p:pic>
        <p:nvPicPr>
          <p:cNvPr id="28" name="Picture 27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73F6C4F7-B631-508E-95F9-94F7FC14D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546" y="733408"/>
            <a:ext cx="12635809" cy="3802551"/>
          </a:xfrm>
          <a:prstGeom prst="rect">
            <a:avLst/>
          </a:prstGeom>
        </p:spPr>
      </p:pic>
      <p:pic>
        <p:nvPicPr>
          <p:cNvPr id="22" name="Picture 21" descr="Shape&#10;&#10;Description automatically generated with medium confidence">
            <a:extLst>
              <a:ext uri="{FF2B5EF4-FFF2-40B4-BE49-F238E27FC236}">
                <a16:creationId xmlns:a16="http://schemas.microsoft.com/office/drawing/2014/main" id="{274C73B3-E590-148F-FE61-E1E210B0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079" y="1201123"/>
            <a:ext cx="5288747" cy="3341188"/>
          </a:xfrm>
          <a:prstGeom prst="rect">
            <a:avLst/>
          </a:prstGeom>
        </p:spPr>
      </p:pic>
      <p:sp>
        <p:nvSpPr>
          <p:cNvPr id="483" name="Freeform: Shape 482">
            <a:extLst>
              <a:ext uri="{FF2B5EF4-FFF2-40B4-BE49-F238E27FC236}">
                <a16:creationId xmlns:a16="http://schemas.microsoft.com/office/drawing/2014/main" id="{449B1E85-73C9-176F-EC92-00A68D692993}"/>
              </a:ext>
            </a:extLst>
          </p:cNvPr>
          <p:cNvSpPr/>
          <p:nvPr/>
        </p:nvSpPr>
        <p:spPr>
          <a:xfrm>
            <a:off x="6877378" y="5984108"/>
            <a:ext cx="1373" cy="824"/>
          </a:xfrm>
          <a:custGeom>
            <a:avLst/>
            <a:gdLst>
              <a:gd name="connsiteX0" fmla="*/ 549 w 1373"/>
              <a:gd name="connsiteY0" fmla="*/ 0 h 824"/>
              <a:gd name="connsiteX1" fmla="*/ 1373 w 1373"/>
              <a:gd name="connsiteY1" fmla="*/ 824 h 824"/>
              <a:gd name="connsiteX2" fmla="*/ 0 w 1373"/>
              <a:gd name="connsiteY2" fmla="*/ 367 h 824"/>
              <a:gd name="connsiteX3" fmla="*/ 549 w 1373"/>
              <a:gd name="connsiteY3" fmla="*/ 0 h 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3" h="824">
                <a:moveTo>
                  <a:pt x="549" y="0"/>
                </a:moveTo>
                <a:lnTo>
                  <a:pt x="1373" y="824"/>
                </a:lnTo>
                <a:cubicBezTo>
                  <a:pt x="1373" y="824"/>
                  <a:pt x="92" y="367"/>
                  <a:pt x="0" y="367"/>
                </a:cubicBezTo>
                <a:cubicBezTo>
                  <a:pt x="0" y="367"/>
                  <a:pt x="549" y="0"/>
                  <a:pt x="549" y="0"/>
                </a:cubicBezTo>
                <a:close/>
              </a:path>
            </a:pathLst>
          </a:custGeom>
          <a:solidFill>
            <a:srgbClr val="000000"/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5" name="Freeform: Shape 484">
            <a:extLst>
              <a:ext uri="{FF2B5EF4-FFF2-40B4-BE49-F238E27FC236}">
                <a16:creationId xmlns:a16="http://schemas.microsoft.com/office/drawing/2014/main" id="{8113A586-B8E8-BA81-E149-831F086E3702}"/>
              </a:ext>
            </a:extLst>
          </p:cNvPr>
          <p:cNvSpPr/>
          <p:nvPr/>
        </p:nvSpPr>
        <p:spPr>
          <a:xfrm>
            <a:off x="1669873" y="6443729"/>
            <a:ext cx="1098" cy="640"/>
          </a:xfrm>
          <a:custGeom>
            <a:avLst/>
            <a:gdLst>
              <a:gd name="connsiteX0" fmla="*/ 1098 w 1098"/>
              <a:gd name="connsiteY0" fmla="*/ 458 h 640"/>
              <a:gd name="connsiteX1" fmla="*/ 0 w 1098"/>
              <a:gd name="connsiteY1" fmla="*/ 641 h 640"/>
              <a:gd name="connsiteX2" fmla="*/ 458 w 1098"/>
              <a:gd name="connsiteY2" fmla="*/ 0 h 640"/>
              <a:gd name="connsiteX3" fmla="*/ 1007 w 1098"/>
              <a:gd name="connsiteY3" fmla="*/ 458 h 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" h="640">
                <a:moveTo>
                  <a:pt x="1098" y="458"/>
                </a:moveTo>
                <a:cubicBezTo>
                  <a:pt x="1098" y="458"/>
                  <a:pt x="366" y="458"/>
                  <a:pt x="0" y="641"/>
                </a:cubicBezTo>
                <a:cubicBezTo>
                  <a:pt x="183" y="366"/>
                  <a:pt x="366" y="183"/>
                  <a:pt x="458" y="0"/>
                </a:cubicBezTo>
                <a:cubicBezTo>
                  <a:pt x="641" y="183"/>
                  <a:pt x="824" y="366"/>
                  <a:pt x="1007" y="458"/>
                </a:cubicBezTo>
                <a:close/>
              </a:path>
            </a:pathLst>
          </a:custGeom>
          <a:solidFill>
            <a:srgbClr val="3C7789"/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2C5A5E45-6B74-C22E-BC30-1D238A655021}"/>
              </a:ext>
            </a:extLst>
          </p:cNvPr>
          <p:cNvSpPr/>
          <p:nvPr/>
        </p:nvSpPr>
        <p:spPr>
          <a:xfrm>
            <a:off x="1669873" y="6443729"/>
            <a:ext cx="1098" cy="640"/>
          </a:xfrm>
          <a:custGeom>
            <a:avLst/>
            <a:gdLst>
              <a:gd name="connsiteX0" fmla="*/ 1098 w 1098"/>
              <a:gd name="connsiteY0" fmla="*/ 458 h 640"/>
              <a:gd name="connsiteX1" fmla="*/ 0 w 1098"/>
              <a:gd name="connsiteY1" fmla="*/ 641 h 640"/>
              <a:gd name="connsiteX2" fmla="*/ 458 w 1098"/>
              <a:gd name="connsiteY2" fmla="*/ 0 h 640"/>
              <a:gd name="connsiteX3" fmla="*/ 1007 w 1098"/>
              <a:gd name="connsiteY3" fmla="*/ 458 h 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" h="640">
                <a:moveTo>
                  <a:pt x="1098" y="458"/>
                </a:moveTo>
                <a:cubicBezTo>
                  <a:pt x="1098" y="458"/>
                  <a:pt x="366" y="458"/>
                  <a:pt x="0" y="641"/>
                </a:cubicBezTo>
                <a:cubicBezTo>
                  <a:pt x="183" y="366"/>
                  <a:pt x="366" y="183"/>
                  <a:pt x="458" y="0"/>
                </a:cubicBezTo>
                <a:cubicBezTo>
                  <a:pt x="641" y="183"/>
                  <a:pt x="824" y="366"/>
                  <a:pt x="1007" y="458"/>
                </a:cubicBezTo>
                <a:close/>
              </a:path>
            </a:pathLst>
          </a:custGeom>
          <a:solidFill>
            <a:srgbClr val="3C7789"/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72A1345-BD62-DD6A-B138-88F4AE0D16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85"/>
            <a:ext cx="13068300" cy="6920973"/>
          </a:xfrm>
          <a:prstGeom prst="rect">
            <a:avLst/>
          </a:prstGeom>
        </p:spPr>
      </p:pic>
      <p:pic>
        <p:nvPicPr>
          <p:cNvPr id="32" name="Picture 31" descr="A picture containing logo&#10;&#10;Description automatically generated">
            <a:extLst>
              <a:ext uri="{FF2B5EF4-FFF2-40B4-BE49-F238E27FC236}">
                <a16:creationId xmlns:a16="http://schemas.microsoft.com/office/drawing/2014/main" id="{5C11156A-BD37-DDF9-C2A6-04BBCD9399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639" y="5122114"/>
            <a:ext cx="10483553" cy="191798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C6FF469-62BC-8360-055D-D9DCB906C6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978" y="1846333"/>
            <a:ext cx="5437433" cy="39265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C8EE1B-6C09-9E56-E9A3-501B158FE8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5587" y="126740"/>
            <a:ext cx="7948771" cy="7068944"/>
          </a:xfrm>
          <a:prstGeom prst="rect">
            <a:avLst/>
          </a:prstGeom>
        </p:spPr>
      </p:pic>
      <p:pic>
        <p:nvPicPr>
          <p:cNvPr id="2" name="Graphic 8">
            <a:extLst>
              <a:ext uri="{FF2B5EF4-FFF2-40B4-BE49-F238E27FC236}">
                <a16:creationId xmlns:a16="http://schemas.microsoft.com/office/drawing/2014/main" id="{F33B9258-5283-B36F-F9BB-154FED4D20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4625616" y="-3834581"/>
            <a:ext cx="2940144" cy="2940768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4FBFEC7-98F8-4866-B7CF-DE3FBD435FE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82DBF6F-023C-B294-7E8E-CD36C178338D}"/>
              </a:ext>
            </a:extLst>
          </p:cNvPr>
          <p:cNvSpPr/>
          <p:nvPr/>
        </p:nvSpPr>
        <p:spPr>
          <a:xfrm>
            <a:off x="4553914" y="-3893575"/>
            <a:ext cx="3082412" cy="308241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70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5E-6 -0.04213 " pathEditMode="relative" rAng="0" ptsTypes="AA">
                                      <p:cBhvr>
                                        <p:cTn id="26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0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810AED1-7016-C798-11BE-4CD0DB84A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2202086"/>
            <a:ext cx="13605680" cy="14813185"/>
          </a:xfrm>
          <a:prstGeom prst="rect">
            <a:avLst/>
          </a:prstGeom>
        </p:spPr>
      </p:pic>
      <p:pic>
        <p:nvPicPr>
          <p:cNvPr id="992" name="Picture 991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95E760B5-DD0D-933F-254B-73C5CC8A9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546" y="2768685"/>
            <a:ext cx="12635809" cy="3802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45996-4C7F-0E78-21F1-BDD26019A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3815" y="3429000"/>
            <a:ext cx="7688932" cy="4286250"/>
          </a:xfrm>
          <a:prstGeom prst="rect">
            <a:avLst/>
          </a:prstGeom>
        </p:spPr>
      </p:pic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324D916D-279F-6AE3-5500-00B863E6F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38502" y="-9372600"/>
            <a:ext cx="41150298" cy="21793200"/>
          </a:xfrm>
          <a:prstGeom prst="rect">
            <a:avLst/>
          </a:prstGeom>
        </p:spPr>
      </p:pic>
      <p:pic>
        <p:nvPicPr>
          <p:cNvPr id="996" name="Picture 995" descr="A picture containing vector graphics, wheel&#10;&#10;Description automatically generated">
            <a:extLst>
              <a:ext uri="{FF2B5EF4-FFF2-40B4-BE49-F238E27FC236}">
                <a16:creationId xmlns:a16="http://schemas.microsoft.com/office/drawing/2014/main" id="{D7460ED9-19D9-F771-0F5D-C40896CCCB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542" y="-6905942"/>
            <a:ext cx="7524487" cy="13466682"/>
          </a:xfrm>
          <a:prstGeom prst="rect">
            <a:avLst/>
          </a:prstGeom>
        </p:spPr>
      </p:pic>
      <p:pic>
        <p:nvPicPr>
          <p:cNvPr id="994" name="Picture 993" descr="A picture containing logo&#10;&#10;Description automatically generated">
            <a:extLst>
              <a:ext uri="{FF2B5EF4-FFF2-40B4-BE49-F238E27FC236}">
                <a16:creationId xmlns:a16="http://schemas.microsoft.com/office/drawing/2014/main" id="{80C75CBE-4E9A-EB59-8E71-F2DDBA754F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1698" y="5097463"/>
            <a:ext cx="35801895" cy="6550025"/>
          </a:xfrm>
          <a:prstGeom prst="rect">
            <a:avLst/>
          </a:prstGeom>
        </p:spPr>
      </p:pic>
      <p:grpSp>
        <p:nvGrpSpPr>
          <p:cNvPr id="623" name="Graphic 456">
            <a:extLst>
              <a:ext uri="{FF2B5EF4-FFF2-40B4-BE49-F238E27FC236}">
                <a16:creationId xmlns:a16="http://schemas.microsoft.com/office/drawing/2014/main" id="{66B41C7C-9A5F-A94B-471A-2C326D8FE945}"/>
              </a:ext>
            </a:extLst>
          </p:cNvPr>
          <p:cNvGrpSpPr/>
          <p:nvPr/>
        </p:nvGrpSpPr>
        <p:grpSpPr>
          <a:xfrm>
            <a:off x="-14194168" y="-2895465"/>
            <a:ext cx="11604135" cy="8721243"/>
            <a:chOff x="-192546" y="733408"/>
            <a:chExt cx="5059522" cy="3802551"/>
          </a:xfrm>
          <a:solidFill>
            <a:srgbClr val="FFFFFF"/>
          </a:solidFill>
        </p:grpSpPr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E9C6E14B-6E65-6AED-A607-64FB1B913D9D}"/>
                </a:ext>
              </a:extLst>
            </p:cNvPr>
            <p:cNvSpPr/>
            <p:nvPr/>
          </p:nvSpPr>
          <p:spPr>
            <a:xfrm>
              <a:off x="1062265" y="733408"/>
              <a:ext cx="3804711" cy="3802551"/>
            </a:xfrm>
            <a:custGeom>
              <a:avLst/>
              <a:gdLst>
                <a:gd name="connsiteX0" fmla="*/ 2466503 w 3804711"/>
                <a:gd name="connsiteY0" fmla="*/ 3792384 h 3802551"/>
                <a:gd name="connsiteX1" fmla="*/ 2203419 w 3804711"/>
                <a:gd name="connsiteY1" fmla="*/ 3755768 h 3802551"/>
                <a:gd name="connsiteX2" fmla="*/ 2168176 w 3804711"/>
                <a:gd name="connsiteY2" fmla="*/ 3722082 h 3802551"/>
                <a:gd name="connsiteX3" fmla="*/ 2109407 w 3804711"/>
                <a:gd name="connsiteY3" fmla="*/ 3663679 h 3802551"/>
                <a:gd name="connsiteX4" fmla="*/ 2088170 w 3804711"/>
                <a:gd name="connsiteY4" fmla="*/ 3632373 h 3802551"/>
                <a:gd name="connsiteX5" fmla="*/ 2018966 w 3804711"/>
                <a:gd name="connsiteY5" fmla="*/ 3482706 h 3802551"/>
                <a:gd name="connsiteX6" fmla="*/ 1995166 w 3804711"/>
                <a:gd name="connsiteY6" fmla="*/ 3380639 h 3802551"/>
                <a:gd name="connsiteX7" fmla="*/ 1969169 w 3804711"/>
                <a:gd name="connsiteY7" fmla="*/ 3320223 h 3802551"/>
                <a:gd name="connsiteX8" fmla="*/ 1936397 w 3804711"/>
                <a:gd name="connsiteY8" fmla="*/ 3266032 h 3802551"/>
                <a:gd name="connsiteX9" fmla="*/ 1922850 w 3804711"/>
                <a:gd name="connsiteY9" fmla="*/ 3241316 h 3802551"/>
                <a:gd name="connsiteX10" fmla="*/ 1863166 w 3804711"/>
                <a:gd name="connsiteY10" fmla="*/ 3059793 h 3802551"/>
                <a:gd name="connsiteX11" fmla="*/ 1846505 w 3804711"/>
                <a:gd name="connsiteY11" fmla="*/ 2980794 h 3802551"/>
                <a:gd name="connsiteX12" fmla="*/ 1847604 w 3804711"/>
                <a:gd name="connsiteY12" fmla="*/ 2726864 h 3802551"/>
                <a:gd name="connsiteX13" fmla="*/ 1855568 w 3804711"/>
                <a:gd name="connsiteY13" fmla="*/ 2588547 h 3802551"/>
                <a:gd name="connsiteX14" fmla="*/ 1780139 w 3804711"/>
                <a:gd name="connsiteY14" fmla="*/ 2499113 h 3802551"/>
                <a:gd name="connsiteX15" fmla="*/ 1664067 w 3804711"/>
                <a:gd name="connsiteY15" fmla="*/ 2453252 h 3802551"/>
                <a:gd name="connsiteX16" fmla="*/ 1595504 w 3804711"/>
                <a:gd name="connsiteY16" fmla="*/ 2317773 h 3802551"/>
                <a:gd name="connsiteX17" fmla="*/ 1585709 w 3804711"/>
                <a:gd name="connsiteY17" fmla="*/ 2208658 h 3802551"/>
                <a:gd name="connsiteX18" fmla="*/ 1548361 w 3804711"/>
                <a:gd name="connsiteY18" fmla="*/ 2171768 h 3802551"/>
                <a:gd name="connsiteX19" fmla="*/ 1371507 w 3804711"/>
                <a:gd name="connsiteY19" fmla="*/ 2052309 h 3802551"/>
                <a:gd name="connsiteX20" fmla="*/ 1249118 w 3804711"/>
                <a:gd name="connsiteY20" fmla="*/ 1833163 h 3802551"/>
                <a:gd name="connsiteX21" fmla="*/ 1199778 w 3804711"/>
                <a:gd name="connsiteY21" fmla="*/ 1781351 h 3802551"/>
                <a:gd name="connsiteX22" fmla="*/ 1123160 w 3804711"/>
                <a:gd name="connsiteY22" fmla="*/ 1714985 h 3802551"/>
                <a:gd name="connsiteX23" fmla="*/ 1004799 w 3804711"/>
                <a:gd name="connsiteY23" fmla="*/ 1611820 h 3802551"/>
                <a:gd name="connsiteX24" fmla="*/ 798286 w 3804711"/>
                <a:gd name="connsiteY24" fmla="*/ 1376930 h 3802551"/>
                <a:gd name="connsiteX25" fmla="*/ 751875 w 3804711"/>
                <a:gd name="connsiteY25" fmla="*/ 1334913 h 3802551"/>
                <a:gd name="connsiteX26" fmla="*/ 600103 w 3804711"/>
                <a:gd name="connsiteY26" fmla="*/ 1131237 h 3802551"/>
                <a:gd name="connsiteX27" fmla="*/ 591406 w 3804711"/>
                <a:gd name="connsiteY27" fmla="*/ 924633 h 3802551"/>
                <a:gd name="connsiteX28" fmla="*/ 552136 w 3804711"/>
                <a:gd name="connsiteY28" fmla="*/ 886186 h 3802551"/>
                <a:gd name="connsiteX29" fmla="*/ 484854 w 3804711"/>
                <a:gd name="connsiteY29" fmla="*/ 880877 h 3802551"/>
                <a:gd name="connsiteX30" fmla="*/ 490255 w 3804711"/>
                <a:gd name="connsiteY30" fmla="*/ 810300 h 3802551"/>
                <a:gd name="connsiteX31" fmla="*/ 423706 w 3804711"/>
                <a:gd name="connsiteY31" fmla="*/ 825678 h 3802551"/>
                <a:gd name="connsiteX32" fmla="*/ 190920 w 3804711"/>
                <a:gd name="connsiteY32" fmla="*/ 935709 h 3802551"/>
                <a:gd name="connsiteX33" fmla="*/ 48759 w 3804711"/>
                <a:gd name="connsiteY33" fmla="*/ 857534 h 3802551"/>
                <a:gd name="connsiteX34" fmla="*/ 60 w 3804711"/>
                <a:gd name="connsiteY34" fmla="*/ 675279 h 3802551"/>
                <a:gd name="connsiteX35" fmla="*/ 49583 w 3804711"/>
                <a:gd name="connsiteY35" fmla="*/ 544011 h 3802551"/>
                <a:gd name="connsiteX36" fmla="*/ 117414 w 3804711"/>
                <a:gd name="connsiteY36" fmla="*/ 457872 h 3802551"/>
                <a:gd name="connsiteX37" fmla="*/ 336652 w 3804711"/>
                <a:gd name="connsiteY37" fmla="*/ 423820 h 3802551"/>
                <a:gd name="connsiteX38" fmla="*/ 444668 w 3804711"/>
                <a:gd name="connsiteY38" fmla="*/ 516824 h 3802551"/>
                <a:gd name="connsiteX39" fmla="*/ 477165 w 3804711"/>
                <a:gd name="connsiteY39" fmla="*/ 536779 h 3802551"/>
                <a:gd name="connsiteX40" fmla="*/ 499317 w 3804711"/>
                <a:gd name="connsiteY40" fmla="*/ 506205 h 3802551"/>
                <a:gd name="connsiteX41" fmla="*/ 561656 w 3804711"/>
                <a:gd name="connsiteY41" fmla="*/ 370452 h 3802551"/>
                <a:gd name="connsiteX42" fmla="*/ 918294 w 3804711"/>
                <a:gd name="connsiteY42" fmla="*/ 203118 h 3802551"/>
                <a:gd name="connsiteX43" fmla="*/ 1159409 w 3804711"/>
                <a:gd name="connsiteY43" fmla="*/ 314796 h 3802551"/>
                <a:gd name="connsiteX44" fmla="*/ 1208108 w 3804711"/>
                <a:gd name="connsiteY44" fmla="*/ 314247 h 3802551"/>
                <a:gd name="connsiteX45" fmla="*/ 1391920 w 3804711"/>
                <a:gd name="connsiteY45" fmla="*/ 157165 h 3802551"/>
                <a:gd name="connsiteX46" fmla="*/ 2050547 w 3804711"/>
                <a:gd name="connsiteY46" fmla="*/ 62696 h 3802551"/>
                <a:gd name="connsiteX47" fmla="*/ 2220353 w 3804711"/>
                <a:gd name="connsiteY47" fmla="*/ 161101 h 3802551"/>
                <a:gd name="connsiteX48" fmla="*/ 2407460 w 3804711"/>
                <a:gd name="connsiteY48" fmla="*/ 385281 h 3802551"/>
                <a:gd name="connsiteX49" fmla="*/ 2475657 w 3804711"/>
                <a:gd name="connsiteY49" fmla="*/ 512888 h 3802551"/>
                <a:gd name="connsiteX50" fmla="*/ 2506323 w 3804711"/>
                <a:gd name="connsiteY50" fmla="*/ 645712 h 3802551"/>
                <a:gd name="connsiteX51" fmla="*/ 2460462 w 3804711"/>
                <a:gd name="connsiteY51" fmla="*/ 916302 h 3802551"/>
                <a:gd name="connsiteX52" fmla="*/ 2436936 w 3804711"/>
                <a:gd name="connsiteY52" fmla="*/ 962347 h 3802551"/>
                <a:gd name="connsiteX53" fmla="*/ 2387871 w 3804711"/>
                <a:gd name="connsiteY53" fmla="*/ 1033473 h 3802551"/>
                <a:gd name="connsiteX54" fmla="*/ 2207812 w 3804711"/>
                <a:gd name="connsiteY54" fmla="*/ 1186802 h 3802551"/>
                <a:gd name="connsiteX55" fmla="*/ 2192159 w 3804711"/>
                <a:gd name="connsiteY55" fmla="*/ 1194308 h 3802551"/>
                <a:gd name="connsiteX56" fmla="*/ 2195271 w 3804711"/>
                <a:gd name="connsiteY56" fmla="*/ 1222502 h 3802551"/>
                <a:gd name="connsiteX57" fmla="*/ 2314548 w 3804711"/>
                <a:gd name="connsiteY57" fmla="*/ 1417115 h 3802551"/>
                <a:gd name="connsiteX58" fmla="*/ 2192342 w 3804711"/>
                <a:gd name="connsiteY58" fmla="*/ 1649443 h 3802551"/>
                <a:gd name="connsiteX59" fmla="*/ 2116548 w 3804711"/>
                <a:gd name="connsiteY59" fmla="*/ 1689903 h 3802551"/>
                <a:gd name="connsiteX60" fmla="*/ 2096958 w 3804711"/>
                <a:gd name="connsiteY60" fmla="*/ 1706289 h 3802551"/>
                <a:gd name="connsiteX61" fmla="*/ 2114168 w 3804711"/>
                <a:gd name="connsiteY61" fmla="*/ 1727068 h 3802551"/>
                <a:gd name="connsiteX62" fmla="*/ 2208087 w 3804711"/>
                <a:gd name="connsiteY62" fmla="*/ 1816045 h 3802551"/>
                <a:gd name="connsiteX63" fmla="*/ 2264842 w 3804711"/>
                <a:gd name="connsiteY63" fmla="*/ 1832888 h 3802551"/>
                <a:gd name="connsiteX64" fmla="*/ 2430253 w 3804711"/>
                <a:gd name="connsiteY64" fmla="*/ 1813573 h 3802551"/>
                <a:gd name="connsiteX65" fmla="*/ 2522525 w 3804711"/>
                <a:gd name="connsiteY65" fmla="*/ 1762677 h 3802551"/>
                <a:gd name="connsiteX66" fmla="*/ 2562346 w 3804711"/>
                <a:gd name="connsiteY66" fmla="*/ 1727709 h 3802551"/>
                <a:gd name="connsiteX67" fmla="*/ 2771330 w 3804711"/>
                <a:gd name="connsiteY67" fmla="*/ 1727343 h 3802551"/>
                <a:gd name="connsiteX68" fmla="*/ 2804376 w 3804711"/>
                <a:gd name="connsiteY68" fmla="*/ 1748580 h 3802551"/>
                <a:gd name="connsiteX69" fmla="*/ 2903056 w 3804711"/>
                <a:gd name="connsiteY69" fmla="*/ 1891016 h 3802551"/>
                <a:gd name="connsiteX70" fmla="*/ 2928962 w 3804711"/>
                <a:gd name="connsiteY70" fmla="*/ 1967177 h 3802551"/>
                <a:gd name="connsiteX71" fmla="*/ 2855272 w 3804711"/>
                <a:gd name="connsiteY71" fmla="*/ 2134603 h 3802551"/>
                <a:gd name="connsiteX72" fmla="*/ 2778379 w 3804711"/>
                <a:gd name="connsiteY72" fmla="*/ 2210306 h 3802551"/>
                <a:gd name="connsiteX73" fmla="*/ 2800623 w 3804711"/>
                <a:gd name="connsiteY73" fmla="*/ 2260836 h 3802551"/>
                <a:gd name="connsiteX74" fmla="*/ 2881910 w 3804711"/>
                <a:gd name="connsiteY74" fmla="*/ 2325280 h 3802551"/>
                <a:gd name="connsiteX75" fmla="*/ 2935735 w 3804711"/>
                <a:gd name="connsiteY75" fmla="*/ 2338461 h 3802551"/>
                <a:gd name="connsiteX76" fmla="*/ 3028739 w 3804711"/>
                <a:gd name="connsiteY76" fmla="*/ 2291959 h 3802551"/>
                <a:gd name="connsiteX77" fmla="*/ 3101147 w 3804711"/>
                <a:gd name="connsiteY77" fmla="*/ 2291684 h 3802551"/>
                <a:gd name="connsiteX78" fmla="*/ 3229303 w 3804711"/>
                <a:gd name="connsiteY78" fmla="*/ 2314936 h 3802551"/>
                <a:gd name="connsiteX79" fmla="*/ 3362218 w 3804711"/>
                <a:gd name="connsiteY79" fmla="*/ 2404644 h 3802551"/>
                <a:gd name="connsiteX80" fmla="*/ 3392976 w 3804711"/>
                <a:gd name="connsiteY80" fmla="*/ 2445654 h 3802551"/>
                <a:gd name="connsiteX81" fmla="*/ 3427120 w 3804711"/>
                <a:gd name="connsiteY81" fmla="*/ 2613538 h 3802551"/>
                <a:gd name="connsiteX82" fmla="*/ 3416318 w 3804711"/>
                <a:gd name="connsiteY82" fmla="*/ 2675052 h 3802551"/>
                <a:gd name="connsiteX83" fmla="*/ 3353522 w 3804711"/>
                <a:gd name="connsiteY83" fmla="*/ 2797624 h 3802551"/>
                <a:gd name="connsiteX84" fmla="*/ 3368626 w 3804711"/>
                <a:gd name="connsiteY84" fmla="*/ 2833233 h 3802551"/>
                <a:gd name="connsiteX85" fmla="*/ 3473530 w 3804711"/>
                <a:gd name="connsiteY85" fmla="*/ 2878087 h 3802551"/>
                <a:gd name="connsiteX86" fmla="*/ 3579167 w 3804711"/>
                <a:gd name="connsiteY86" fmla="*/ 3004595 h 3802551"/>
                <a:gd name="connsiteX87" fmla="*/ 3571295 w 3804711"/>
                <a:gd name="connsiteY87" fmla="*/ 3161402 h 3802551"/>
                <a:gd name="connsiteX88" fmla="*/ 3562873 w 3804711"/>
                <a:gd name="connsiteY88" fmla="*/ 3197560 h 3802551"/>
                <a:gd name="connsiteX89" fmla="*/ 3625852 w 3804711"/>
                <a:gd name="connsiteY89" fmla="*/ 3194631 h 3802551"/>
                <a:gd name="connsiteX90" fmla="*/ 3754923 w 3804711"/>
                <a:gd name="connsiteY90" fmla="*/ 3236556 h 3802551"/>
                <a:gd name="connsiteX91" fmla="*/ 3803622 w 3804711"/>
                <a:gd name="connsiteY91" fmla="*/ 3340362 h 3802551"/>
                <a:gd name="connsiteX92" fmla="*/ 3800693 w 3804711"/>
                <a:gd name="connsiteY92" fmla="*/ 3403707 h 3802551"/>
                <a:gd name="connsiteX93" fmla="*/ 3662468 w 3804711"/>
                <a:gd name="connsiteY93" fmla="*/ 3505407 h 3802551"/>
                <a:gd name="connsiteX94" fmla="*/ 3628415 w 3804711"/>
                <a:gd name="connsiteY94" fmla="*/ 3517582 h 3802551"/>
                <a:gd name="connsiteX95" fmla="*/ 3625303 w 3804711"/>
                <a:gd name="connsiteY95" fmla="*/ 3516667 h 3802551"/>
                <a:gd name="connsiteX96" fmla="*/ 3622648 w 3804711"/>
                <a:gd name="connsiteY96" fmla="*/ 3518589 h 3802551"/>
                <a:gd name="connsiteX97" fmla="*/ 3511061 w 3804711"/>
                <a:gd name="connsiteY97" fmla="*/ 3476390 h 3802551"/>
                <a:gd name="connsiteX98" fmla="*/ 3464193 w 3804711"/>
                <a:gd name="connsiteY98" fmla="*/ 3365077 h 3802551"/>
                <a:gd name="connsiteX99" fmla="*/ 3356452 w 3804711"/>
                <a:gd name="connsiteY99" fmla="*/ 3478129 h 3802551"/>
                <a:gd name="connsiteX100" fmla="*/ 2996792 w 3804711"/>
                <a:gd name="connsiteY100" fmla="*/ 3661940 h 3802551"/>
                <a:gd name="connsiteX101" fmla="*/ 2952304 w 3804711"/>
                <a:gd name="connsiteY101" fmla="*/ 3673749 h 3802551"/>
                <a:gd name="connsiteX102" fmla="*/ 2726018 w 3804711"/>
                <a:gd name="connsiteY102" fmla="*/ 3683818 h 3802551"/>
                <a:gd name="connsiteX103" fmla="*/ 2650315 w 3804711"/>
                <a:gd name="connsiteY103" fmla="*/ 3696450 h 3802551"/>
                <a:gd name="connsiteX104" fmla="*/ 2546143 w 3804711"/>
                <a:gd name="connsiteY104" fmla="*/ 3768034 h 3802551"/>
                <a:gd name="connsiteX105" fmla="*/ 2527652 w 3804711"/>
                <a:gd name="connsiteY105" fmla="*/ 3775175 h 3802551"/>
                <a:gd name="connsiteX106" fmla="*/ 2466229 w 3804711"/>
                <a:gd name="connsiteY106" fmla="*/ 3792659 h 3802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3804711" h="3802551">
                  <a:moveTo>
                    <a:pt x="2466503" y="3792384"/>
                  </a:moveTo>
                  <a:cubicBezTo>
                    <a:pt x="2372950" y="3822501"/>
                    <a:pt x="2289740" y="3778287"/>
                    <a:pt x="2203419" y="3755768"/>
                  </a:cubicBezTo>
                  <a:cubicBezTo>
                    <a:pt x="2184927" y="3750917"/>
                    <a:pt x="2172570" y="3741213"/>
                    <a:pt x="2168176" y="3722082"/>
                  </a:cubicBezTo>
                  <a:cubicBezTo>
                    <a:pt x="2160944" y="3690317"/>
                    <a:pt x="2136778" y="3675396"/>
                    <a:pt x="2109407" y="3663679"/>
                  </a:cubicBezTo>
                  <a:cubicBezTo>
                    <a:pt x="2107394" y="3649765"/>
                    <a:pt x="2101352" y="3638689"/>
                    <a:pt x="2088170" y="3632373"/>
                  </a:cubicBezTo>
                  <a:cubicBezTo>
                    <a:pt x="2065102" y="3582484"/>
                    <a:pt x="2042034" y="3532595"/>
                    <a:pt x="2018966" y="3482706"/>
                  </a:cubicBezTo>
                  <a:cubicBezTo>
                    <a:pt x="2011002" y="3448653"/>
                    <a:pt x="2003038" y="3414692"/>
                    <a:pt x="1995166" y="3380639"/>
                  </a:cubicBezTo>
                  <a:cubicBezTo>
                    <a:pt x="2004320" y="3352811"/>
                    <a:pt x="1988666" y="3335693"/>
                    <a:pt x="1969169" y="3320223"/>
                  </a:cubicBezTo>
                  <a:cubicBezTo>
                    <a:pt x="1961662" y="3300084"/>
                    <a:pt x="1949305" y="3283058"/>
                    <a:pt x="1936397" y="3266032"/>
                  </a:cubicBezTo>
                  <a:cubicBezTo>
                    <a:pt x="1930722" y="3258525"/>
                    <a:pt x="1922484" y="3249371"/>
                    <a:pt x="1922850" y="3241316"/>
                  </a:cubicBezTo>
                  <a:cubicBezTo>
                    <a:pt x="1925779" y="3173027"/>
                    <a:pt x="1883945" y="3119934"/>
                    <a:pt x="1863166" y="3059793"/>
                  </a:cubicBezTo>
                  <a:cubicBezTo>
                    <a:pt x="1854286" y="3034162"/>
                    <a:pt x="1849709" y="3007615"/>
                    <a:pt x="1846505" y="2980794"/>
                  </a:cubicBezTo>
                  <a:cubicBezTo>
                    <a:pt x="1836436" y="2896120"/>
                    <a:pt x="1835613" y="2811263"/>
                    <a:pt x="1847604" y="2726864"/>
                  </a:cubicBezTo>
                  <a:cubicBezTo>
                    <a:pt x="1854103" y="2680728"/>
                    <a:pt x="1851082" y="2634409"/>
                    <a:pt x="1855568" y="2588547"/>
                  </a:cubicBezTo>
                  <a:cubicBezTo>
                    <a:pt x="1860694" y="2536004"/>
                    <a:pt x="1834880" y="2507992"/>
                    <a:pt x="1780139" y="2499113"/>
                  </a:cubicBezTo>
                  <a:cubicBezTo>
                    <a:pt x="1737940" y="2492248"/>
                    <a:pt x="1698303" y="2483551"/>
                    <a:pt x="1664067" y="2453252"/>
                  </a:cubicBezTo>
                  <a:cubicBezTo>
                    <a:pt x="1622233" y="2416270"/>
                    <a:pt x="1601362" y="2372056"/>
                    <a:pt x="1595504" y="2317773"/>
                  </a:cubicBezTo>
                  <a:cubicBezTo>
                    <a:pt x="1591659" y="2281523"/>
                    <a:pt x="1596145" y="2244816"/>
                    <a:pt x="1585709" y="2208658"/>
                  </a:cubicBezTo>
                  <a:cubicBezTo>
                    <a:pt x="1579576" y="2187329"/>
                    <a:pt x="1570880" y="2175612"/>
                    <a:pt x="1548361" y="2171768"/>
                  </a:cubicBezTo>
                  <a:cubicBezTo>
                    <a:pt x="1471468" y="2158677"/>
                    <a:pt x="1423318" y="2107507"/>
                    <a:pt x="1371507" y="2052309"/>
                  </a:cubicBezTo>
                  <a:cubicBezTo>
                    <a:pt x="1310633" y="1987590"/>
                    <a:pt x="1276489" y="1913443"/>
                    <a:pt x="1249118" y="1833163"/>
                  </a:cubicBezTo>
                  <a:cubicBezTo>
                    <a:pt x="1240330" y="1807532"/>
                    <a:pt x="1226233" y="1789041"/>
                    <a:pt x="1199778" y="1781351"/>
                  </a:cubicBezTo>
                  <a:cubicBezTo>
                    <a:pt x="1164078" y="1770916"/>
                    <a:pt x="1141101" y="1745742"/>
                    <a:pt x="1123160" y="1714985"/>
                  </a:cubicBezTo>
                  <a:cubicBezTo>
                    <a:pt x="1095332" y="1667293"/>
                    <a:pt x="1060913" y="1630494"/>
                    <a:pt x="1004799" y="1611820"/>
                  </a:cubicBezTo>
                  <a:cubicBezTo>
                    <a:pt x="891931" y="1574289"/>
                    <a:pt x="840485" y="1477898"/>
                    <a:pt x="798286" y="1376930"/>
                  </a:cubicBezTo>
                  <a:cubicBezTo>
                    <a:pt x="788216" y="1352855"/>
                    <a:pt x="779612" y="1338117"/>
                    <a:pt x="751875" y="1334913"/>
                  </a:cubicBezTo>
                  <a:cubicBezTo>
                    <a:pt x="648985" y="1322830"/>
                    <a:pt x="609165" y="1217193"/>
                    <a:pt x="600103" y="1131237"/>
                  </a:cubicBezTo>
                  <a:cubicBezTo>
                    <a:pt x="592871" y="1062766"/>
                    <a:pt x="579232" y="994569"/>
                    <a:pt x="591406" y="924633"/>
                  </a:cubicBezTo>
                  <a:cubicBezTo>
                    <a:pt x="595342" y="901839"/>
                    <a:pt x="579598" y="885911"/>
                    <a:pt x="552136" y="886186"/>
                  </a:cubicBezTo>
                  <a:cubicBezTo>
                    <a:pt x="529342" y="886369"/>
                    <a:pt x="506549" y="882707"/>
                    <a:pt x="484854" y="880877"/>
                  </a:cubicBezTo>
                  <a:cubicBezTo>
                    <a:pt x="471581" y="855062"/>
                    <a:pt x="499684" y="835656"/>
                    <a:pt x="490255" y="810300"/>
                  </a:cubicBezTo>
                  <a:cubicBezTo>
                    <a:pt x="465448" y="801237"/>
                    <a:pt x="443753" y="806364"/>
                    <a:pt x="423706" y="825678"/>
                  </a:cubicBezTo>
                  <a:cubicBezTo>
                    <a:pt x="358621" y="888200"/>
                    <a:pt x="271750" y="906782"/>
                    <a:pt x="190920" y="935709"/>
                  </a:cubicBezTo>
                  <a:cubicBezTo>
                    <a:pt x="143228" y="952827"/>
                    <a:pt x="77777" y="911268"/>
                    <a:pt x="48759" y="857534"/>
                  </a:cubicBezTo>
                  <a:cubicBezTo>
                    <a:pt x="18002" y="800596"/>
                    <a:pt x="-1221" y="739082"/>
                    <a:pt x="60" y="675279"/>
                  </a:cubicBezTo>
                  <a:cubicBezTo>
                    <a:pt x="1067" y="628319"/>
                    <a:pt x="20657" y="582915"/>
                    <a:pt x="49583" y="544011"/>
                  </a:cubicBezTo>
                  <a:cubicBezTo>
                    <a:pt x="71370" y="514718"/>
                    <a:pt x="94163" y="486158"/>
                    <a:pt x="117414" y="457872"/>
                  </a:cubicBezTo>
                  <a:cubicBezTo>
                    <a:pt x="167028" y="397639"/>
                    <a:pt x="265525" y="381254"/>
                    <a:pt x="336652" y="423820"/>
                  </a:cubicBezTo>
                  <a:cubicBezTo>
                    <a:pt x="377661" y="448352"/>
                    <a:pt x="421875" y="470139"/>
                    <a:pt x="444668" y="516824"/>
                  </a:cubicBezTo>
                  <a:cubicBezTo>
                    <a:pt x="450527" y="528816"/>
                    <a:pt x="461969" y="538976"/>
                    <a:pt x="477165" y="536779"/>
                  </a:cubicBezTo>
                  <a:cubicBezTo>
                    <a:pt x="493642" y="534399"/>
                    <a:pt x="496022" y="518838"/>
                    <a:pt x="499317" y="506205"/>
                  </a:cubicBezTo>
                  <a:cubicBezTo>
                    <a:pt x="512041" y="457140"/>
                    <a:pt x="532546" y="412560"/>
                    <a:pt x="561656" y="370452"/>
                  </a:cubicBezTo>
                  <a:cubicBezTo>
                    <a:pt x="648435" y="244768"/>
                    <a:pt x="763867" y="187373"/>
                    <a:pt x="918294" y="203118"/>
                  </a:cubicBezTo>
                  <a:cubicBezTo>
                    <a:pt x="1013312" y="212821"/>
                    <a:pt x="1092311" y="249345"/>
                    <a:pt x="1159409" y="314796"/>
                  </a:cubicBezTo>
                  <a:cubicBezTo>
                    <a:pt x="1176985" y="331914"/>
                    <a:pt x="1192913" y="333470"/>
                    <a:pt x="1208108" y="314247"/>
                  </a:cubicBezTo>
                  <a:cubicBezTo>
                    <a:pt x="1258913" y="249711"/>
                    <a:pt x="1327202" y="203026"/>
                    <a:pt x="1391920" y="157165"/>
                  </a:cubicBezTo>
                  <a:cubicBezTo>
                    <a:pt x="1592849" y="14821"/>
                    <a:pt x="1808059" y="-61981"/>
                    <a:pt x="2050547" y="62696"/>
                  </a:cubicBezTo>
                  <a:cubicBezTo>
                    <a:pt x="2108950" y="92721"/>
                    <a:pt x="2167901" y="120824"/>
                    <a:pt x="2220353" y="161101"/>
                  </a:cubicBezTo>
                  <a:cubicBezTo>
                    <a:pt x="2299718" y="221975"/>
                    <a:pt x="2363155" y="295207"/>
                    <a:pt x="2407460" y="385281"/>
                  </a:cubicBezTo>
                  <a:cubicBezTo>
                    <a:pt x="2428697" y="428580"/>
                    <a:pt x="2450484" y="471786"/>
                    <a:pt x="2475657" y="512888"/>
                  </a:cubicBezTo>
                  <a:cubicBezTo>
                    <a:pt x="2501106" y="554447"/>
                    <a:pt x="2506140" y="599301"/>
                    <a:pt x="2506323" y="645712"/>
                  </a:cubicBezTo>
                  <a:cubicBezTo>
                    <a:pt x="2506598" y="738533"/>
                    <a:pt x="2482980" y="827418"/>
                    <a:pt x="2460462" y="916302"/>
                  </a:cubicBezTo>
                  <a:cubicBezTo>
                    <a:pt x="2456343" y="932597"/>
                    <a:pt x="2446364" y="947884"/>
                    <a:pt x="2436936" y="962347"/>
                  </a:cubicBezTo>
                  <a:cubicBezTo>
                    <a:pt x="2421283" y="986513"/>
                    <a:pt x="2400320" y="1007842"/>
                    <a:pt x="2387871" y="1033473"/>
                  </a:cubicBezTo>
                  <a:cubicBezTo>
                    <a:pt x="2349974" y="1111465"/>
                    <a:pt x="2285804" y="1156777"/>
                    <a:pt x="2207812" y="1186802"/>
                  </a:cubicBezTo>
                  <a:cubicBezTo>
                    <a:pt x="2202412" y="1188907"/>
                    <a:pt x="2196919" y="1191104"/>
                    <a:pt x="2192159" y="1194308"/>
                  </a:cubicBezTo>
                  <a:cubicBezTo>
                    <a:pt x="2175591" y="1205476"/>
                    <a:pt x="2177421" y="1216278"/>
                    <a:pt x="2195271" y="1222502"/>
                  </a:cubicBezTo>
                  <a:cubicBezTo>
                    <a:pt x="2287727" y="1255090"/>
                    <a:pt x="2303380" y="1338117"/>
                    <a:pt x="2314548" y="1417115"/>
                  </a:cubicBezTo>
                  <a:cubicBezTo>
                    <a:pt x="2329102" y="1519914"/>
                    <a:pt x="2269236" y="1591407"/>
                    <a:pt x="2192342" y="1649443"/>
                  </a:cubicBezTo>
                  <a:cubicBezTo>
                    <a:pt x="2169640" y="1666652"/>
                    <a:pt x="2146481" y="1685235"/>
                    <a:pt x="2116548" y="1689903"/>
                  </a:cubicBezTo>
                  <a:cubicBezTo>
                    <a:pt x="2106844" y="1691459"/>
                    <a:pt x="2096866" y="1694023"/>
                    <a:pt x="2096958" y="1706289"/>
                  </a:cubicBezTo>
                  <a:cubicBezTo>
                    <a:pt x="2097050" y="1716999"/>
                    <a:pt x="2104739" y="1723681"/>
                    <a:pt x="2114168" y="1727068"/>
                  </a:cubicBezTo>
                  <a:cubicBezTo>
                    <a:pt x="2158564" y="1742996"/>
                    <a:pt x="2188406" y="1774394"/>
                    <a:pt x="2208087" y="1816045"/>
                  </a:cubicBezTo>
                  <a:cubicBezTo>
                    <a:pt x="2221086" y="1843507"/>
                    <a:pt x="2244795" y="1849457"/>
                    <a:pt x="2264842" y="1832888"/>
                  </a:cubicBezTo>
                  <a:cubicBezTo>
                    <a:pt x="2316927" y="1789590"/>
                    <a:pt x="2374231" y="1803962"/>
                    <a:pt x="2430253" y="1813573"/>
                  </a:cubicBezTo>
                  <a:cubicBezTo>
                    <a:pt x="2496895" y="1825016"/>
                    <a:pt x="2497352" y="1827762"/>
                    <a:pt x="2522525" y="1762677"/>
                  </a:cubicBezTo>
                  <a:cubicBezTo>
                    <a:pt x="2530307" y="1742539"/>
                    <a:pt x="2541658" y="1734941"/>
                    <a:pt x="2562346" y="1727709"/>
                  </a:cubicBezTo>
                  <a:cubicBezTo>
                    <a:pt x="2632739" y="1702994"/>
                    <a:pt x="2701485" y="1700980"/>
                    <a:pt x="2771330" y="1727343"/>
                  </a:cubicBezTo>
                  <a:cubicBezTo>
                    <a:pt x="2784146" y="1732195"/>
                    <a:pt x="2796961" y="1735673"/>
                    <a:pt x="2804376" y="1748580"/>
                  </a:cubicBezTo>
                  <a:cubicBezTo>
                    <a:pt x="2833303" y="1798744"/>
                    <a:pt x="2875228" y="1839937"/>
                    <a:pt x="2903056" y="1891016"/>
                  </a:cubicBezTo>
                  <a:cubicBezTo>
                    <a:pt x="2916237" y="1915091"/>
                    <a:pt x="2923744" y="1940538"/>
                    <a:pt x="2928962" y="1967177"/>
                  </a:cubicBezTo>
                  <a:cubicBezTo>
                    <a:pt x="2943333" y="2040317"/>
                    <a:pt x="2917519" y="2095424"/>
                    <a:pt x="2855272" y="2134603"/>
                  </a:cubicBezTo>
                  <a:cubicBezTo>
                    <a:pt x="2824057" y="2154192"/>
                    <a:pt x="2794123" y="2174789"/>
                    <a:pt x="2778379" y="2210306"/>
                  </a:cubicBezTo>
                  <a:cubicBezTo>
                    <a:pt x="2765014" y="2240422"/>
                    <a:pt x="2768126" y="2252872"/>
                    <a:pt x="2800623" y="2260836"/>
                  </a:cubicBezTo>
                  <a:cubicBezTo>
                    <a:pt x="2838703" y="2270173"/>
                    <a:pt x="2867447" y="2285643"/>
                    <a:pt x="2881910" y="2325280"/>
                  </a:cubicBezTo>
                  <a:cubicBezTo>
                    <a:pt x="2891247" y="2350819"/>
                    <a:pt x="2914406" y="2348897"/>
                    <a:pt x="2935735" y="2338461"/>
                  </a:cubicBezTo>
                  <a:cubicBezTo>
                    <a:pt x="2966858" y="2323266"/>
                    <a:pt x="2995419" y="2302852"/>
                    <a:pt x="3028739" y="2291959"/>
                  </a:cubicBezTo>
                  <a:cubicBezTo>
                    <a:pt x="3052906" y="2291684"/>
                    <a:pt x="3077347" y="2288938"/>
                    <a:pt x="3101147" y="2291684"/>
                  </a:cubicBezTo>
                  <a:cubicBezTo>
                    <a:pt x="3144811" y="2296719"/>
                    <a:pt x="3197996" y="2291684"/>
                    <a:pt x="3229303" y="2314936"/>
                  </a:cubicBezTo>
                  <a:cubicBezTo>
                    <a:pt x="3272418" y="2347066"/>
                    <a:pt x="3322582" y="2368120"/>
                    <a:pt x="3362218" y="2404644"/>
                  </a:cubicBezTo>
                  <a:cubicBezTo>
                    <a:pt x="3375125" y="2416544"/>
                    <a:pt x="3390229" y="2429268"/>
                    <a:pt x="3392976" y="2445654"/>
                  </a:cubicBezTo>
                  <a:cubicBezTo>
                    <a:pt x="3402496" y="2501951"/>
                    <a:pt x="3431422" y="2554220"/>
                    <a:pt x="3427120" y="2613538"/>
                  </a:cubicBezTo>
                  <a:cubicBezTo>
                    <a:pt x="3425564" y="2634683"/>
                    <a:pt x="3427486" y="2655554"/>
                    <a:pt x="3416318" y="2675052"/>
                  </a:cubicBezTo>
                  <a:cubicBezTo>
                    <a:pt x="3393433" y="2714872"/>
                    <a:pt x="3386202" y="2762289"/>
                    <a:pt x="3353522" y="2797624"/>
                  </a:cubicBezTo>
                  <a:cubicBezTo>
                    <a:pt x="3337411" y="2815108"/>
                    <a:pt x="3344826" y="2828198"/>
                    <a:pt x="3368626" y="2833233"/>
                  </a:cubicBezTo>
                  <a:cubicBezTo>
                    <a:pt x="3406432" y="2841105"/>
                    <a:pt x="3440393" y="2856026"/>
                    <a:pt x="3473530" y="2878087"/>
                  </a:cubicBezTo>
                  <a:cubicBezTo>
                    <a:pt x="3522230" y="2910492"/>
                    <a:pt x="3547495" y="2960381"/>
                    <a:pt x="3579167" y="3004595"/>
                  </a:cubicBezTo>
                  <a:cubicBezTo>
                    <a:pt x="3621184" y="3063271"/>
                    <a:pt x="3615508" y="3100528"/>
                    <a:pt x="3571295" y="3161402"/>
                  </a:cubicBezTo>
                  <a:cubicBezTo>
                    <a:pt x="3563880" y="3171654"/>
                    <a:pt x="3552529" y="3181724"/>
                    <a:pt x="3562873" y="3197560"/>
                  </a:cubicBezTo>
                  <a:cubicBezTo>
                    <a:pt x="3583836" y="3196553"/>
                    <a:pt x="3604798" y="3195638"/>
                    <a:pt x="3625852" y="3194631"/>
                  </a:cubicBezTo>
                  <a:cubicBezTo>
                    <a:pt x="3674185" y="3192251"/>
                    <a:pt x="3717392" y="3207446"/>
                    <a:pt x="3754923" y="3236556"/>
                  </a:cubicBezTo>
                  <a:cubicBezTo>
                    <a:pt x="3788152" y="3262278"/>
                    <a:pt x="3809938" y="3294683"/>
                    <a:pt x="3803622" y="3340362"/>
                  </a:cubicBezTo>
                  <a:cubicBezTo>
                    <a:pt x="3800785" y="3361233"/>
                    <a:pt x="3801517" y="3382562"/>
                    <a:pt x="3800693" y="3403707"/>
                  </a:cubicBezTo>
                  <a:cubicBezTo>
                    <a:pt x="3762795" y="3448653"/>
                    <a:pt x="3714645" y="3479776"/>
                    <a:pt x="3662468" y="3505407"/>
                  </a:cubicBezTo>
                  <a:cubicBezTo>
                    <a:pt x="3649561" y="3505041"/>
                    <a:pt x="3637661" y="3507604"/>
                    <a:pt x="3628415" y="3517582"/>
                  </a:cubicBezTo>
                  <a:lnTo>
                    <a:pt x="3625303" y="3516667"/>
                  </a:lnTo>
                  <a:lnTo>
                    <a:pt x="3622648" y="3518589"/>
                  </a:lnTo>
                  <a:cubicBezTo>
                    <a:pt x="3582737" y="3511724"/>
                    <a:pt x="3544382" y="3503760"/>
                    <a:pt x="3511061" y="3476390"/>
                  </a:cubicBezTo>
                  <a:cubicBezTo>
                    <a:pt x="3476551" y="3448012"/>
                    <a:pt x="3480488" y="3404897"/>
                    <a:pt x="3464193" y="3365077"/>
                  </a:cubicBezTo>
                  <a:cubicBezTo>
                    <a:pt x="3417233" y="3396750"/>
                    <a:pt x="3380709" y="3431444"/>
                    <a:pt x="3356452" y="3478129"/>
                  </a:cubicBezTo>
                  <a:cubicBezTo>
                    <a:pt x="3249991" y="3565641"/>
                    <a:pt x="3131264" y="3629077"/>
                    <a:pt x="2996792" y="3661940"/>
                  </a:cubicBezTo>
                  <a:cubicBezTo>
                    <a:pt x="2981871" y="3665602"/>
                    <a:pt x="2966493" y="3668165"/>
                    <a:pt x="2952304" y="3673749"/>
                  </a:cubicBezTo>
                  <a:cubicBezTo>
                    <a:pt x="2877882" y="3702767"/>
                    <a:pt x="2802270" y="3704231"/>
                    <a:pt x="2726018" y="3683818"/>
                  </a:cubicBezTo>
                  <a:cubicBezTo>
                    <a:pt x="2697824" y="3676220"/>
                    <a:pt x="2674115" y="3678966"/>
                    <a:pt x="2650315" y="3696450"/>
                  </a:cubicBezTo>
                  <a:cubicBezTo>
                    <a:pt x="2616354" y="3721349"/>
                    <a:pt x="2580928" y="3744234"/>
                    <a:pt x="2546143" y="3768034"/>
                  </a:cubicBezTo>
                  <a:cubicBezTo>
                    <a:pt x="2538637" y="3766936"/>
                    <a:pt x="2532320" y="3769041"/>
                    <a:pt x="2527652" y="3775175"/>
                  </a:cubicBezTo>
                  <a:cubicBezTo>
                    <a:pt x="2506048" y="3777097"/>
                    <a:pt x="2485910" y="3783962"/>
                    <a:pt x="2466229" y="3792659"/>
                  </a:cubicBezTo>
                  <a:close/>
                </a:path>
              </a:pathLst>
            </a:custGeom>
            <a:solidFill>
              <a:srgbClr val="FFFFFF"/>
            </a:solidFill>
            <a:ln w="91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11CD4255-6A83-EBB4-3E24-297274516134}"/>
                </a:ext>
              </a:extLst>
            </p:cNvPr>
            <p:cNvSpPr/>
            <p:nvPr/>
          </p:nvSpPr>
          <p:spPr>
            <a:xfrm>
              <a:off x="-192546" y="756105"/>
              <a:ext cx="2247893" cy="1703272"/>
            </a:xfrm>
            <a:custGeom>
              <a:avLst/>
              <a:gdLst>
                <a:gd name="connsiteX0" fmla="*/ 1725660 w 2247893"/>
                <a:gd name="connsiteY0" fmla="*/ 190765 h 1703272"/>
                <a:gd name="connsiteX1" fmla="*/ 1801912 w 2247893"/>
                <a:gd name="connsiteY1" fmla="*/ 233880 h 1703272"/>
                <a:gd name="connsiteX2" fmla="*/ 1811341 w 2247893"/>
                <a:gd name="connsiteY2" fmla="*/ 244681 h 1703272"/>
                <a:gd name="connsiteX3" fmla="*/ 1833677 w 2247893"/>
                <a:gd name="connsiteY3" fmla="*/ 295394 h 1703272"/>
                <a:gd name="connsiteX4" fmla="*/ 1870659 w 2247893"/>
                <a:gd name="connsiteY4" fmla="*/ 396545 h 1703272"/>
                <a:gd name="connsiteX5" fmla="*/ 1899127 w 2247893"/>
                <a:gd name="connsiteY5" fmla="*/ 427394 h 1703272"/>
                <a:gd name="connsiteX6" fmla="*/ 1971261 w 2247893"/>
                <a:gd name="connsiteY6" fmla="*/ 438104 h 1703272"/>
                <a:gd name="connsiteX7" fmla="*/ 2004032 w 2247893"/>
                <a:gd name="connsiteY7" fmla="*/ 454948 h 1703272"/>
                <a:gd name="connsiteX8" fmla="*/ 2104359 w 2247893"/>
                <a:gd name="connsiteY8" fmla="*/ 538066 h 1703272"/>
                <a:gd name="connsiteX9" fmla="*/ 2106739 w 2247893"/>
                <a:gd name="connsiteY9" fmla="*/ 685261 h 1703272"/>
                <a:gd name="connsiteX10" fmla="*/ 2107197 w 2247893"/>
                <a:gd name="connsiteY10" fmla="*/ 685078 h 1703272"/>
                <a:gd name="connsiteX11" fmla="*/ 2059230 w 2247893"/>
                <a:gd name="connsiteY11" fmla="*/ 803988 h 1703272"/>
                <a:gd name="connsiteX12" fmla="*/ 2041197 w 2247893"/>
                <a:gd name="connsiteY12" fmla="*/ 826141 h 1703272"/>
                <a:gd name="connsiteX13" fmla="*/ 2054928 w 2247893"/>
                <a:gd name="connsiteY13" fmla="*/ 859461 h 1703272"/>
                <a:gd name="connsiteX14" fmla="*/ 2199102 w 2247893"/>
                <a:gd name="connsiteY14" fmla="*/ 913378 h 1703272"/>
                <a:gd name="connsiteX15" fmla="*/ 2247893 w 2247893"/>
                <a:gd name="connsiteY15" fmla="*/ 1062679 h 1703272"/>
                <a:gd name="connsiteX16" fmla="*/ 2245421 w 2247893"/>
                <a:gd name="connsiteY16" fmla="*/ 1109089 h 1703272"/>
                <a:gd name="connsiteX17" fmla="*/ 2234712 w 2247893"/>
                <a:gd name="connsiteY17" fmla="*/ 1179209 h 1703272"/>
                <a:gd name="connsiteX18" fmla="*/ 2203588 w 2247893"/>
                <a:gd name="connsiteY18" fmla="*/ 1226809 h 1703272"/>
                <a:gd name="connsiteX19" fmla="*/ 2174753 w 2247893"/>
                <a:gd name="connsiteY19" fmla="*/ 1260221 h 1703272"/>
                <a:gd name="connsiteX20" fmla="*/ 2145003 w 2247893"/>
                <a:gd name="connsiteY20" fmla="*/ 1286127 h 1703272"/>
                <a:gd name="connsiteX21" fmla="*/ 2141524 w 2247893"/>
                <a:gd name="connsiteY21" fmla="*/ 1345078 h 1703272"/>
                <a:gd name="connsiteX22" fmla="*/ 2177682 w 2247893"/>
                <a:gd name="connsiteY22" fmla="*/ 1360823 h 1703272"/>
                <a:gd name="connsiteX23" fmla="*/ 2180520 w 2247893"/>
                <a:gd name="connsiteY23" fmla="*/ 1359267 h 1703272"/>
                <a:gd name="connsiteX24" fmla="*/ 2177499 w 2247893"/>
                <a:gd name="connsiteY24" fmla="*/ 1360457 h 1703272"/>
                <a:gd name="connsiteX25" fmla="*/ 2223727 w 2247893"/>
                <a:gd name="connsiteY25" fmla="*/ 1496851 h 1703272"/>
                <a:gd name="connsiteX26" fmla="*/ 2191688 w 2247893"/>
                <a:gd name="connsiteY26" fmla="*/ 1554796 h 1703272"/>
                <a:gd name="connsiteX27" fmla="*/ 2163402 w 2247893"/>
                <a:gd name="connsiteY27" fmla="*/ 1589214 h 1703272"/>
                <a:gd name="connsiteX28" fmla="*/ 2016664 w 2247893"/>
                <a:gd name="connsiteY28" fmla="*/ 1703273 h 1703272"/>
                <a:gd name="connsiteX29" fmla="*/ 1773169 w 2247893"/>
                <a:gd name="connsiteY29" fmla="*/ 1674987 h 1703272"/>
                <a:gd name="connsiteX30" fmla="*/ 1605285 w 2247893"/>
                <a:gd name="connsiteY30" fmla="*/ 1573561 h 1703272"/>
                <a:gd name="connsiteX31" fmla="*/ 1533884 w 2247893"/>
                <a:gd name="connsiteY31" fmla="*/ 1467375 h 1703272"/>
                <a:gd name="connsiteX32" fmla="*/ 1496353 w 2247893"/>
                <a:gd name="connsiteY32" fmla="*/ 1450257 h 1703272"/>
                <a:gd name="connsiteX33" fmla="*/ 1349798 w 2247893"/>
                <a:gd name="connsiteY33" fmla="*/ 1377667 h 1703272"/>
                <a:gd name="connsiteX34" fmla="*/ 1190885 w 2247893"/>
                <a:gd name="connsiteY34" fmla="*/ 1317159 h 1703272"/>
                <a:gd name="connsiteX35" fmla="*/ 1005243 w 2247893"/>
                <a:gd name="connsiteY35" fmla="*/ 1337023 h 1703272"/>
                <a:gd name="connsiteX36" fmla="*/ 921667 w 2247893"/>
                <a:gd name="connsiteY36" fmla="*/ 1369794 h 1703272"/>
                <a:gd name="connsiteX37" fmla="*/ 870954 w 2247893"/>
                <a:gd name="connsiteY37" fmla="*/ 1418493 h 1703272"/>
                <a:gd name="connsiteX38" fmla="*/ 677897 w 2247893"/>
                <a:gd name="connsiteY38" fmla="*/ 1456024 h 1703272"/>
                <a:gd name="connsiteX39" fmla="*/ 662519 w 2247893"/>
                <a:gd name="connsiteY39" fmla="*/ 1448335 h 1703272"/>
                <a:gd name="connsiteX40" fmla="*/ 559903 w 2247893"/>
                <a:gd name="connsiteY40" fmla="*/ 1372083 h 1703272"/>
                <a:gd name="connsiteX41" fmla="*/ 502874 w 2247893"/>
                <a:gd name="connsiteY41" fmla="*/ 1246856 h 1703272"/>
                <a:gd name="connsiteX42" fmla="*/ 521456 w 2247893"/>
                <a:gd name="connsiteY42" fmla="*/ 1119616 h 1703272"/>
                <a:gd name="connsiteX43" fmla="*/ 492255 w 2247893"/>
                <a:gd name="connsiteY43" fmla="*/ 1055813 h 1703272"/>
                <a:gd name="connsiteX44" fmla="*/ 384055 w 2247893"/>
                <a:gd name="connsiteY44" fmla="*/ 1010959 h 1703272"/>
                <a:gd name="connsiteX45" fmla="*/ 319062 w 2247893"/>
                <a:gd name="connsiteY45" fmla="*/ 1023866 h 1703272"/>
                <a:gd name="connsiteX46" fmla="*/ 273842 w 2247893"/>
                <a:gd name="connsiteY46" fmla="*/ 1077508 h 1703272"/>
                <a:gd name="connsiteX47" fmla="*/ 42155 w 2247893"/>
                <a:gd name="connsiteY47" fmla="*/ 1083641 h 1703272"/>
                <a:gd name="connsiteX48" fmla="*/ 413 w 2247893"/>
                <a:gd name="connsiteY48" fmla="*/ 983131 h 1703272"/>
                <a:gd name="connsiteX49" fmla="*/ 64308 w 2247893"/>
                <a:gd name="connsiteY49" fmla="*/ 722060 h 1703272"/>
                <a:gd name="connsiteX50" fmla="*/ 159509 w 2247893"/>
                <a:gd name="connsiteY50" fmla="*/ 607544 h 1703272"/>
                <a:gd name="connsiteX51" fmla="*/ 173514 w 2247893"/>
                <a:gd name="connsiteY51" fmla="*/ 572301 h 1703272"/>
                <a:gd name="connsiteX52" fmla="*/ 184407 w 2247893"/>
                <a:gd name="connsiteY52" fmla="*/ 429042 h 1703272"/>
                <a:gd name="connsiteX53" fmla="*/ 444014 w 2247893"/>
                <a:gd name="connsiteY53" fmla="*/ 73685 h 1703272"/>
                <a:gd name="connsiteX54" fmla="*/ 687418 w 2247893"/>
                <a:gd name="connsiteY54" fmla="*/ 271 h 1703272"/>
                <a:gd name="connsiteX55" fmla="*/ 852006 w 2247893"/>
                <a:gd name="connsiteY55" fmla="*/ 65355 h 1703272"/>
                <a:gd name="connsiteX56" fmla="*/ 955262 w 2247893"/>
                <a:gd name="connsiteY56" fmla="*/ 142249 h 1703272"/>
                <a:gd name="connsiteX57" fmla="*/ 1070694 w 2247893"/>
                <a:gd name="connsiteY57" fmla="*/ 256948 h 1703272"/>
                <a:gd name="connsiteX58" fmla="*/ 1086164 w 2247893"/>
                <a:gd name="connsiteY58" fmla="*/ 288071 h 1703272"/>
                <a:gd name="connsiteX59" fmla="*/ 1116097 w 2247893"/>
                <a:gd name="connsiteY59" fmla="*/ 448448 h 1703272"/>
                <a:gd name="connsiteX60" fmla="*/ 1158663 w 2247893"/>
                <a:gd name="connsiteY60" fmla="*/ 495683 h 1703272"/>
                <a:gd name="connsiteX61" fmla="*/ 1252034 w 2247893"/>
                <a:gd name="connsiteY61" fmla="*/ 527172 h 1703272"/>
                <a:gd name="connsiteX62" fmla="*/ 1332223 w 2247893"/>
                <a:gd name="connsiteY62" fmla="*/ 498429 h 1703272"/>
                <a:gd name="connsiteX63" fmla="*/ 1349340 w 2247893"/>
                <a:gd name="connsiteY63" fmla="*/ 436548 h 1703272"/>
                <a:gd name="connsiteX64" fmla="*/ 1452963 w 2247893"/>
                <a:gd name="connsiteY64" fmla="*/ 275164 h 1703272"/>
                <a:gd name="connsiteX65" fmla="*/ 1472644 w 2247893"/>
                <a:gd name="connsiteY65" fmla="*/ 246970 h 1703272"/>
                <a:gd name="connsiteX66" fmla="*/ 1533610 w 2247893"/>
                <a:gd name="connsiteY66" fmla="*/ 212368 h 1703272"/>
                <a:gd name="connsiteX67" fmla="*/ 1565099 w 2247893"/>
                <a:gd name="connsiteY67" fmla="*/ 199644 h 1703272"/>
                <a:gd name="connsiteX68" fmla="*/ 1725294 w 2247893"/>
                <a:gd name="connsiteY68" fmla="*/ 190765 h 170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47893" h="1703272">
                  <a:moveTo>
                    <a:pt x="1725660" y="190765"/>
                  </a:moveTo>
                  <a:cubicBezTo>
                    <a:pt x="1750375" y="206326"/>
                    <a:pt x="1772711" y="226282"/>
                    <a:pt x="1801912" y="233880"/>
                  </a:cubicBezTo>
                  <a:cubicBezTo>
                    <a:pt x="1802736" y="239555"/>
                    <a:pt x="1805574" y="243400"/>
                    <a:pt x="1811341" y="244681"/>
                  </a:cubicBezTo>
                  <a:cubicBezTo>
                    <a:pt x="1806031" y="267200"/>
                    <a:pt x="1821685" y="280199"/>
                    <a:pt x="1833677" y="295394"/>
                  </a:cubicBezTo>
                  <a:cubicBezTo>
                    <a:pt x="1857019" y="324870"/>
                    <a:pt x="1874686" y="356726"/>
                    <a:pt x="1870659" y="396545"/>
                  </a:cubicBezTo>
                  <a:cubicBezTo>
                    <a:pt x="1868645" y="417050"/>
                    <a:pt x="1873771" y="431788"/>
                    <a:pt x="1899127" y="427394"/>
                  </a:cubicBezTo>
                  <a:cubicBezTo>
                    <a:pt x="1923111" y="430964"/>
                    <a:pt x="1947186" y="434626"/>
                    <a:pt x="1971261" y="438104"/>
                  </a:cubicBezTo>
                  <a:cubicBezTo>
                    <a:pt x="1978584" y="450645"/>
                    <a:pt x="1989111" y="457053"/>
                    <a:pt x="2004032" y="454948"/>
                  </a:cubicBezTo>
                  <a:cubicBezTo>
                    <a:pt x="2041563" y="477741"/>
                    <a:pt x="2069940" y="511519"/>
                    <a:pt x="2104359" y="538066"/>
                  </a:cubicBezTo>
                  <a:cubicBezTo>
                    <a:pt x="2121294" y="586856"/>
                    <a:pt x="2106373" y="636196"/>
                    <a:pt x="2106739" y="685261"/>
                  </a:cubicBezTo>
                  <a:cubicBezTo>
                    <a:pt x="2106739" y="685261"/>
                    <a:pt x="2107197" y="685078"/>
                    <a:pt x="2107197" y="685078"/>
                  </a:cubicBezTo>
                  <a:cubicBezTo>
                    <a:pt x="2083488" y="709702"/>
                    <a:pt x="2066279" y="752360"/>
                    <a:pt x="2059230" y="803988"/>
                  </a:cubicBezTo>
                  <a:cubicBezTo>
                    <a:pt x="2053188" y="811311"/>
                    <a:pt x="2046231" y="818177"/>
                    <a:pt x="2041197" y="826141"/>
                  </a:cubicBezTo>
                  <a:cubicBezTo>
                    <a:pt x="2030303" y="843259"/>
                    <a:pt x="2035155" y="859278"/>
                    <a:pt x="2054928" y="859461"/>
                  </a:cubicBezTo>
                  <a:cubicBezTo>
                    <a:pt x="2110126" y="860102"/>
                    <a:pt x="2151685" y="893788"/>
                    <a:pt x="2199102" y="913378"/>
                  </a:cubicBezTo>
                  <a:cubicBezTo>
                    <a:pt x="2216312" y="962809"/>
                    <a:pt x="2243865" y="1008945"/>
                    <a:pt x="2247893" y="1062679"/>
                  </a:cubicBezTo>
                  <a:cubicBezTo>
                    <a:pt x="2242584" y="1077874"/>
                    <a:pt x="2242950" y="1093436"/>
                    <a:pt x="2245421" y="1109089"/>
                  </a:cubicBezTo>
                  <a:cubicBezTo>
                    <a:pt x="2229494" y="1130601"/>
                    <a:pt x="2231782" y="1154859"/>
                    <a:pt x="2234712" y="1179209"/>
                  </a:cubicBezTo>
                  <a:cubicBezTo>
                    <a:pt x="2224367" y="1195045"/>
                    <a:pt x="2213932" y="1210881"/>
                    <a:pt x="2203588" y="1226809"/>
                  </a:cubicBezTo>
                  <a:cubicBezTo>
                    <a:pt x="2186287" y="1231295"/>
                    <a:pt x="2176492" y="1242279"/>
                    <a:pt x="2174753" y="1260221"/>
                  </a:cubicBezTo>
                  <a:cubicBezTo>
                    <a:pt x="2162121" y="1265714"/>
                    <a:pt x="2151685" y="1273769"/>
                    <a:pt x="2145003" y="1286127"/>
                  </a:cubicBezTo>
                  <a:cubicBezTo>
                    <a:pt x="2103993" y="1316060"/>
                    <a:pt x="2103718" y="1318898"/>
                    <a:pt x="2141524" y="1345078"/>
                  </a:cubicBezTo>
                  <a:cubicBezTo>
                    <a:pt x="2152418" y="1352676"/>
                    <a:pt x="2162395" y="1362929"/>
                    <a:pt x="2177682" y="1360823"/>
                  </a:cubicBezTo>
                  <a:lnTo>
                    <a:pt x="2180520" y="1359267"/>
                  </a:lnTo>
                  <a:cubicBezTo>
                    <a:pt x="2180520" y="1359267"/>
                    <a:pt x="2177499" y="1360457"/>
                    <a:pt x="2177499" y="1360457"/>
                  </a:cubicBezTo>
                  <a:cubicBezTo>
                    <a:pt x="2200384" y="1403389"/>
                    <a:pt x="2232698" y="1443117"/>
                    <a:pt x="2223727" y="1496851"/>
                  </a:cubicBezTo>
                  <a:cubicBezTo>
                    <a:pt x="2211735" y="1515433"/>
                    <a:pt x="2195990" y="1532002"/>
                    <a:pt x="2191688" y="1554796"/>
                  </a:cubicBezTo>
                  <a:cubicBezTo>
                    <a:pt x="2172739" y="1558457"/>
                    <a:pt x="2165599" y="1571822"/>
                    <a:pt x="2163402" y="1589214"/>
                  </a:cubicBezTo>
                  <a:cubicBezTo>
                    <a:pt x="2117632" y="1631231"/>
                    <a:pt x="2079369" y="1683043"/>
                    <a:pt x="2016664" y="1703273"/>
                  </a:cubicBezTo>
                  <a:cubicBezTo>
                    <a:pt x="1936750" y="1683500"/>
                    <a:pt x="1854730" y="1680022"/>
                    <a:pt x="1773169" y="1674987"/>
                  </a:cubicBezTo>
                  <a:cubicBezTo>
                    <a:pt x="1698015" y="1670319"/>
                    <a:pt x="1642359" y="1636815"/>
                    <a:pt x="1605285" y="1573561"/>
                  </a:cubicBezTo>
                  <a:cubicBezTo>
                    <a:pt x="1583499" y="1536488"/>
                    <a:pt x="1553840" y="1504998"/>
                    <a:pt x="1533884" y="1467375"/>
                  </a:cubicBezTo>
                  <a:cubicBezTo>
                    <a:pt x="1524364" y="1449342"/>
                    <a:pt x="1513654" y="1447420"/>
                    <a:pt x="1496353" y="1450257"/>
                  </a:cubicBezTo>
                  <a:cubicBezTo>
                    <a:pt x="1430444" y="1460967"/>
                    <a:pt x="1383851" y="1433780"/>
                    <a:pt x="1349798" y="1377667"/>
                  </a:cubicBezTo>
                  <a:cubicBezTo>
                    <a:pt x="1324991" y="1336840"/>
                    <a:pt x="1237113" y="1303794"/>
                    <a:pt x="1190885" y="1317159"/>
                  </a:cubicBezTo>
                  <a:cubicBezTo>
                    <a:pt x="1129920" y="1334734"/>
                    <a:pt x="1068405" y="1342424"/>
                    <a:pt x="1005243" y="1337023"/>
                  </a:cubicBezTo>
                  <a:cubicBezTo>
                    <a:pt x="971831" y="1334185"/>
                    <a:pt x="944186" y="1343431"/>
                    <a:pt x="921667" y="1369794"/>
                  </a:cubicBezTo>
                  <a:cubicBezTo>
                    <a:pt x="906472" y="1387553"/>
                    <a:pt x="888713" y="1403206"/>
                    <a:pt x="870954" y="1418493"/>
                  </a:cubicBezTo>
                  <a:cubicBezTo>
                    <a:pt x="813925" y="1467833"/>
                    <a:pt x="747651" y="1471586"/>
                    <a:pt x="677897" y="1456024"/>
                  </a:cubicBezTo>
                  <a:cubicBezTo>
                    <a:pt x="672314" y="1454834"/>
                    <a:pt x="664990" y="1452546"/>
                    <a:pt x="662519" y="1448335"/>
                  </a:cubicBezTo>
                  <a:cubicBezTo>
                    <a:pt x="638902" y="1408332"/>
                    <a:pt x="595146" y="1396157"/>
                    <a:pt x="559903" y="1372083"/>
                  </a:cubicBezTo>
                  <a:cubicBezTo>
                    <a:pt x="516147" y="1342149"/>
                    <a:pt x="499944" y="1300041"/>
                    <a:pt x="502874" y="1246856"/>
                  </a:cubicBezTo>
                  <a:cubicBezTo>
                    <a:pt x="505345" y="1203558"/>
                    <a:pt x="510380" y="1161450"/>
                    <a:pt x="521456" y="1119616"/>
                  </a:cubicBezTo>
                  <a:cubicBezTo>
                    <a:pt x="531617" y="1081353"/>
                    <a:pt x="527132" y="1070277"/>
                    <a:pt x="492255" y="1055813"/>
                  </a:cubicBezTo>
                  <a:cubicBezTo>
                    <a:pt x="456189" y="1040892"/>
                    <a:pt x="418840" y="1029725"/>
                    <a:pt x="384055" y="1010959"/>
                  </a:cubicBezTo>
                  <a:cubicBezTo>
                    <a:pt x="362177" y="999150"/>
                    <a:pt x="337187" y="1005741"/>
                    <a:pt x="319062" y="1023866"/>
                  </a:cubicBezTo>
                  <a:cubicBezTo>
                    <a:pt x="302585" y="1040435"/>
                    <a:pt x="288030" y="1059017"/>
                    <a:pt x="273842" y="1077508"/>
                  </a:cubicBezTo>
                  <a:cubicBezTo>
                    <a:pt x="213151" y="1156324"/>
                    <a:pt x="107789" y="1159345"/>
                    <a:pt x="42155" y="1083641"/>
                  </a:cubicBezTo>
                  <a:cubicBezTo>
                    <a:pt x="17165" y="1054806"/>
                    <a:pt x="1420" y="1022768"/>
                    <a:pt x="413" y="983131"/>
                  </a:cubicBezTo>
                  <a:cubicBezTo>
                    <a:pt x="-1784" y="890127"/>
                    <a:pt x="2793" y="799319"/>
                    <a:pt x="64308" y="722060"/>
                  </a:cubicBezTo>
                  <a:cubicBezTo>
                    <a:pt x="72821" y="664573"/>
                    <a:pt x="109345" y="630704"/>
                    <a:pt x="159509" y="607544"/>
                  </a:cubicBezTo>
                  <a:cubicBezTo>
                    <a:pt x="174064" y="600862"/>
                    <a:pt x="178274" y="585483"/>
                    <a:pt x="173514" y="572301"/>
                  </a:cubicBezTo>
                  <a:cubicBezTo>
                    <a:pt x="155298" y="522412"/>
                    <a:pt x="176169" y="476734"/>
                    <a:pt x="184407" y="429042"/>
                  </a:cubicBezTo>
                  <a:cubicBezTo>
                    <a:pt x="212419" y="267292"/>
                    <a:pt x="325287" y="167605"/>
                    <a:pt x="444014" y="73685"/>
                  </a:cubicBezTo>
                  <a:cubicBezTo>
                    <a:pt x="513950" y="18396"/>
                    <a:pt x="599814" y="4756"/>
                    <a:pt x="687418" y="271"/>
                  </a:cubicBezTo>
                  <a:cubicBezTo>
                    <a:pt x="752868" y="-3025"/>
                    <a:pt x="805595" y="24071"/>
                    <a:pt x="852006" y="65355"/>
                  </a:cubicBezTo>
                  <a:cubicBezTo>
                    <a:pt x="884319" y="94099"/>
                    <a:pt x="918464" y="120371"/>
                    <a:pt x="955262" y="142249"/>
                  </a:cubicBezTo>
                  <a:cubicBezTo>
                    <a:pt x="1003778" y="171175"/>
                    <a:pt x="1036824" y="214290"/>
                    <a:pt x="1070694" y="256948"/>
                  </a:cubicBezTo>
                  <a:cubicBezTo>
                    <a:pt x="1077834" y="265918"/>
                    <a:pt x="1085249" y="277269"/>
                    <a:pt x="1086164" y="288071"/>
                  </a:cubicBezTo>
                  <a:cubicBezTo>
                    <a:pt x="1091016" y="342629"/>
                    <a:pt x="1117654" y="393433"/>
                    <a:pt x="1116097" y="448448"/>
                  </a:cubicBezTo>
                  <a:cubicBezTo>
                    <a:pt x="1115182" y="481036"/>
                    <a:pt x="1125801" y="496598"/>
                    <a:pt x="1158663" y="495683"/>
                  </a:cubicBezTo>
                  <a:cubicBezTo>
                    <a:pt x="1193632" y="494767"/>
                    <a:pt x="1222466" y="511977"/>
                    <a:pt x="1252034" y="527172"/>
                  </a:cubicBezTo>
                  <a:cubicBezTo>
                    <a:pt x="1297895" y="550698"/>
                    <a:pt x="1313091" y="545755"/>
                    <a:pt x="1332223" y="498429"/>
                  </a:cubicBezTo>
                  <a:cubicBezTo>
                    <a:pt x="1340187" y="478748"/>
                    <a:pt x="1343116" y="457053"/>
                    <a:pt x="1349340" y="436548"/>
                  </a:cubicBezTo>
                  <a:cubicBezTo>
                    <a:pt x="1368564" y="373020"/>
                    <a:pt x="1411771" y="324687"/>
                    <a:pt x="1452963" y="275164"/>
                  </a:cubicBezTo>
                  <a:cubicBezTo>
                    <a:pt x="1460378" y="266285"/>
                    <a:pt x="1470905" y="259785"/>
                    <a:pt x="1472644" y="246970"/>
                  </a:cubicBezTo>
                  <a:cubicBezTo>
                    <a:pt x="1492966" y="235436"/>
                    <a:pt x="1513288" y="223902"/>
                    <a:pt x="1533610" y="212368"/>
                  </a:cubicBezTo>
                  <a:cubicBezTo>
                    <a:pt x="1547157" y="215755"/>
                    <a:pt x="1557135" y="210079"/>
                    <a:pt x="1565099" y="199644"/>
                  </a:cubicBezTo>
                  <a:cubicBezTo>
                    <a:pt x="1617551" y="180054"/>
                    <a:pt x="1671743" y="190124"/>
                    <a:pt x="1725294" y="190765"/>
                  </a:cubicBezTo>
                  <a:close/>
                </a:path>
              </a:pathLst>
            </a:custGeom>
            <a:solidFill>
              <a:srgbClr val="FFFFFF"/>
            </a:solidFill>
            <a:ln w="91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990" name="Picture 989" descr="Shape&#10;&#10;Description automatically generated with medium confidence">
            <a:extLst>
              <a:ext uri="{FF2B5EF4-FFF2-40B4-BE49-F238E27FC236}">
                <a16:creationId xmlns:a16="http://schemas.microsoft.com/office/drawing/2014/main" id="{3E949EEE-E661-FC6D-1785-F503805C3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3180" y="-1822749"/>
            <a:ext cx="12129868" cy="7663096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8CC49E0-4E5F-49CB-65D0-C9D5C29902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69919" y="-342945"/>
            <a:ext cx="12470883" cy="9005741"/>
          </a:xfrm>
          <a:prstGeom prst="rect">
            <a:avLst/>
          </a:prstGeom>
        </p:spPr>
      </p:pic>
      <p:pic>
        <p:nvPicPr>
          <p:cNvPr id="988" name="Picture 987">
            <a:extLst>
              <a:ext uri="{FF2B5EF4-FFF2-40B4-BE49-F238E27FC236}">
                <a16:creationId xmlns:a16="http://schemas.microsoft.com/office/drawing/2014/main" id="{18191100-79B2-5CCC-F2F9-F08EDBC9B0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7400" y="-4286873"/>
            <a:ext cx="18230697" cy="16212795"/>
          </a:xfrm>
          <a:prstGeom prst="rect">
            <a:avLst/>
          </a:prstGeom>
        </p:spPr>
      </p:pic>
      <p:pic>
        <p:nvPicPr>
          <p:cNvPr id="7" name="Picture 6" descr="A picture containing plant&#10;&#10;Description automatically generated">
            <a:extLst>
              <a:ext uri="{FF2B5EF4-FFF2-40B4-BE49-F238E27FC236}">
                <a16:creationId xmlns:a16="http://schemas.microsoft.com/office/drawing/2014/main" id="{1CB3933B-C267-2DA7-DFEF-BFE5B721B6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3887"/>
            <a:ext cx="1416050" cy="2823515"/>
          </a:xfrm>
          <a:prstGeom prst="rect">
            <a:avLst/>
          </a:prstGeom>
        </p:spPr>
      </p:pic>
      <p:pic>
        <p:nvPicPr>
          <p:cNvPr id="9" name="Picture 8" descr="A picture containing plant&#10;&#10;Description automatically generated">
            <a:extLst>
              <a:ext uri="{FF2B5EF4-FFF2-40B4-BE49-F238E27FC236}">
                <a16:creationId xmlns:a16="http://schemas.microsoft.com/office/drawing/2014/main" id="{D0419447-C9BB-8E1E-8713-BED60A8BAF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78" y="-201736"/>
            <a:ext cx="1557266" cy="3009236"/>
          </a:xfrm>
          <a:prstGeom prst="rect">
            <a:avLst/>
          </a:prstGeom>
        </p:spPr>
      </p:pic>
      <p:sp>
        <p:nvSpPr>
          <p:cNvPr id="657" name="TextBox 656">
            <a:extLst>
              <a:ext uri="{FF2B5EF4-FFF2-40B4-BE49-F238E27FC236}">
                <a16:creationId xmlns:a16="http://schemas.microsoft.com/office/drawing/2014/main" id="{C58301FE-56DB-EFD6-1FDA-3A2AC592E8FE}"/>
              </a:ext>
            </a:extLst>
          </p:cNvPr>
          <p:cNvSpPr txBox="1"/>
          <p:nvPr/>
        </p:nvSpPr>
        <p:spPr>
          <a:xfrm>
            <a:off x="1423988" y="1916377"/>
            <a:ext cx="1387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solidFill>
                  <a:schemeClr val="bg1"/>
                </a:solidFill>
                <a:latin typeface="Bodoni MT" panose="02070603080606020203" pitchFamily="18" charset="0"/>
              </a:rPr>
              <a:t>‘Twas</a:t>
            </a:r>
            <a:endParaRPr lang="en-GB" sz="40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658" name="TextBox 657">
            <a:extLst>
              <a:ext uri="{FF2B5EF4-FFF2-40B4-BE49-F238E27FC236}">
                <a16:creationId xmlns:a16="http://schemas.microsoft.com/office/drawing/2014/main" id="{FCBE58E5-B970-FFAA-A6E3-750B976364DF}"/>
              </a:ext>
            </a:extLst>
          </p:cNvPr>
          <p:cNvSpPr txBox="1"/>
          <p:nvPr/>
        </p:nvSpPr>
        <p:spPr>
          <a:xfrm>
            <a:off x="2796540" y="1922095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the</a:t>
            </a:r>
          </a:p>
        </p:txBody>
      </p:sp>
      <p:sp>
        <p:nvSpPr>
          <p:cNvPr id="659" name="TextBox 658">
            <a:extLst>
              <a:ext uri="{FF2B5EF4-FFF2-40B4-BE49-F238E27FC236}">
                <a16:creationId xmlns:a16="http://schemas.microsoft.com/office/drawing/2014/main" id="{140F5521-7DB2-5504-AF68-C1E65059BF64}"/>
              </a:ext>
            </a:extLst>
          </p:cNvPr>
          <p:cNvSpPr txBox="1"/>
          <p:nvPr/>
        </p:nvSpPr>
        <p:spPr>
          <a:xfrm>
            <a:off x="3593772" y="1914767"/>
            <a:ext cx="1314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night</a:t>
            </a:r>
          </a:p>
        </p:txBody>
      </p:sp>
      <p:sp>
        <p:nvSpPr>
          <p:cNvPr id="660" name="TextBox 659">
            <a:extLst>
              <a:ext uri="{FF2B5EF4-FFF2-40B4-BE49-F238E27FC236}">
                <a16:creationId xmlns:a16="http://schemas.microsoft.com/office/drawing/2014/main" id="{75B176E7-E52A-DA05-008E-E1F003135E23}"/>
              </a:ext>
            </a:extLst>
          </p:cNvPr>
          <p:cNvSpPr txBox="1"/>
          <p:nvPr/>
        </p:nvSpPr>
        <p:spPr>
          <a:xfrm>
            <a:off x="3784529" y="2515805"/>
            <a:ext cx="9653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and</a:t>
            </a:r>
          </a:p>
        </p:txBody>
      </p:sp>
      <p:sp>
        <p:nvSpPr>
          <p:cNvPr id="661" name="TextBox 660">
            <a:extLst>
              <a:ext uri="{FF2B5EF4-FFF2-40B4-BE49-F238E27FC236}">
                <a16:creationId xmlns:a16="http://schemas.microsoft.com/office/drawing/2014/main" id="{82AE2D31-DC6C-FDD0-C979-79F9EA2E360A}"/>
              </a:ext>
            </a:extLst>
          </p:cNvPr>
          <p:cNvSpPr txBox="1"/>
          <p:nvPr/>
        </p:nvSpPr>
        <p:spPr>
          <a:xfrm>
            <a:off x="4879057" y="1954352"/>
            <a:ext cx="14797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before</a:t>
            </a:r>
          </a:p>
        </p:txBody>
      </p:sp>
      <p:sp>
        <p:nvSpPr>
          <p:cNvPr id="662" name="TextBox 661">
            <a:extLst>
              <a:ext uri="{FF2B5EF4-FFF2-40B4-BE49-F238E27FC236}">
                <a16:creationId xmlns:a16="http://schemas.microsoft.com/office/drawing/2014/main" id="{F2F6C2AA-0EC1-5E8F-5FFC-728A50109342}"/>
              </a:ext>
            </a:extLst>
          </p:cNvPr>
          <p:cNvSpPr txBox="1"/>
          <p:nvPr/>
        </p:nvSpPr>
        <p:spPr>
          <a:xfrm>
            <a:off x="1422400" y="2522011"/>
            <a:ext cx="25539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Christmas, </a:t>
            </a:r>
          </a:p>
        </p:txBody>
      </p:sp>
      <p:sp>
        <p:nvSpPr>
          <p:cNvPr id="664" name="TextBox 663">
            <a:extLst>
              <a:ext uri="{FF2B5EF4-FFF2-40B4-BE49-F238E27FC236}">
                <a16:creationId xmlns:a16="http://schemas.microsoft.com/office/drawing/2014/main" id="{2DC0CC34-733E-7AB0-F0FF-3635E19BF6C7}"/>
              </a:ext>
            </a:extLst>
          </p:cNvPr>
          <p:cNvSpPr txBox="1"/>
          <p:nvPr/>
        </p:nvSpPr>
        <p:spPr>
          <a:xfrm>
            <a:off x="4698713" y="2526492"/>
            <a:ext cx="715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all</a:t>
            </a:r>
          </a:p>
        </p:txBody>
      </p:sp>
      <p:sp>
        <p:nvSpPr>
          <p:cNvPr id="665" name="TextBox 664">
            <a:extLst>
              <a:ext uri="{FF2B5EF4-FFF2-40B4-BE49-F238E27FC236}">
                <a16:creationId xmlns:a16="http://schemas.microsoft.com/office/drawing/2014/main" id="{D70C13DC-42B7-6E08-2F90-BC7A132FEC56}"/>
              </a:ext>
            </a:extLst>
          </p:cNvPr>
          <p:cNvSpPr txBox="1"/>
          <p:nvPr/>
        </p:nvSpPr>
        <p:spPr>
          <a:xfrm>
            <a:off x="1426906" y="3135682"/>
            <a:ext cx="18855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through</a:t>
            </a:r>
          </a:p>
        </p:txBody>
      </p:sp>
      <p:sp>
        <p:nvSpPr>
          <p:cNvPr id="667" name="TextBox 666">
            <a:extLst>
              <a:ext uri="{FF2B5EF4-FFF2-40B4-BE49-F238E27FC236}">
                <a16:creationId xmlns:a16="http://schemas.microsoft.com/office/drawing/2014/main" id="{FE43238F-B778-E21E-6EB7-236324DE4D77}"/>
              </a:ext>
            </a:extLst>
          </p:cNvPr>
          <p:cNvSpPr txBox="1"/>
          <p:nvPr/>
        </p:nvSpPr>
        <p:spPr>
          <a:xfrm>
            <a:off x="3262042" y="3127202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the</a:t>
            </a:r>
          </a:p>
        </p:txBody>
      </p:sp>
      <p:sp>
        <p:nvSpPr>
          <p:cNvPr id="668" name="TextBox 667">
            <a:extLst>
              <a:ext uri="{FF2B5EF4-FFF2-40B4-BE49-F238E27FC236}">
                <a16:creationId xmlns:a16="http://schemas.microsoft.com/office/drawing/2014/main" id="{5C83E76F-A8BD-B22E-DB0A-DE92EADF33E2}"/>
              </a:ext>
            </a:extLst>
          </p:cNvPr>
          <p:cNvSpPr txBox="1"/>
          <p:nvPr/>
        </p:nvSpPr>
        <p:spPr>
          <a:xfrm>
            <a:off x="4117585" y="3122983"/>
            <a:ext cx="2033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marsh…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8DEA82-04A8-D2EB-8258-599870DF5B25}"/>
              </a:ext>
            </a:extLst>
          </p:cNvPr>
          <p:cNvSpPr txBox="1"/>
          <p:nvPr/>
        </p:nvSpPr>
        <p:spPr>
          <a:xfrm>
            <a:off x="1575607" y="1958035"/>
            <a:ext cx="9332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Not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86C29B-B028-2E17-221D-FF00FEAF69F3}"/>
              </a:ext>
            </a:extLst>
          </p:cNvPr>
          <p:cNvGrpSpPr/>
          <p:nvPr/>
        </p:nvGrpSpPr>
        <p:grpSpPr>
          <a:xfrm>
            <a:off x="-353961" y="-5338917"/>
            <a:ext cx="13932291" cy="14306021"/>
            <a:chOff x="0" y="-5219700"/>
            <a:chExt cx="14218273" cy="1459967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1D3101E-9C80-CC4D-CEAD-43A4FBA97D29}"/>
                </a:ext>
              </a:extLst>
            </p:cNvPr>
            <p:cNvGrpSpPr/>
            <p:nvPr/>
          </p:nvGrpSpPr>
          <p:grpSpPr>
            <a:xfrm>
              <a:off x="0" y="-5219700"/>
              <a:ext cx="13326247" cy="13148563"/>
              <a:chOff x="-573860" y="-5219700"/>
              <a:chExt cx="13900107" cy="13714771"/>
            </a:xfrm>
          </p:grpSpPr>
          <p:pic>
            <p:nvPicPr>
              <p:cNvPr id="15" name="Picture 14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FAD4AFB7-38B7-68C8-F882-BAA16DA955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73860" y="-5219700"/>
                <a:ext cx="13900107" cy="13714771"/>
              </a:xfrm>
              <a:prstGeom prst="rect">
                <a:avLst/>
              </a:prstGeom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6024CC7-BBCC-1043-6404-B7BB5D458AD2}"/>
                  </a:ext>
                </a:extLst>
              </p:cNvPr>
              <p:cNvSpPr/>
              <p:nvPr/>
            </p:nvSpPr>
            <p:spPr>
              <a:xfrm>
                <a:off x="4051301" y="3581400"/>
                <a:ext cx="4229100" cy="4097242"/>
              </a:xfrm>
              <a:custGeom>
                <a:avLst/>
                <a:gdLst>
                  <a:gd name="connsiteX0" fmla="*/ 0 w 4229100"/>
                  <a:gd name="connsiteY0" fmla="*/ 382492 h 4097242"/>
                  <a:gd name="connsiteX1" fmla="*/ 0 w 4229100"/>
                  <a:gd name="connsiteY1" fmla="*/ 382492 h 4097242"/>
                  <a:gd name="connsiteX2" fmla="*/ 266700 w 4229100"/>
                  <a:gd name="connsiteY2" fmla="*/ 401542 h 4097242"/>
                  <a:gd name="connsiteX3" fmla="*/ 419100 w 4229100"/>
                  <a:gd name="connsiteY3" fmla="*/ 496792 h 4097242"/>
                  <a:gd name="connsiteX4" fmla="*/ 647700 w 4229100"/>
                  <a:gd name="connsiteY4" fmla="*/ 553942 h 4097242"/>
                  <a:gd name="connsiteX5" fmla="*/ 800100 w 4229100"/>
                  <a:gd name="connsiteY5" fmla="*/ 630142 h 4097242"/>
                  <a:gd name="connsiteX6" fmla="*/ 876300 w 4229100"/>
                  <a:gd name="connsiteY6" fmla="*/ 668242 h 4097242"/>
                  <a:gd name="connsiteX7" fmla="*/ 971550 w 4229100"/>
                  <a:gd name="connsiteY7" fmla="*/ 706342 h 4097242"/>
                  <a:gd name="connsiteX8" fmla="*/ 1085850 w 4229100"/>
                  <a:gd name="connsiteY8" fmla="*/ 763492 h 4097242"/>
                  <a:gd name="connsiteX9" fmla="*/ 1143000 w 4229100"/>
                  <a:gd name="connsiteY9" fmla="*/ 820642 h 4097242"/>
                  <a:gd name="connsiteX10" fmla="*/ 1219200 w 4229100"/>
                  <a:gd name="connsiteY10" fmla="*/ 839692 h 4097242"/>
                  <a:gd name="connsiteX11" fmla="*/ 1428750 w 4229100"/>
                  <a:gd name="connsiteY11" fmla="*/ 992092 h 4097242"/>
                  <a:gd name="connsiteX12" fmla="*/ 1543050 w 4229100"/>
                  <a:gd name="connsiteY12" fmla="*/ 934942 h 4097242"/>
                  <a:gd name="connsiteX13" fmla="*/ 1619250 w 4229100"/>
                  <a:gd name="connsiteY13" fmla="*/ 973042 h 4097242"/>
                  <a:gd name="connsiteX14" fmla="*/ 1752600 w 4229100"/>
                  <a:gd name="connsiteY14" fmla="*/ 1182592 h 4097242"/>
                  <a:gd name="connsiteX15" fmla="*/ 1790700 w 4229100"/>
                  <a:gd name="connsiteY15" fmla="*/ 1239742 h 4097242"/>
                  <a:gd name="connsiteX16" fmla="*/ 1771650 w 4229100"/>
                  <a:gd name="connsiteY16" fmla="*/ 1696942 h 4097242"/>
                  <a:gd name="connsiteX17" fmla="*/ 1695450 w 4229100"/>
                  <a:gd name="connsiteY17" fmla="*/ 1735042 h 4097242"/>
                  <a:gd name="connsiteX18" fmla="*/ 1638300 w 4229100"/>
                  <a:gd name="connsiteY18" fmla="*/ 1811242 h 4097242"/>
                  <a:gd name="connsiteX19" fmla="*/ 1524000 w 4229100"/>
                  <a:gd name="connsiteY19" fmla="*/ 1849342 h 4097242"/>
                  <a:gd name="connsiteX20" fmla="*/ 1352550 w 4229100"/>
                  <a:gd name="connsiteY20" fmla="*/ 1982692 h 4097242"/>
                  <a:gd name="connsiteX21" fmla="*/ 1295400 w 4229100"/>
                  <a:gd name="connsiteY21" fmla="*/ 2039842 h 4097242"/>
                  <a:gd name="connsiteX22" fmla="*/ 1200150 w 4229100"/>
                  <a:gd name="connsiteY22" fmla="*/ 2096992 h 4097242"/>
                  <a:gd name="connsiteX23" fmla="*/ 1162050 w 4229100"/>
                  <a:gd name="connsiteY23" fmla="*/ 2154142 h 4097242"/>
                  <a:gd name="connsiteX24" fmla="*/ 1085850 w 4229100"/>
                  <a:gd name="connsiteY24" fmla="*/ 2211292 h 4097242"/>
                  <a:gd name="connsiteX25" fmla="*/ 1047750 w 4229100"/>
                  <a:gd name="connsiteY25" fmla="*/ 2344642 h 4097242"/>
                  <a:gd name="connsiteX26" fmla="*/ 1085850 w 4229100"/>
                  <a:gd name="connsiteY26" fmla="*/ 2935192 h 4097242"/>
                  <a:gd name="connsiteX27" fmla="*/ 1123950 w 4229100"/>
                  <a:gd name="connsiteY27" fmla="*/ 3049492 h 4097242"/>
                  <a:gd name="connsiteX28" fmla="*/ 1257300 w 4229100"/>
                  <a:gd name="connsiteY28" fmla="*/ 3163792 h 4097242"/>
                  <a:gd name="connsiteX29" fmla="*/ 1390650 w 4229100"/>
                  <a:gd name="connsiteY29" fmla="*/ 3316192 h 4097242"/>
                  <a:gd name="connsiteX30" fmla="*/ 1714500 w 4229100"/>
                  <a:gd name="connsiteY30" fmla="*/ 3620992 h 4097242"/>
                  <a:gd name="connsiteX31" fmla="*/ 2095500 w 4229100"/>
                  <a:gd name="connsiteY31" fmla="*/ 3849592 h 4097242"/>
                  <a:gd name="connsiteX32" fmla="*/ 2305050 w 4229100"/>
                  <a:gd name="connsiteY32" fmla="*/ 3925792 h 4097242"/>
                  <a:gd name="connsiteX33" fmla="*/ 2762250 w 4229100"/>
                  <a:gd name="connsiteY33" fmla="*/ 4097242 h 4097242"/>
                  <a:gd name="connsiteX34" fmla="*/ 4076700 w 4229100"/>
                  <a:gd name="connsiteY34" fmla="*/ 4078192 h 4097242"/>
                  <a:gd name="connsiteX35" fmla="*/ 4171950 w 4229100"/>
                  <a:gd name="connsiteY35" fmla="*/ 4059142 h 4097242"/>
                  <a:gd name="connsiteX36" fmla="*/ 4191000 w 4229100"/>
                  <a:gd name="connsiteY36" fmla="*/ 4001992 h 4097242"/>
                  <a:gd name="connsiteX37" fmla="*/ 4210050 w 4229100"/>
                  <a:gd name="connsiteY37" fmla="*/ 3906742 h 4097242"/>
                  <a:gd name="connsiteX38" fmla="*/ 4229100 w 4229100"/>
                  <a:gd name="connsiteY38" fmla="*/ 3830542 h 4097242"/>
                  <a:gd name="connsiteX39" fmla="*/ 4095750 w 4229100"/>
                  <a:gd name="connsiteY39" fmla="*/ 3659092 h 4097242"/>
                  <a:gd name="connsiteX40" fmla="*/ 3924300 w 4229100"/>
                  <a:gd name="connsiteY40" fmla="*/ 3563842 h 4097242"/>
                  <a:gd name="connsiteX41" fmla="*/ 3714750 w 4229100"/>
                  <a:gd name="connsiteY41" fmla="*/ 3354292 h 4097242"/>
                  <a:gd name="connsiteX42" fmla="*/ 3657600 w 4229100"/>
                  <a:gd name="connsiteY42" fmla="*/ 3278092 h 4097242"/>
                  <a:gd name="connsiteX43" fmla="*/ 3619500 w 4229100"/>
                  <a:gd name="connsiteY43" fmla="*/ 3220942 h 4097242"/>
                  <a:gd name="connsiteX44" fmla="*/ 3562350 w 4229100"/>
                  <a:gd name="connsiteY44" fmla="*/ 3182842 h 4097242"/>
                  <a:gd name="connsiteX45" fmla="*/ 3505200 w 4229100"/>
                  <a:gd name="connsiteY45" fmla="*/ 3087592 h 4097242"/>
                  <a:gd name="connsiteX46" fmla="*/ 3467100 w 4229100"/>
                  <a:gd name="connsiteY46" fmla="*/ 2973292 h 4097242"/>
                  <a:gd name="connsiteX47" fmla="*/ 3486150 w 4229100"/>
                  <a:gd name="connsiteY47" fmla="*/ 2801842 h 4097242"/>
                  <a:gd name="connsiteX48" fmla="*/ 3505200 w 4229100"/>
                  <a:gd name="connsiteY48" fmla="*/ 2744692 h 4097242"/>
                  <a:gd name="connsiteX49" fmla="*/ 3581400 w 4229100"/>
                  <a:gd name="connsiteY49" fmla="*/ 2668492 h 4097242"/>
                  <a:gd name="connsiteX50" fmla="*/ 3695700 w 4229100"/>
                  <a:gd name="connsiteY50" fmla="*/ 2497042 h 4097242"/>
                  <a:gd name="connsiteX51" fmla="*/ 3752850 w 4229100"/>
                  <a:gd name="connsiteY51" fmla="*/ 2420842 h 4097242"/>
                  <a:gd name="connsiteX52" fmla="*/ 3924300 w 4229100"/>
                  <a:gd name="connsiteY52" fmla="*/ 2249392 h 4097242"/>
                  <a:gd name="connsiteX53" fmla="*/ 4038600 w 4229100"/>
                  <a:gd name="connsiteY53" fmla="*/ 2077942 h 4097242"/>
                  <a:gd name="connsiteX54" fmla="*/ 4076700 w 4229100"/>
                  <a:gd name="connsiteY54" fmla="*/ 1830292 h 4097242"/>
                  <a:gd name="connsiteX55" fmla="*/ 4114800 w 4229100"/>
                  <a:gd name="connsiteY55" fmla="*/ 1715992 h 4097242"/>
                  <a:gd name="connsiteX56" fmla="*/ 4038600 w 4229100"/>
                  <a:gd name="connsiteY56" fmla="*/ 1182592 h 4097242"/>
                  <a:gd name="connsiteX57" fmla="*/ 4000500 w 4229100"/>
                  <a:gd name="connsiteY57" fmla="*/ 1068292 h 4097242"/>
                  <a:gd name="connsiteX58" fmla="*/ 3924300 w 4229100"/>
                  <a:gd name="connsiteY58" fmla="*/ 1011142 h 4097242"/>
                  <a:gd name="connsiteX59" fmla="*/ 3790950 w 4229100"/>
                  <a:gd name="connsiteY59" fmla="*/ 896842 h 4097242"/>
                  <a:gd name="connsiteX60" fmla="*/ 3486150 w 4229100"/>
                  <a:gd name="connsiteY60" fmla="*/ 611092 h 4097242"/>
                  <a:gd name="connsiteX61" fmla="*/ 3238500 w 4229100"/>
                  <a:gd name="connsiteY61" fmla="*/ 420592 h 4097242"/>
                  <a:gd name="connsiteX62" fmla="*/ 3067050 w 4229100"/>
                  <a:gd name="connsiteY62" fmla="*/ 363442 h 4097242"/>
                  <a:gd name="connsiteX63" fmla="*/ 2933700 w 4229100"/>
                  <a:gd name="connsiteY63" fmla="*/ 287242 h 4097242"/>
                  <a:gd name="connsiteX64" fmla="*/ 2514600 w 4229100"/>
                  <a:gd name="connsiteY64" fmla="*/ 230092 h 4097242"/>
                  <a:gd name="connsiteX65" fmla="*/ 2324100 w 4229100"/>
                  <a:gd name="connsiteY65" fmla="*/ 191992 h 4097242"/>
                  <a:gd name="connsiteX66" fmla="*/ 1943100 w 4229100"/>
                  <a:gd name="connsiteY66" fmla="*/ 153892 h 4097242"/>
                  <a:gd name="connsiteX67" fmla="*/ 266700 w 4229100"/>
                  <a:gd name="connsiteY67" fmla="*/ 249142 h 4097242"/>
                  <a:gd name="connsiteX68" fmla="*/ 228600 w 4229100"/>
                  <a:gd name="connsiteY68" fmla="*/ 306292 h 4097242"/>
                  <a:gd name="connsiteX69" fmla="*/ 190500 w 4229100"/>
                  <a:gd name="connsiteY69" fmla="*/ 458692 h 4097242"/>
                  <a:gd name="connsiteX70" fmla="*/ 285750 w 4229100"/>
                  <a:gd name="connsiteY70" fmla="*/ 401542 h 409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229100" h="4097242">
                    <a:moveTo>
                      <a:pt x="0" y="382492"/>
                    </a:moveTo>
                    <a:lnTo>
                      <a:pt x="0" y="382492"/>
                    </a:lnTo>
                    <a:cubicBezTo>
                      <a:pt x="88900" y="388842"/>
                      <a:pt x="179485" y="383181"/>
                      <a:pt x="266700" y="401542"/>
                    </a:cubicBezTo>
                    <a:cubicBezTo>
                      <a:pt x="325438" y="413908"/>
                      <a:pt x="365859" y="473129"/>
                      <a:pt x="419100" y="496792"/>
                    </a:cubicBezTo>
                    <a:cubicBezTo>
                      <a:pt x="509666" y="537044"/>
                      <a:pt x="551855" y="537968"/>
                      <a:pt x="647700" y="553942"/>
                    </a:cubicBezTo>
                    <a:lnTo>
                      <a:pt x="800100" y="630142"/>
                    </a:lnTo>
                    <a:cubicBezTo>
                      <a:pt x="825500" y="642842"/>
                      <a:pt x="849933" y="657695"/>
                      <a:pt x="876300" y="668242"/>
                    </a:cubicBezTo>
                    <a:cubicBezTo>
                      <a:pt x="908050" y="680942"/>
                      <a:pt x="940964" y="691049"/>
                      <a:pt x="971550" y="706342"/>
                    </a:cubicBezTo>
                    <a:cubicBezTo>
                      <a:pt x="1119266" y="780200"/>
                      <a:pt x="942202" y="715609"/>
                      <a:pt x="1085850" y="763492"/>
                    </a:cubicBezTo>
                    <a:cubicBezTo>
                      <a:pt x="1104900" y="782542"/>
                      <a:pt x="1119609" y="807276"/>
                      <a:pt x="1143000" y="820642"/>
                    </a:cubicBezTo>
                    <a:cubicBezTo>
                      <a:pt x="1165732" y="833632"/>
                      <a:pt x="1198026" y="824293"/>
                      <a:pt x="1219200" y="839692"/>
                    </a:cubicBezTo>
                    <a:cubicBezTo>
                      <a:pt x="1457842" y="1013250"/>
                      <a:pt x="1255422" y="948760"/>
                      <a:pt x="1428750" y="992092"/>
                    </a:cubicBezTo>
                    <a:cubicBezTo>
                      <a:pt x="1466850" y="973042"/>
                      <a:pt x="1500664" y="939181"/>
                      <a:pt x="1543050" y="934942"/>
                    </a:cubicBezTo>
                    <a:cubicBezTo>
                      <a:pt x="1571307" y="932116"/>
                      <a:pt x="1597878" y="954342"/>
                      <a:pt x="1619250" y="973042"/>
                    </a:cubicBezTo>
                    <a:cubicBezTo>
                      <a:pt x="1695928" y="1040135"/>
                      <a:pt x="1704644" y="1096271"/>
                      <a:pt x="1752600" y="1182592"/>
                    </a:cubicBezTo>
                    <a:cubicBezTo>
                      <a:pt x="1763719" y="1202606"/>
                      <a:pt x="1778000" y="1220692"/>
                      <a:pt x="1790700" y="1239742"/>
                    </a:cubicBezTo>
                    <a:cubicBezTo>
                      <a:pt x="1784350" y="1392142"/>
                      <a:pt x="1800455" y="1547154"/>
                      <a:pt x="1771650" y="1696942"/>
                    </a:cubicBezTo>
                    <a:cubicBezTo>
                      <a:pt x="1766287" y="1724829"/>
                      <a:pt x="1717011" y="1716561"/>
                      <a:pt x="1695450" y="1735042"/>
                    </a:cubicBezTo>
                    <a:cubicBezTo>
                      <a:pt x="1671344" y="1755705"/>
                      <a:pt x="1664718" y="1793630"/>
                      <a:pt x="1638300" y="1811242"/>
                    </a:cubicBezTo>
                    <a:cubicBezTo>
                      <a:pt x="1604884" y="1833519"/>
                      <a:pt x="1524000" y="1849342"/>
                      <a:pt x="1524000" y="1849342"/>
                    </a:cubicBezTo>
                    <a:cubicBezTo>
                      <a:pt x="1466850" y="1893792"/>
                      <a:pt x="1403745" y="1931497"/>
                      <a:pt x="1352550" y="1982692"/>
                    </a:cubicBezTo>
                    <a:cubicBezTo>
                      <a:pt x="1333500" y="2001742"/>
                      <a:pt x="1316953" y="2023678"/>
                      <a:pt x="1295400" y="2039842"/>
                    </a:cubicBezTo>
                    <a:cubicBezTo>
                      <a:pt x="1265779" y="2062058"/>
                      <a:pt x="1231900" y="2077942"/>
                      <a:pt x="1200150" y="2096992"/>
                    </a:cubicBezTo>
                    <a:cubicBezTo>
                      <a:pt x="1187450" y="2116042"/>
                      <a:pt x="1178239" y="2137953"/>
                      <a:pt x="1162050" y="2154142"/>
                    </a:cubicBezTo>
                    <a:cubicBezTo>
                      <a:pt x="1139599" y="2176593"/>
                      <a:pt x="1106176" y="2186901"/>
                      <a:pt x="1085850" y="2211292"/>
                    </a:cubicBezTo>
                    <a:cubicBezTo>
                      <a:pt x="1076090" y="2223005"/>
                      <a:pt x="1048763" y="2340589"/>
                      <a:pt x="1047750" y="2344642"/>
                    </a:cubicBezTo>
                    <a:cubicBezTo>
                      <a:pt x="1060450" y="2541492"/>
                      <a:pt x="1064648" y="2739075"/>
                      <a:pt x="1085850" y="2935192"/>
                    </a:cubicBezTo>
                    <a:cubicBezTo>
                      <a:pt x="1090167" y="2975120"/>
                      <a:pt x="1104446" y="3014385"/>
                      <a:pt x="1123950" y="3049492"/>
                    </a:cubicBezTo>
                    <a:cubicBezTo>
                      <a:pt x="1149871" y="3096149"/>
                      <a:pt x="1222810" y="3129302"/>
                      <a:pt x="1257300" y="3163792"/>
                    </a:cubicBezTo>
                    <a:cubicBezTo>
                      <a:pt x="1305031" y="3211523"/>
                      <a:pt x="1342919" y="3268461"/>
                      <a:pt x="1390650" y="3316192"/>
                    </a:cubicBezTo>
                    <a:cubicBezTo>
                      <a:pt x="1495473" y="3421015"/>
                      <a:pt x="1596291" y="3531536"/>
                      <a:pt x="1714500" y="3620992"/>
                    </a:cubicBezTo>
                    <a:cubicBezTo>
                      <a:pt x="1832601" y="3710366"/>
                      <a:pt x="1954994" y="3802757"/>
                      <a:pt x="2095500" y="3849592"/>
                    </a:cubicBezTo>
                    <a:cubicBezTo>
                      <a:pt x="2188872" y="3880716"/>
                      <a:pt x="2217953" y="3887924"/>
                      <a:pt x="2305050" y="3925792"/>
                    </a:cubicBezTo>
                    <a:cubicBezTo>
                      <a:pt x="2696875" y="4096151"/>
                      <a:pt x="2520363" y="4056927"/>
                      <a:pt x="2762250" y="4097242"/>
                    </a:cubicBezTo>
                    <a:lnTo>
                      <a:pt x="4076700" y="4078192"/>
                    </a:lnTo>
                    <a:cubicBezTo>
                      <a:pt x="4109067" y="4077317"/>
                      <a:pt x="4145009" y="4077103"/>
                      <a:pt x="4171950" y="4059142"/>
                    </a:cubicBezTo>
                    <a:cubicBezTo>
                      <a:pt x="4188658" y="4048003"/>
                      <a:pt x="4186130" y="4021473"/>
                      <a:pt x="4191000" y="4001992"/>
                    </a:cubicBezTo>
                    <a:cubicBezTo>
                      <a:pt x="4198853" y="3970580"/>
                      <a:pt x="4203026" y="3938350"/>
                      <a:pt x="4210050" y="3906742"/>
                    </a:cubicBezTo>
                    <a:cubicBezTo>
                      <a:pt x="4215730" y="3881184"/>
                      <a:pt x="4222750" y="3855942"/>
                      <a:pt x="4229100" y="3830542"/>
                    </a:cubicBezTo>
                    <a:cubicBezTo>
                      <a:pt x="4188646" y="3763119"/>
                      <a:pt x="4164004" y="3704595"/>
                      <a:pt x="4095750" y="3659092"/>
                    </a:cubicBezTo>
                    <a:cubicBezTo>
                      <a:pt x="3922971" y="3543906"/>
                      <a:pt x="4072470" y="3702134"/>
                      <a:pt x="3924300" y="3563842"/>
                    </a:cubicBezTo>
                    <a:cubicBezTo>
                      <a:pt x="3852084" y="3496441"/>
                      <a:pt x="3774020" y="3433318"/>
                      <a:pt x="3714750" y="3354292"/>
                    </a:cubicBezTo>
                    <a:cubicBezTo>
                      <a:pt x="3695700" y="3328892"/>
                      <a:pt x="3676054" y="3303928"/>
                      <a:pt x="3657600" y="3278092"/>
                    </a:cubicBezTo>
                    <a:cubicBezTo>
                      <a:pt x="3644292" y="3259461"/>
                      <a:pt x="3635689" y="3237131"/>
                      <a:pt x="3619500" y="3220942"/>
                    </a:cubicBezTo>
                    <a:cubicBezTo>
                      <a:pt x="3603311" y="3204753"/>
                      <a:pt x="3581400" y="3195542"/>
                      <a:pt x="3562350" y="3182842"/>
                    </a:cubicBezTo>
                    <a:cubicBezTo>
                      <a:pt x="3543300" y="3151092"/>
                      <a:pt x="3520522" y="3121300"/>
                      <a:pt x="3505200" y="3087592"/>
                    </a:cubicBezTo>
                    <a:cubicBezTo>
                      <a:pt x="3488581" y="3051031"/>
                      <a:pt x="3467100" y="2973292"/>
                      <a:pt x="3467100" y="2973292"/>
                    </a:cubicBezTo>
                    <a:cubicBezTo>
                      <a:pt x="3473450" y="2916142"/>
                      <a:pt x="3476697" y="2858561"/>
                      <a:pt x="3486150" y="2801842"/>
                    </a:cubicBezTo>
                    <a:cubicBezTo>
                      <a:pt x="3489451" y="2782035"/>
                      <a:pt x="3493528" y="2761032"/>
                      <a:pt x="3505200" y="2744692"/>
                    </a:cubicBezTo>
                    <a:cubicBezTo>
                      <a:pt x="3526079" y="2715462"/>
                      <a:pt x="3558960" y="2696542"/>
                      <a:pt x="3581400" y="2668492"/>
                    </a:cubicBezTo>
                    <a:cubicBezTo>
                      <a:pt x="3657600" y="2573242"/>
                      <a:pt x="3638550" y="2573242"/>
                      <a:pt x="3695700" y="2497042"/>
                    </a:cubicBezTo>
                    <a:cubicBezTo>
                      <a:pt x="3714750" y="2471642"/>
                      <a:pt x="3731315" y="2444172"/>
                      <a:pt x="3752850" y="2420842"/>
                    </a:cubicBezTo>
                    <a:cubicBezTo>
                      <a:pt x="3807670" y="2361453"/>
                      <a:pt x="3879468" y="2316640"/>
                      <a:pt x="3924300" y="2249392"/>
                    </a:cubicBezTo>
                    <a:lnTo>
                      <a:pt x="4038600" y="2077942"/>
                    </a:lnTo>
                    <a:cubicBezTo>
                      <a:pt x="4042628" y="2049744"/>
                      <a:pt x="4067889" y="1865534"/>
                      <a:pt x="4076700" y="1830292"/>
                    </a:cubicBezTo>
                    <a:cubicBezTo>
                      <a:pt x="4086440" y="1791330"/>
                      <a:pt x="4102100" y="1754092"/>
                      <a:pt x="4114800" y="1715992"/>
                    </a:cubicBezTo>
                    <a:cubicBezTo>
                      <a:pt x="4089400" y="1538192"/>
                      <a:pt x="4069813" y="1359464"/>
                      <a:pt x="4038600" y="1182592"/>
                    </a:cubicBezTo>
                    <a:cubicBezTo>
                      <a:pt x="4031621" y="1143042"/>
                      <a:pt x="4022777" y="1101708"/>
                      <a:pt x="4000500" y="1068292"/>
                    </a:cubicBezTo>
                    <a:cubicBezTo>
                      <a:pt x="3982888" y="1041874"/>
                      <a:pt x="3948873" y="1031247"/>
                      <a:pt x="3924300" y="1011142"/>
                    </a:cubicBezTo>
                    <a:cubicBezTo>
                      <a:pt x="3878989" y="974070"/>
                      <a:pt x="3833749" y="936788"/>
                      <a:pt x="3790950" y="896842"/>
                    </a:cubicBezTo>
                    <a:cubicBezTo>
                      <a:pt x="3599267" y="717938"/>
                      <a:pt x="3684679" y="771806"/>
                      <a:pt x="3486150" y="611092"/>
                    </a:cubicBezTo>
                    <a:cubicBezTo>
                      <a:pt x="3405202" y="545562"/>
                      <a:pt x="3337303" y="453526"/>
                      <a:pt x="3238500" y="420592"/>
                    </a:cubicBezTo>
                    <a:cubicBezTo>
                      <a:pt x="3181350" y="401542"/>
                      <a:pt x="3122241" y="387588"/>
                      <a:pt x="3067050" y="363442"/>
                    </a:cubicBezTo>
                    <a:cubicBezTo>
                      <a:pt x="3020147" y="342922"/>
                      <a:pt x="2981977" y="304281"/>
                      <a:pt x="2933700" y="287242"/>
                    </a:cubicBezTo>
                    <a:cubicBezTo>
                      <a:pt x="2818820" y="246696"/>
                      <a:pt x="2629910" y="239701"/>
                      <a:pt x="2514600" y="230092"/>
                    </a:cubicBezTo>
                    <a:cubicBezTo>
                      <a:pt x="2451100" y="217392"/>
                      <a:pt x="2388065" y="202092"/>
                      <a:pt x="2324100" y="191992"/>
                    </a:cubicBezTo>
                    <a:cubicBezTo>
                      <a:pt x="2251369" y="180508"/>
                      <a:pt x="2004474" y="159471"/>
                      <a:pt x="1943100" y="153892"/>
                    </a:cubicBezTo>
                    <a:cubicBezTo>
                      <a:pt x="603184" y="169656"/>
                      <a:pt x="629425" y="-258673"/>
                      <a:pt x="266700" y="249142"/>
                    </a:cubicBezTo>
                    <a:cubicBezTo>
                      <a:pt x="253392" y="267773"/>
                      <a:pt x="241300" y="287242"/>
                      <a:pt x="228600" y="306292"/>
                    </a:cubicBezTo>
                    <a:cubicBezTo>
                      <a:pt x="188756" y="445748"/>
                      <a:pt x="190500" y="393413"/>
                      <a:pt x="190500" y="458692"/>
                    </a:cubicBezTo>
                    <a:lnTo>
                      <a:pt x="285750" y="40154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A447AB2-E430-BB52-1A14-1C1CEB1293B2}"/>
                </a:ext>
              </a:extLst>
            </p:cNvPr>
            <p:cNvSpPr/>
            <p:nvPr/>
          </p:nvSpPr>
          <p:spPr>
            <a:xfrm>
              <a:off x="5506621" y="668322"/>
              <a:ext cx="8711652" cy="87116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4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6ACA190-E939-DB15-7324-9C274FAF0886}"/>
              </a:ext>
            </a:extLst>
          </p:cNvPr>
          <p:cNvSpPr txBox="1"/>
          <p:nvPr/>
        </p:nvSpPr>
        <p:spPr>
          <a:xfrm>
            <a:off x="2513204" y="1962218"/>
            <a:ext cx="437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3DEAE2-A0A0-62ED-2E71-DE6279E39742}"/>
              </a:ext>
            </a:extLst>
          </p:cNvPr>
          <p:cNvSpPr txBox="1"/>
          <p:nvPr/>
        </p:nvSpPr>
        <p:spPr>
          <a:xfrm>
            <a:off x="2945830" y="1962218"/>
            <a:ext cx="19223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creature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EDB327-12F6-D62A-0FE7-82CEF0640031}"/>
              </a:ext>
            </a:extLst>
          </p:cNvPr>
          <p:cNvSpPr txBox="1"/>
          <p:nvPr/>
        </p:nvSpPr>
        <p:spPr>
          <a:xfrm>
            <a:off x="1575435" y="2570550"/>
            <a:ext cx="976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was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81E825-47EF-97DD-1912-5EF22529B490}"/>
              </a:ext>
            </a:extLst>
          </p:cNvPr>
          <p:cNvSpPr txBox="1"/>
          <p:nvPr/>
        </p:nvSpPr>
        <p:spPr>
          <a:xfrm>
            <a:off x="2574090" y="2564546"/>
            <a:ext cx="18782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stirring,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3565CEF-5F4D-17A6-4F48-CFA48B14DAC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494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6000">
        <p159:morph option="byObjec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21000" decel="6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-0.14805 -0.0375 " pathEditMode="relative" rAng="0" ptsTypes="AA">
                                      <p:cBhvr>
                                        <p:cTn id="9" dur="6000" fill="hold"/>
                                        <p:tgtEl>
                                          <p:spTgt spid="9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-187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08333E-6 0.03889 L 2.08333E-6 1.48148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0.03889 L -2.5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08333E-6 0.03889 L 2.08333E-6 2.96296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.55112E-17 0.03889 L 5.55112E-17 1.48148E-6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70833E-6 0.03889 L 2.70833E-6 -4.07407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16667E-6 0.03889 L -4.16667E-6 -4.44444E-6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54167E-6 0.03889 L -3.54167E-6 2.59259E-6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1.04167E-6 0.03889 L -1.04167E-6 3.7037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3.54167E-6 0.03889 L -3.54167E-6 1.11111E-6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75E-6 0.03889 L -3.75E-6 -4.44444E-6 " pathEditMode="relative" rAng="0" ptsTypes="AA">
                                      <p:cBhvr>
                                        <p:cTn id="65" dur="7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08333E-6 0.03889 L 2.08333E-6 2.96296E-6 " pathEditMode="relative" rAng="0" ptsTypes="AA">
                                      <p:cBhvr>
                                        <p:cTn id="10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1.45833E-6 0.03889 L 1.45833E-6 -1.48148E-6 " pathEditMode="relative" rAng="0" ptsTypes="AA">
                                      <p:cBhvr>
                                        <p:cTn id="10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2.70833E-6 0.03889 L -2.70833E-6 -1.48148E-6 " pathEditMode="relative" rAng="0" ptsTypes="AA">
                                      <p:cBhvr>
                                        <p:cTn id="11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decel="10000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6.25E-7 0.03889 L -6.25E-7 1.11111E-6 " pathEditMode="relative" rAng="0" ptsTypes="AA">
                                      <p:cBhvr>
                                        <p:cTn id="1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path" presetSubtype="0" decel="10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04167E-6 0.03889 L -1.04167E-6 -2.96296E-6 " pathEditMode="relative" rAng="0" ptsTypes="AA">
                                      <p:cBhvr>
                                        <p:cTn id="1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2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2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2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2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2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7" grpId="0"/>
      <p:bldP spid="657" grpId="1"/>
      <p:bldP spid="657" grpId="2"/>
      <p:bldP spid="658" grpId="0"/>
      <p:bldP spid="658" grpId="1"/>
      <p:bldP spid="658" grpId="2"/>
      <p:bldP spid="659" grpId="0"/>
      <p:bldP spid="659" grpId="1"/>
      <p:bldP spid="659" grpId="2"/>
      <p:bldP spid="660" grpId="0"/>
      <p:bldP spid="660" grpId="1"/>
      <p:bldP spid="660" grpId="2"/>
      <p:bldP spid="661" grpId="0"/>
      <p:bldP spid="661" grpId="1"/>
      <p:bldP spid="661" grpId="2"/>
      <p:bldP spid="662" grpId="0"/>
      <p:bldP spid="662" grpId="1"/>
      <p:bldP spid="662" grpId="2"/>
      <p:bldP spid="664" grpId="0"/>
      <p:bldP spid="664" grpId="1"/>
      <p:bldP spid="664" grpId="2"/>
      <p:bldP spid="665" grpId="0"/>
      <p:bldP spid="665" grpId="1"/>
      <p:bldP spid="665" grpId="2"/>
      <p:bldP spid="667" grpId="0"/>
      <p:bldP spid="667" grpId="1"/>
      <p:bldP spid="667" grpId="2"/>
      <p:bldP spid="668" grpId="0"/>
      <p:bldP spid="668" grpId="1"/>
      <p:bldP spid="668" grpId="2"/>
      <p:bldP spid="16" grpId="0"/>
      <p:bldP spid="16" grpId="1"/>
      <p:bldP spid="16" grpId="2"/>
      <p:bldP spid="17" grpId="0"/>
      <p:bldP spid="17" grpId="1"/>
      <p:bldP spid="17" grpId="2"/>
      <p:bldP spid="18" grpId="0"/>
      <p:bldP spid="18" grpId="1"/>
      <p:bldP spid="18" grpId="2"/>
      <p:bldP spid="19" grpId="0"/>
      <p:bldP spid="19" grpId="1"/>
      <p:bldP spid="19" grpId="2"/>
      <p:bldP spid="20" grpId="0"/>
      <p:bldP spid="20" grpId="1"/>
      <p:bldP spid="2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4CDB5200-04A9-1D20-BE6E-B737A85E0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2202086"/>
            <a:ext cx="13605680" cy="14813185"/>
          </a:xfrm>
          <a:prstGeom prst="rect">
            <a:avLst/>
          </a:prstGeom>
        </p:spPr>
      </p:pic>
      <p:pic>
        <p:nvPicPr>
          <p:cNvPr id="13" name="Picture 12" descr="Icon&#10;&#10;Description automatically generated with low confidence">
            <a:extLst>
              <a:ext uri="{FF2B5EF4-FFF2-40B4-BE49-F238E27FC236}">
                <a16:creationId xmlns:a16="http://schemas.microsoft.com/office/drawing/2014/main" id="{A2BF4F98-FC37-531F-D5ED-6F17FF59F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6972" y="789990"/>
            <a:ext cx="25518494" cy="6495714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7CDD9D8-E8E4-83FD-4AC6-024FA9918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93200" y="-14249400"/>
            <a:ext cx="47967900" cy="25403804"/>
          </a:xfrm>
          <a:prstGeom prst="rect">
            <a:avLst/>
          </a:prstGeom>
        </p:spPr>
      </p:pic>
      <p:pic>
        <p:nvPicPr>
          <p:cNvPr id="307" name="Graphic 306">
            <a:extLst>
              <a:ext uri="{FF2B5EF4-FFF2-40B4-BE49-F238E27FC236}">
                <a16:creationId xmlns:a16="http://schemas.microsoft.com/office/drawing/2014/main" id="{28E5598F-2AD9-DBB3-161B-66273F4F2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42747" y="-11267671"/>
            <a:ext cx="8673875" cy="15523757"/>
          </a:xfrm>
          <a:prstGeom prst="rect">
            <a:avLst/>
          </a:prstGeom>
        </p:spPr>
      </p:pic>
      <p:pic>
        <p:nvPicPr>
          <p:cNvPr id="315" name="Picture 314" descr="A picture containing dark, lit, image, silhouette&#10;&#10;Description automatically generated">
            <a:extLst>
              <a:ext uri="{FF2B5EF4-FFF2-40B4-BE49-F238E27FC236}">
                <a16:creationId xmlns:a16="http://schemas.microsoft.com/office/drawing/2014/main" id="{14F44819-4A82-F626-BC51-33132D5783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07094" y="-8908480"/>
            <a:ext cx="28946249" cy="14366790"/>
          </a:xfrm>
          <a:prstGeom prst="rect">
            <a:avLst/>
          </a:prstGeom>
        </p:spPr>
      </p:pic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C7B0AC2D-82FF-EBC4-88DB-1087CD776101}"/>
              </a:ext>
            </a:extLst>
          </p:cNvPr>
          <p:cNvSpPr/>
          <p:nvPr/>
        </p:nvSpPr>
        <p:spPr>
          <a:xfrm>
            <a:off x="6262579" y="-3233181"/>
            <a:ext cx="1632356" cy="3254816"/>
          </a:xfrm>
          <a:custGeom>
            <a:avLst/>
            <a:gdLst>
              <a:gd name="connsiteX0" fmla="*/ 2536317 w 2536316"/>
              <a:gd name="connsiteY0" fmla="*/ 1316 h 5057256"/>
              <a:gd name="connsiteX1" fmla="*/ 2514981 w 2536316"/>
              <a:gd name="connsiteY1" fmla="*/ 17032 h 5057256"/>
              <a:gd name="connsiteX2" fmla="*/ 2430304 w 2536316"/>
              <a:gd name="connsiteY2" fmla="*/ 120569 h 5057256"/>
              <a:gd name="connsiteX3" fmla="*/ 2409254 w 2536316"/>
              <a:gd name="connsiteY3" fmla="*/ 137904 h 5057256"/>
              <a:gd name="connsiteX4" fmla="*/ 2367534 w 2536316"/>
              <a:gd name="connsiteY4" fmla="*/ 199721 h 5057256"/>
              <a:gd name="connsiteX5" fmla="*/ 2350865 w 2536316"/>
              <a:gd name="connsiteY5" fmla="*/ 234583 h 5057256"/>
              <a:gd name="connsiteX6" fmla="*/ 2304955 w 2536316"/>
              <a:gd name="connsiteY6" fmla="*/ 297353 h 5057256"/>
              <a:gd name="connsiteX7" fmla="*/ 2240375 w 2536316"/>
              <a:gd name="connsiteY7" fmla="*/ 412319 h 5057256"/>
              <a:gd name="connsiteX8" fmla="*/ 2213991 w 2536316"/>
              <a:gd name="connsiteY8" fmla="*/ 470803 h 5057256"/>
              <a:gd name="connsiteX9" fmla="*/ 2178463 w 2536316"/>
              <a:gd name="connsiteY9" fmla="*/ 553004 h 5057256"/>
              <a:gd name="connsiteX10" fmla="*/ 2143792 w 2536316"/>
              <a:gd name="connsiteY10" fmla="*/ 680734 h 5057256"/>
              <a:gd name="connsiteX11" fmla="*/ 2136934 w 2536316"/>
              <a:gd name="connsiteY11" fmla="*/ 754362 h 5057256"/>
              <a:gd name="connsiteX12" fmla="*/ 2126456 w 2536316"/>
              <a:gd name="connsiteY12" fmla="*/ 835420 h 5057256"/>
              <a:gd name="connsiteX13" fmla="*/ 2125123 w 2536316"/>
              <a:gd name="connsiteY13" fmla="*/ 885998 h 5057256"/>
              <a:gd name="connsiteX14" fmla="*/ 2130838 w 2536316"/>
              <a:gd name="connsiteY14" fmla="*/ 981343 h 5057256"/>
              <a:gd name="connsiteX15" fmla="*/ 2132362 w 2536316"/>
              <a:gd name="connsiteY15" fmla="*/ 987344 h 5057256"/>
              <a:gd name="connsiteX16" fmla="*/ 2169890 w 2536316"/>
              <a:gd name="connsiteY16" fmla="*/ 1230708 h 5057256"/>
              <a:gd name="connsiteX17" fmla="*/ 2170271 w 2536316"/>
              <a:gd name="connsiteY17" fmla="*/ 1231088 h 5057256"/>
              <a:gd name="connsiteX18" fmla="*/ 2170462 w 2536316"/>
              <a:gd name="connsiteY18" fmla="*/ 1234422 h 5057256"/>
              <a:gd name="connsiteX19" fmla="*/ 2170462 w 2536316"/>
              <a:gd name="connsiteY19" fmla="*/ 1234422 h 5057256"/>
              <a:gd name="connsiteX20" fmla="*/ 2170652 w 2536316"/>
              <a:gd name="connsiteY20" fmla="*/ 1235851 h 5057256"/>
              <a:gd name="connsiteX21" fmla="*/ 2170652 w 2536316"/>
              <a:gd name="connsiteY21" fmla="*/ 1236137 h 5057256"/>
              <a:gd name="connsiteX22" fmla="*/ 2177510 w 2536316"/>
              <a:gd name="connsiteY22" fmla="*/ 1297763 h 5057256"/>
              <a:gd name="connsiteX23" fmla="*/ 2177510 w 2536316"/>
              <a:gd name="connsiteY23" fmla="*/ 1307384 h 5057256"/>
              <a:gd name="connsiteX24" fmla="*/ 2164366 w 2536316"/>
              <a:gd name="connsiteY24" fmla="*/ 1419683 h 5057256"/>
              <a:gd name="connsiteX25" fmla="*/ 2155127 w 2536316"/>
              <a:gd name="connsiteY25" fmla="*/ 1448830 h 5057256"/>
              <a:gd name="connsiteX26" fmla="*/ 2154650 w 2536316"/>
              <a:gd name="connsiteY26" fmla="*/ 1455593 h 5057256"/>
              <a:gd name="connsiteX27" fmla="*/ 2154841 w 2536316"/>
              <a:gd name="connsiteY27" fmla="*/ 1466737 h 5057256"/>
              <a:gd name="connsiteX28" fmla="*/ 2148459 w 2536316"/>
              <a:gd name="connsiteY28" fmla="*/ 1508837 h 5057256"/>
              <a:gd name="connsiteX29" fmla="*/ 2118360 w 2536316"/>
              <a:gd name="connsiteY29" fmla="*/ 1597896 h 5057256"/>
              <a:gd name="connsiteX30" fmla="*/ 2063496 w 2536316"/>
              <a:gd name="connsiteY30" fmla="*/ 1688193 h 5057256"/>
              <a:gd name="connsiteX31" fmla="*/ 2007394 w 2536316"/>
              <a:gd name="connsiteY31" fmla="*/ 1769727 h 5057256"/>
              <a:gd name="connsiteX32" fmla="*/ 1982629 w 2536316"/>
              <a:gd name="connsiteY32" fmla="*/ 1810971 h 5057256"/>
              <a:gd name="connsiteX33" fmla="*/ 1914811 w 2536316"/>
              <a:gd name="connsiteY33" fmla="*/ 1884504 h 5057256"/>
              <a:gd name="connsiteX34" fmla="*/ 1906048 w 2536316"/>
              <a:gd name="connsiteY34" fmla="*/ 1892124 h 5057256"/>
              <a:gd name="connsiteX35" fmla="*/ 1812989 w 2536316"/>
              <a:gd name="connsiteY35" fmla="*/ 1988231 h 5057256"/>
              <a:gd name="connsiteX36" fmla="*/ 1785461 w 2536316"/>
              <a:gd name="connsiteY36" fmla="*/ 2025092 h 5057256"/>
              <a:gd name="connsiteX37" fmla="*/ 1779270 w 2536316"/>
              <a:gd name="connsiteY37" fmla="*/ 2034903 h 5057256"/>
              <a:gd name="connsiteX38" fmla="*/ 1714691 w 2536316"/>
              <a:gd name="connsiteY38" fmla="*/ 2093863 h 5057256"/>
              <a:gd name="connsiteX39" fmla="*/ 1689830 w 2536316"/>
              <a:gd name="connsiteY39" fmla="*/ 2118057 h 5057256"/>
              <a:gd name="connsiteX40" fmla="*/ 1683449 w 2536316"/>
              <a:gd name="connsiteY40" fmla="*/ 2125296 h 5057256"/>
              <a:gd name="connsiteX41" fmla="*/ 1526286 w 2536316"/>
              <a:gd name="connsiteY41" fmla="*/ 2248835 h 5057256"/>
              <a:gd name="connsiteX42" fmla="*/ 1462278 w 2536316"/>
              <a:gd name="connsiteY42" fmla="*/ 2292459 h 5057256"/>
              <a:gd name="connsiteX43" fmla="*/ 1409129 w 2536316"/>
              <a:gd name="connsiteY43" fmla="*/ 2320844 h 5057256"/>
              <a:gd name="connsiteX44" fmla="*/ 1388840 w 2536316"/>
              <a:gd name="connsiteY44" fmla="*/ 2332369 h 5057256"/>
              <a:gd name="connsiteX45" fmla="*/ 1378077 w 2536316"/>
              <a:gd name="connsiteY45" fmla="*/ 2342180 h 5057256"/>
              <a:gd name="connsiteX46" fmla="*/ 1365028 w 2536316"/>
              <a:gd name="connsiteY46" fmla="*/ 2349800 h 5057256"/>
              <a:gd name="connsiteX47" fmla="*/ 1228916 w 2536316"/>
              <a:gd name="connsiteY47" fmla="*/ 2420189 h 5057256"/>
              <a:gd name="connsiteX48" fmla="*/ 1219295 w 2536316"/>
              <a:gd name="connsiteY48" fmla="*/ 2423238 h 5057256"/>
              <a:gd name="connsiteX49" fmla="*/ 1183672 w 2536316"/>
              <a:gd name="connsiteY49" fmla="*/ 2443240 h 5057256"/>
              <a:gd name="connsiteX50" fmla="*/ 1021175 w 2536316"/>
              <a:gd name="connsiteY50" fmla="*/ 2534775 h 5057256"/>
              <a:gd name="connsiteX51" fmla="*/ 948881 w 2536316"/>
              <a:gd name="connsiteY51" fmla="*/ 2576781 h 5057256"/>
              <a:gd name="connsiteX52" fmla="*/ 839153 w 2536316"/>
              <a:gd name="connsiteY52" fmla="*/ 2626787 h 5057256"/>
              <a:gd name="connsiteX53" fmla="*/ 820198 w 2536316"/>
              <a:gd name="connsiteY53" fmla="*/ 2636312 h 5057256"/>
              <a:gd name="connsiteX54" fmla="*/ 727520 w 2536316"/>
              <a:gd name="connsiteY54" fmla="*/ 2706987 h 5057256"/>
              <a:gd name="connsiteX55" fmla="*/ 717328 w 2536316"/>
              <a:gd name="connsiteY55" fmla="*/ 2718131 h 5057256"/>
              <a:gd name="connsiteX56" fmla="*/ 708089 w 2536316"/>
              <a:gd name="connsiteY56" fmla="*/ 2721656 h 5057256"/>
              <a:gd name="connsiteX57" fmla="*/ 511778 w 2536316"/>
              <a:gd name="connsiteY57" fmla="*/ 2906346 h 5057256"/>
              <a:gd name="connsiteX58" fmla="*/ 499396 w 2536316"/>
              <a:gd name="connsiteY58" fmla="*/ 2919109 h 5057256"/>
              <a:gd name="connsiteX59" fmla="*/ 485394 w 2536316"/>
              <a:gd name="connsiteY59" fmla="*/ 2933778 h 5057256"/>
              <a:gd name="connsiteX60" fmla="*/ 472535 w 2536316"/>
              <a:gd name="connsiteY60" fmla="*/ 2953209 h 5057256"/>
              <a:gd name="connsiteX61" fmla="*/ 417290 w 2536316"/>
              <a:gd name="connsiteY61" fmla="*/ 3018264 h 5057256"/>
              <a:gd name="connsiteX62" fmla="*/ 340900 w 2536316"/>
              <a:gd name="connsiteY62" fmla="*/ 3140089 h 5057256"/>
              <a:gd name="connsiteX63" fmla="*/ 283655 w 2536316"/>
              <a:gd name="connsiteY63" fmla="*/ 3278392 h 5057256"/>
              <a:gd name="connsiteX64" fmla="*/ 278892 w 2536316"/>
              <a:gd name="connsiteY64" fmla="*/ 3291156 h 5057256"/>
              <a:gd name="connsiteX65" fmla="*/ 259747 w 2536316"/>
              <a:gd name="connsiteY65" fmla="*/ 3354306 h 5057256"/>
              <a:gd name="connsiteX66" fmla="*/ 240792 w 2536316"/>
              <a:gd name="connsiteY66" fmla="*/ 3475369 h 5057256"/>
              <a:gd name="connsiteX67" fmla="*/ 229076 w 2536316"/>
              <a:gd name="connsiteY67" fmla="*/ 3595194 h 5057256"/>
              <a:gd name="connsiteX68" fmla="*/ 227648 w 2536316"/>
              <a:gd name="connsiteY68" fmla="*/ 3606814 h 5057256"/>
              <a:gd name="connsiteX69" fmla="*/ 222314 w 2536316"/>
              <a:gd name="connsiteY69" fmla="*/ 3713304 h 5057256"/>
              <a:gd name="connsiteX70" fmla="*/ 226790 w 2536316"/>
              <a:gd name="connsiteY70" fmla="*/ 3741974 h 5057256"/>
              <a:gd name="connsiteX71" fmla="*/ 227362 w 2536316"/>
              <a:gd name="connsiteY71" fmla="*/ 3763119 h 5057256"/>
              <a:gd name="connsiteX72" fmla="*/ 224790 w 2536316"/>
              <a:gd name="connsiteY72" fmla="*/ 3792171 h 5057256"/>
              <a:gd name="connsiteX73" fmla="*/ 231077 w 2536316"/>
              <a:gd name="connsiteY73" fmla="*/ 3916377 h 5057256"/>
              <a:gd name="connsiteX74" fmla="*/ 242507 w 2536316"/>
              <a:gd name="connsiteY74" fmla="*/ 3996101 h 5057256"/>
              <a:gd name="connsiteX75" fmla="*/ 242126 w 2536316"/>
              <a:gd name="connsiteY75" fmla="*/ 4003721 h 5057256"/>
              <a:gd name="connsiteX76" fmla="*/ 243269 w 2536316"/>
              <a:gd name="connsiteY76" fmla="*/ 4023152 h 5057256"/>
              <a:gd name="connsiteX77" fmla="*/ 257937 w 2536316"/>
              <a:gd name="connsiteY77" fmla="*/ 4109258 h 5057256"/>
              <a:gd name="connsiteX78" fmla="*/ 280988 w 2536316"/>
              <a:gd name="connsiteY78" fmla="*/ 4227558 h 5057256"/>
              <a:gd name="connsiteX79" fmla="*/ 304229 w 2536316"/>
              <a:gd name="connsiteY79" fmla="*/ 4359861 h 5057256"/>
              <a:gd name="connsiteX80" fmla="*/ 306324 w 2536316"/>
              <a:gd name="connsiteY80" fmla="*/ 4371481 h 5057256"/>
              <a:gd name="connsiteX81" fmla="*/ 307277 w 2536316"/>
              <a:gd name="connsiteY81" fmla="*/ 4389579 h 5057256"/>
              <a:gd name="connsiteX82" fmla="*/ 309658 w 2536316"/>
              <a:gd name="connsiteY82" fmla="*/ 4411772 h 5057256"/>
              <a:gd name="connsiteX83" fmla="*/ 309182 w 2536316"/>
              <a:gd name="connsiteY83" fmla="*/ 4421868 h 5057256"/>
              <a:gd name="connsiteX84" fmla="*/ 309563 w 2536316"/>
              <a:gd name="connsiteY84" fmla="*/ 4431584 h 5057256"/>
              <a:gd name="connsiteX85" fmla="*/ 313658 w 2536316"/>
              <a:gd name="connsiteY85" fmla="*/ 4437489 h 5057256"/>
              <a:gd name="connsiteX86" fmla="*/ 314897 w 2536316"/>
              <a:gd name="connsiteY86" fmla="*/ 4444062 h 5057256"/>
              <a:gd name="connsiteX87" fmla="*/ 331565 w 2536316"/>
              <a:gd name="connsiteY87" fmla="*/ 4572554 h 5057256"/>
              <a:gd name="connsiteX88" fmla="*/ 332899 w 2536316"/>
              <a:gd name="connsiteY88" fmla="*/ 4571030 h 5057256"/>
              <a:gd name="connsiteX89" fmla="*/ 333566 w 2536316"/>
              <a:gd name="connsiteY89" fmla="*/ 4576650 h 5057256"/>
              <a:gd name="connsiteX90" fmla="*/ 331661 w 2536316"/>
              <a:gd name="connsiteY90" fmla="*/ 4584365 h 5057256"/>
              <a:gd name="connsiteX91" fmla="*/ 331661 w 2536316"/>
              <a:gd name="connsiteY91" fmla="*/ 4588937 h 5057256"/>
              <a:gd name="connsiteX92" fmla="*/ 314516 w 2536316"/>
              <a:gd name="connsiteY92" fmla="*/ 4706190 h 5057256"/>
              <a:gd name="connsiteX93" fmla="*/ 273082 w 2536316"/>
              <a:gd name="connsiteY93" fmla="*/ 4831634 h 5057256"/>
              <a:gd name="connsiteX94" fmla="*/ 225076 w 2536316"/>
              <a:gd name="connsiteY94" fmla="*/ 4895166 h 5057256"/>
              <a:gd name="connsiteX95" fmla="*/ 139160 w 2536316"/>
              <a:gd name="connsiteY95" fmla="*/ 4973937 h 5057256"/>
              <a:gd name="connsiteX96" fmla="*/ 105632 w 2536316"/>
              <a:gd name="connsiteY96" fmla="*/ 5008989 h 5057256"/>
              <a:gd name="connsiteX97" fmla="*/ 26003 w 2536316"/>
              <a:gd name="connsiteY97" fmla="*/ 5055662 h 5057256"/>
              <a:gd name="connsiteX98" fmla="*/ 0 w 2536316"/>
              <a:gd name="connsiteY98" fmla="*/ 5049280 h 5057256"/>
              <a:gd name="connsiteX99" fmla="*/ 79343 w 2536316"/>
              <a:gd name="connsiteY99" fmla="*/ 4961650 h 5057256"/>
              <a:gd name="connsiteX100" fmla="*/ 182023 w 2536316"/>
              <a:gd name="connsiteY100" fmla="*/ 4788962 h 5057256"/>
              <a:gd name="connsiteX101" fmla="*/ 203073 w 2536316"/>
              <a:gd name="connsiteY101" fmla="*/ 4736574 h 5057256"/>
              <a:gd name="connsiteX102" fmla="*/ 208121 w 2536316"/>
              <a:gd name="connsiteY102" fmla="*/ 4708762 h 5057256"/>
              <a:gd name="connsiteX103" fmla="*/ 208121 w 2536316"/>
              <a:gd name="connsiteY103" fmla="*/ 4707714 h 5057256"/>
              <a:gd name="connsiteX104" fmla="*/ 208312 w 2536316"/>
              <a:gd name="connsiteY104" fmla="*/ 4707523 h 5057256"/>
              <a:gd name="connsiteX105" fmla="*/ 214503 w 2536316"/>
              <a:gd name="connsiteY105" fmla="*/ 4563220 h 5057256"/>
              <a:gd name="connsiteX106" fmla="*/ 214217 w 2536316"/>
              <a:gd name="connsiteY106" fmla="*/ 4553504 h 5057256"/>
              <a:gd name="connsiteX107" fmla="*/ 213932 w 2536316"/>
              <a:gd name="connsiteY107" fmla="*/ 4551694 h 5057256"/>
              <a:gd name="connsiteX108" fmla="*/ 177356 w 2536316"/>
              <a:gd name="connsiteY108" fmla="*/ 4382054 h 5057256"/>
              <a:gd name="connsiteX109" fmla="*/ 165926 w 2536316"/>
              <a:gd name="connsiteY109" fmla="*/ 4349002 h 5057256"/>
              <a:gd name="connsiteX110" fmla="*/ 135255 w 2536316"/>
              <a:gd name="connsiteY110" fmla="*/ 4214319 h 5057256"/>
              <a:gd name="connsiteX111" fmla="*/ 124492 w 2536316"/>
              <a:gd name="connsiteY111" fmla="*/ 4129356 h 5057256"/>
              <a:gd name="connsiteX112" fmla="*/ 106394 w 2536316"/>
              <a:gd name="connsiteY112" fmla="*/ 4065729 h 5057256"/>
              <a:gd name="connsiteX113" fmla="*/ 84963 w 2536316"/>
              <a:gd name="connsiteY113" fmla="*/ 3939522 h 5057256"/>
              <a:gd name="connsiteX114" fmla="*/ 79058 w 2536316"/>
              <a:gd name="connsiteY114" fmla="*/ 3917234 h 5057256"/>
              <a:gd name="connsiteX115" fmla="*/ 77534 w 2536316"/>
              <a:gd name="connsiteY115" fmla="*/ 3909995 h 5057256"/>
              <a:gd name="connsiteX116" fmla="*/ 78010 w 2536316"/>
              <a:gd name="connsiteY116" fmla="*/ 3852464 h 5057256"/>
              <a:gd name="connsiteX117" fmla="*/ 72485 w 2536316"/>
              <a:gd name="connsiteY117" fmla="*/ 3788551 h 5057256"/>
              <a:gd name="connsiteX118" fmla="*/ 75914 w 2536316"/>
              <a:gd name="connsiteY118" fmla="*/ 3773692 h 5057256"/>
              <a:gd name="connsiteX119" fmla="*/ 72104 w 2536316"/>
              <a:gd name="connsiteY119" fmla="*/ 3680823 h 5057256"/>
              <a:gd name="connsiteX120" fmla="*/ 74486 w 2536316"/>
              <a:gd name="connsiteY120" fmla="*/ 3616053 h 5057256"/>
              <a:gd name="connsiteX121" fmla="*/ 74105 w 2536316"/>
              <a:gd name="connsiteY121" fmla="*/ 3607576 h 5057256"/>
              <a:gd name="connsiteX122" fmla="*/ 78200 w 2536316"/>
              <a:gd name="connsiteY122" fmla="*/ 3569286 h 5057256"/>
              <a:gd name="connsiteX123" fmla="*/ 78962 w 2536316"/>
              <a:gd name="connsiteY123" fmla="*/ 3560904 h 5057256"/>
              <a:gd name="connsiteX124" fmla="*/ 80867 w 2536316"/>
              <a:gd name="connsiteY124" fmla="*/ 3494324 h 5057256"/>
              <a:gd name="connsiteX125" fmla="*/ 91059 w 2536316"/>
              <a:gd name="connsiteY125" fmla="*/ 3440031 h 5057256"/>
              <a:gd name="connsiteX126" fmla="*/ 104775 w 2536316"/>
              <a:gd name="connsiteY126" fmla="*/ 3367737 h 5057256"/>
              <a:gd name="connsiteX127" fmla="*/ 107061 w 2536316"/>
              <a:gd name="connsiteY127" fmla="*/ 3355735 h 5057256"/>
              <a:gd name="connsiteX128" fmla="*/ 115252 w 2536316"/>
              <a:gd name="connsiteY128" fmla="*/ 3321921 h 5057256"/>
              <a:gd name="connsiteX129" fmla="*/ 118491 w 2536316"/>
              <a:gd name="connsiteY129" fmla="*/ 3314111 h 5057256"/>
              <a:gd name="connsiteX130" fmla="*/ 124397 w 2536316"/>
              <a:gd name="connsiteY130" fmla="*/ 3295918 h 5057256"/>
              <a:gd name="connsiteX131" fmla="*/ 127635 w 2536316"/>
              <a:gd name="connsiteY131" fmla="*/ 3288107 h 5057256"/>
              <a:gd name="connsiteX132" fmla="*/ 134303 w 2536316"/>
              <a:gd name="connsiteY132" fmla="*/ 3266105 h 5057256"/>
              <a:gd name="connsiteX133" fmla="*/ 136779 w 2536316"/>
              <a:gd name="connsiteY133" fmla="*/ 3258009 h 5057256"/>
              <a:gd name="connsiteX134" fmla="*/ 145637 w 2536316"/>
              <a:gd name="connsiteY134" fmla="*/ 3231624 h 5057256"/>
              <a:gd name="connsiteX135" fmla="*/ 146685 w 2536316"/>
              <a:gd name="connsiteY135" fmla="*/ 3231053 h 5057256"/>
              <a:gd name="connsiteX136" fmla="*/ 146304 w 2536316"/>
              <a:gd name="connsiteY136" fmla="*/ 3229910 h 5057256"/>
              <a:gd name="connsiteX137" fmla="*/ 171260 w 2536316"/>
              <a:gd name="connsiteY137" fmla="*/ 3166854 h 5057256"/>
              <a:gd name="connsiteX138" fmla="*/ 279082 w 2536316"/>
              <a:gd name="connsiteY138" fmla="*/ 2976259 h 5057256"/>
              <a:gd name="connsiteX139" fmla="*/ 422815 w 2536316"/>
              <a:gd name="connsiteY139" fmla="*/ 2804999 h 5057256"/>
              <a:gd name="connsiteX140" fmla="*/ 451199 w 2536316"/>
              <a:gd name="connsiteY140" fmla="*/ 2773091 h 5057256"/>
              <a:gd name="connsiteX141" fmla="*/ 547688 w 2536316"/>
              <a:gd name="connsiteY141" fmla="*/ 2677650 h 5057256"/>
              <a:gd name="connsiteX142" fmla="*/ 593217 w 2536316"/>
              <a:gd name="connsiteY142" fmla="*/ 2641646 h 5057256"/>
              <a:gd name="connsiteX143" fmla="*/ 595979 w 2536316"/>
              <a:gd name="connsiteY143" fmla="*/ 2640407 h 5057256"/>
              <a:gd name="connsiteX144" fmla="*/ 598551 w 2536316"/>
              <a:gd name="connsiteY144" fmla="*/ 2641170 h 5057256"/>
              <a:gd name="connsiteX145" fmla="*/ 809435 w 2536316"/>
              <a:gd name="connsiteY145" fmla="*/ 2495628 h 5057256"/>
              <a:gd name="connsiteX146" fmla="*/ 828485 w 2536316"/>
              <a:gd name="connsiteY146" fmla="*/ 2486198 h 5057256"/>
              <a:gd name="connsiteX147" fmla="*/ 929164 w 2536316"/>
              <a:gd name="connsiteY147" fmla="*/ 2428381 h 5057256"/>
              <a:gd name="connsiteX148" fmla="*/ 1073753 w 2536316"/>
              <a:gd name="connsiteY148" fmla="*/ 2347514 h 5057256"/>
              <a:gd name="connsiteX149" fmla="*/ 1187006 w 2536316"/>
              <a:gd name="connsiteY149" fmla="*/ 2290840 h 5057256"/>
              <a:gd name="connsiteX150" fmla="*/ 1198150 w 2536316"/>
              <a:gd name="connsiteY150" fmla="*/ 2281220 h 5057256"/>
              <a:gd name="connsiteX151" fmla="*/ 1383697 w 2536316"/>
              <a:gd name="connsiteY151" fmla="*/ 2182827 h 5057256"/>
              <a:gd name="connsiteX152" fmla="*/ 1383697 w 2536316"/>
              <a:gd name="connsiteY152" fmla="*/ 2183303 h 5057256"/>
              <a:gd name="connsiteX153" fmla="*/ 1396270 w 2536316"/>
              <a:gd name="connsiteY153" fmla="*/ 2174635 h 5057256"/>
              <a:gd name="connsiteX154" fmla="*/ 1452277 w 2536316"/>
              <a:gd name="connsiteY154" fmla="*/ 2143203 h 5057256"/>
              <a:gd name="connsiteX155" fmla="*/ 1522000 w 2536316"/>
              <a:gd name="connsiteY155" fmla="*/ 2100435 h 5057256"/>
              <a:gd name="connsiteX156" fmla="*/ 1579721 w 2536316"/>
              <a:gd name="connsiteY156" fmla="*/ 2054620 h 5057256"/>
              <a:gd name="connsiteX157" fmla="*/ 1663160 w 2536316"/>
              <a:gd name="connsiteY157" fmla="*/ 1959275 h 5057256"/>
              <a:gd name="connsiteX158" fmla="*/ 1711547 w 2536316"/>
              <a:gd name="connsiteY158" fmla="*/ 1901077 h 5057256"/>
              <a:gd name="connsiteX159" fmla="*/ 1763649 w 2536316"/>
              <a:gd name="connsiteY159" fmla="*/ 1792492 h 5057256"/>
              <a:gd name="connsiteX160" fmla="*/ 1799177 w 2536316"/>
              <a:gd name="connsiteY160" fmla="*/ 1673144 h 5057256"/>
              <a:gd name="connsiteX161" fmla="*/ 1800892 w 2536316"/>
              <a:gd name="connsiteY161" fmla="*/ 1655808 h 5057256"/>
              <a:gd name="connsiteX162" fmla="*/ 1800701 w 2536316"/>
              <a:gd name="connsiteY162" fmla="*/ 1633139 h 5057256"/>
              <a:gd name="connsiteX163" fmla="*/ 1779365 w 2536316"/>
              <a:gd name="connsiteY163" fmla="*/ 1390918 h 5057256"/>
              <a:gd name="connsiteX164" fmla="*/ 1777365 w 2536316"/>
              <a:gd name="connsiteY164" fmla="*/ 1389108 h 5057256"/>
              <a:gd name="connsiteX165" fmla="*/ 1775650 w 2536316"/>
              <a:gd name="connsiteY165" fmla="*/ 1382631 h 5057256"/>
              <a:gd name="connsiteX166" fmla="*/ 1766316 w 2536316"/>
              <a:gd name="connsiteY166" fmla="*/ 1339864 h 5057256"/>
              <a:gd name="connsiteX167" fmla="*/ 1755077 w 2536316"/>
              <a:gd name="connsiteY167" fmla="*/ 1262807 h 5057256"/>
              <a:gd name="connsiteX168" fmla="*/ 1740694 w 2536316"/>
              <a:gd name="connsiteY168" fmla="*/ 1174415 h 5057256"/>
              <a:gd name="connsiteX169" fmla="*/ 1726406 w 2536316"/>
              <a:gd name="connsiteY169" fmla="*/ 1107835 h 5057256"/>
              <a:gd name="connsiteX170" fmla="*/ 1710881 w 2536316"/>
              <a:gd name="connsiteY170" fmla="*/ 949910 h 5057256"/>
              <a:gd name="connsiteX171" fmla="*/ 1711833 w 2536316"/>
              <a:gd name="connsiteY171" fmla="*/ 924574 h 5057256"/>
              <a:gd name="connsiteX172" fmla="*/ 1781746 w 2536316"/>
              <a:gd name="connsiteY172" fmla="*/ 603677 h 5057256"/>
              <a:gd name="connsiteX173" fmla="*/ 1816322 w 2536316"/>
              <a:gd name="connsiteY173" fmla="*/ 521000 h 5057256"/>
              <a:gd name="connsiteX174" fmla="*/ 1938338 w 2536316"/>
              <a:gd name="connsiteY174" fmla="*/ 310497 h 5057256"/>
              <a:gd name="connsiteX175" fmla="*/ 2019871 w 2536316"/>
              <a:gd name="connsiteY175" fmla="*/ 211247 h 5057256"/>
              <a:gd name="connsiteX176" fmla="*/ 2115122 w 2536316"/>
              <a:gd name="connsiteY176" fmla="*/ 137333 h 5057256"/>
              <a:gd name="connsiteX177" fmla="*/ 2127695 w 2536316"/>
              <a:gd name="connsiteY177" fmla="*/ 131999 h 5057256"/>
              <a:gd name="connsiteX178" fmla="*/ 2142173 w 2536316"/>
              <a:gd name="connsiteY178" fmla="*/ 139047 h 5057256"/>
              <a:gd name="connsiteX179" fmla="*/ 2141220 w 2536316"/>
              <a:gd name="connsiteY179" fmla="*/ 150953 h 5057256"/>
              <a:gd name="connsiteX180" fmla="*/ 2108073 w 2536316"/>
              <a:gd name="connsiteY180" fmla="*/ 189244 h 5057256"/>
              <a:gd name="connsiteX181" fmla="*/ 1983867 w 2536316"/>
              <a:gd name="connsiteY181" fmla="*/ 353741 h 5057256"/>
              <a:gd name="connsiteX182" fmla="*/ 1935956 w 2536316"/>
              <a:gd name="connsiteY182" fmla="*/ 429464 h 5057256"/>
              <a:gd name="connsiteX183" fmla="*/ 1904905 w 2536316"/>
              <a:gd name="connsiteY183" fmla="*/ 496425 h 5057256"/>
              <a:gd name="connsiteX184" fmla="*/ 1862138 w 2536316"/>
              <a:gd name="connsiteY184" fmla="*/ 633966 h 5057256"/>
              <a:gd name="connsiteX185" fmla="*/ 1858709 w 2536316"/>
              <a:gd name="connsiteY185" fmla="*/ 647111 h 5057256"/>
              <a:gd name="connsiteX186" fmla="*/ 1838135 w 2536316"/>
              <a:gd name="connsiteY186" fmla="*/ 730359 h 5057256"/>
              <a:gd name="connsiteX187" fmla="*/ 1814322 w 2536316"/>
              <a:gd name="connsiteY187" fmla="*/ 946100 h 5057256"/>
              <a:gd name="connsiteX188" fmla="*/ 1813370 w 2536316"/>
              <a:gd name="connsiteY188" fmla="*/ 984962 h 5057256"/>
              <a:gd name="connsiteX189" fmla="*/ 1819085 w 2536316"/>
              <a:gd name="connsiteY189" fmla="*/ 1091166 h 5057256"/>
              <a:gd name="connsiteX190" fmla="*/ 1849184 w 2536316"/>
              <a:gd name="connsiteY190" fmla="*/ 1209752 h 5057256"/>
              <a:gd name="connsiteX191" fmla="*/ 1882426 w 2536316"/>
              <a:gd name="connsiteY191" fmla="*/ 1316528 h 5057256"/>
              <a:gd name="connsiteX192" fmla="*/ 1882426 w 2536316"/>
              <a:gd name="connsiteY192" fmla="*/ 1316528 h 5057256"/>
              <a:gd name="connsiteX193" fmla="*/ 1884617 w 2536316"/>
              <a:gd name="connsiteY193" fmla="*/ 1318242 h 5057256"/>
              <a:gd name="connsiteX194" fmla="*/ 1914049 w 2536316"/>
              <a:gd name="connsiteY194" fmla="*/ 1542080 h 5057256"/>
              <a:gd name="connsiteX195" fmla="*/ 1914049 w 2536316"/>
              <a:gd name="connsiteY195" fmla="*/ 1542080 h 5057256"/>
              <a:gd name="connsiteX196" fmla="*/ 1915287 w 2536316"/>
              <a:gd name="connsiteY196" fmla="*/ 1569131 h 5057256"/>
              <a:gd name="connsiteX197" fmla="*/ 1887379 w 2536316"/>
              <a:gd name="connsiteY197" fmla="*/ 1703243 h 5057256"/>
              <a:gd name="connsiteX198" fmla="*/ 1880330 w 2536316"/>
              <a:gd name="connsiteY198" fmla="*/ 1723626 h 5057256"/>
              <a:gd name="connsiteX199" fmla="*/ 1895380 w 2536316"/>
              <a:gd name="connsiteY199" fmla="*/ 1709720 h 5057256"/>
              <a:gd name="connsiteX200" fmla="*/ 1915573 w 2536316"/>
              <a:gd name="connsiteY200" fmla="*/ 1683526 h 5057256"/>
              <a:gd name="connsiteX201" fmla="*/ 1994821 w 2536316"/>
              <a:gd name="connsiteY201" fmla="*/ 1571226 h 5057256"/>
              <a:gd name="connsiteX202" fmla="*/ 2019871 w 2536316"/>
              <a:gd name="connsiteY202" fmla="*/ 1494264 h 5057256"/>
              <a:gd name="connsiteX203" fmla="*/ 2025872 w 2536316"/>
              <a:gd name="connsiteY203" fmla="*/ 1463784 h 5057256"/>
              <a:gd name="connsiteX204" fmla="*/ 2036636 w 2536316"/>
              <a:gd name="connsiteY204" fmla="*/ 1408444 h 5057256"/>
              <a:gd name="connsiteX205" fmla="*/ 2036636 w 2536316"/>
              <a:gd name="connsiteY205" fmla="*/ 1380631 h 5057256"/>
              <a:gd name="connsiteX206" fmla="*/ 2036636 w 2536316"/>
              <a:gd name="connsiteY206" fmla="*/ 1377297 h 5057256"/>
              <a:gd name="connsiteX207" fmla="*/ 2037017 w 2536316"/>
              <a:gd name="connsiteY207" fmla="*/ 1376821 h 5057256"/>
              <a:gd name="connsiteX208" fmla="*/ 2035302 w 2536316"/>
              <a:gd name="connsiteY208" fmla="*/ 1155841 h 5057256"/>
              <a:gd name="connsiteX209" fmla="*/ 2035778 w 2536316"/>
              <a:gd name="connsiteY209" fmla="*/ 1141839 h 5057256"/>
              <a:gd name="connsiteX210" fmla="*/ 2019110 w 2536316"/>
              <a:gd name="connsiteY210" fmla="*/ 1053733 h 5057256"/>
              <a:gd name="connsiteX211" fmla="*/ 2000155 w 2536316"/>
              <a:gd name="connsiteY211" fmla="*/ 924574 h 5057256"/>
              <a:gd name="connsiteX212" fmla="*/ 1995773 w 2536316"/>
              <a:gd name="connsiteY212" fmla="*/ 815703 h 5057256"/>
              <a:gd name="connsiteX213" fmla="*/ 2039874 w 2536316"/>
              <a:gd name="connsiteY213" fmla="*/ 555194 h 5057256"/>
              <a:gd name="connsiteX214" fmla="*/ 2098453 w 2536316"/>
              <a:gd name="connsiteY214" fmla="*/ 408890 h 5057256"/>
              <a:gd name="connsiteX215" fmla="*/ 2182273 w 2536316"/>
              <a:gd name="connsiteY215" fmla="*/ 263920 h 5057256"/>
              <a:gd name="connsiteX216" fmla="*/ 2236375 w 2536316"/>
              <a:gd name="connsiteY216" fmla="*/ 185243 h 5057256"/>
              <a:gd name="connsiteX217" fmla="*/ 2339340 w 2536316"/>
              <a:gd name="connsiteY217" fmla="*/ 84564 h 5057256"/>
              <a:gd name="connsiteX218" fmla="*/ 2461546 w 2536316"/>
              <a:gd name="connsiteY218" fmla="*/ 5888 h 5057256"/>
              <a:gd name="connsiteX219" fmla="*/ 2466975 w 2536316"/>
              <a:gd name="connsiteY219" fmla="*/ 3411 h 5057256"/>
              <a:gd name="connsiteX220" fmla="*/ 2467642 w 2536316"/>
              <a:gd name="connsiteY220" fmla="*/ 3411 h 5057256"/>
              <a:gd name="connsiteX221" fmla="*/ 2473357 w 2536316"/>
              <a:gd name="connsiteY221" fmla="*/ 1982 h 5057256"/>
              <a:gd name="connsiteX222" fmla="*/ 2536222 w 2536316"/>
              <a:gd name="connsiteY222" fmla="*/ 2268 h 505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36316" h="5057256">
                <a:moveTo>
                  <a:pt x="2536317" y="1316"/>
                </a:moveTo>
                <a:cubicBezTo>
                  <a:pt x="2527078" y="2554"/>
                  <a:pt x="2520601" y="7602"/>
                  <a:pt x="2514981" y="17032"/>
                </a:cubicBezTo>
                <a:cubicBezTo>
                  <a:pt x="2491931" y="55799"/>
                  <a:pt x="2464498" y="90946"/>
                  <a:pt x="2430304" y="120569"/>
                </a:cubicBezTo>
                <a:cubicBezTo>
                  <a:pt x="2423446" y="126474"/>
                  <a:pt x="2416397" y="132284"/>
                  <a:pt x="2409254" y="137904"/>
                </a:cubicBezTo>
                <a:cubicBezTo>
                  <a:pt x="2388680" y="154001"/>
                  <a:pt x="2374392" y="174290"/>
                  <a:pt x="2367534" y="199721"/>
                </a:cubicBezTo>
                <a:cubicBezTo>
                  <a:pt x="2364105" y="212294"/>
                  <a:pt x="2359914" y="224772"/>
                  <a:pt x="2350865" y="234583"/>
                </a:cubicBezTo>
                <a:cubicBezTo>
                  <a:pt x="2333054" y="253728"/>
                  <a:pt x="2319147" y="275731"/>
                  <a:pt x="2304955" y="297353"/>
                </a:cubicBezTo>
                <a:cubicBezTo>
                  <a:pt x="2280666" y="334024"/>
                  <a:pt x="2255044" y="369743"/>
                  <a:pt x="2240375" y="412319"/>
                </a:cubicBezTo>
                <a:cubicBezTo>
                  <a:pt x="2233517" y="432227"/>
                  <a:pt x="2224278" y="451943"/>
                  <a:pt x="2213991" y="470803"/>
                </a:cubicBezTo>
                <a:cubicBezTo>
                  <a:pt x="2199704" y="497187"/>
                  <a:pt x="2185892" y="524333"/>
                  <a:pt x="2178463" y="553004"/>
                </a:cubicBezTo>
                <a:cubicBezTo>
                  <a:pt x="2167319" y="595676"/>
                  <a:pt x="2150459" y="636824"/>
                  <a:pt x="2143792" y="680734"/>
                </a:cubicBezTo>
                <a:cubicBezTo>
                  <a:pt x="2140077" y="705118"/>
                  <a:pt x="2138744" y="729883"/>
                  <a:pt x="2136934" y="754362"/>
                </a:cubicBezTo>
                <a:cubicBezTo>
                  <a:pt x="2134838" y="781699"/>
                  <a:pt x="2128742" y="808274"/>
                  <a:pt x="2126456" y="835420"/>
                </a:cubicBezTo>
                <a:cubicBezTo>
                  <a:pt x="2125028" y="852279"/>
                  <a:pt x="2124456" y="869234"/>
                  <a:pt x="2125123" y="885998"/>
                </a:cubicBezTo>
                <a:cubicBezTo>
                  <a:pt x="2126456" y="917811"/>
                  <a:pt x="2128647" y="949529"/>
                  <a:pt x="2130838" y="981343"/>
                </a:cubicBezTo>
                <a:cubicBezTo>
                  <a:pt x="2131505" y="982676"/>
                  <a:pt x="2132076" y="984581"/>
                  <a:pt x="2132362" y="987344"/>
                </a:cubicBezTo>
                <a:cubicBezTo>
                  <a:pt x="2136648" y="1028111"/>
                  <a:pt x="2164461" y="1197846"/>
                  <a:pt x="2169890" y="1230708"/>
                </a:cubicBezTo>
                <a:cubicBezTo>
                  <a:pt x="2169986" y="1230898"/>
                  <a:pt x="2170176" y="1230993"/>
                  <a:pt x="2170271" y="1231088"/>
                </a:cubicBezTo>
                <a:cubicBezTo>
                  <a:pt x="2170271" y="1232136"/>
                  <a:pt x="2170271" y="1233279"/>
                  <a:pt x="2170462" y="1234422"/>
                </a:cubicBezTo>
                <a:cubicBezTo>
                  <a:pt x="2170462" y="1234422"/>
                  <a:pt x="2170462" y="1234422"/>
                  <a:pt x="2170462" y="1234422"/>
                </a:cubicBezTo>
                <a:cubicBezTo>
                  <a:pt x="2170462" y="1234899"/>
                  <a:pt x="2170557" y="1235375"/>
                  <a:pt x="2170652" y="1235851"/>
                </a:cubicBezTo>
                <a:cubicBezTo>
                  <a:pt x="2170652" y="1236042"/>
                  <a:pt x="2170652" y="1236137"/>
                  <a:pt x="2170652" y="1236137"/>
                </a:cubicBezTo>
                <a:cubicBezTo>
                  <a:pt x="2174939" y="1256425"/>
                  <a:pt x="2170367" y="1277761"/>
                  <a:pt x="2177510" y="1297763"/>
                </a:cubicBezTo>
                <a:cubicBezTo>
                  <a:pt x="2178558" y="1300621"/>
                  <a:pt x="2177987" y="1304241"/>
                  <a:pt x="2177510" y="1307384"/>
                </a:cubicBezTo>
                <a:cubicBezTo>
                  <a:pt x="2172367" y="1344722"/>
                  <a:pt x="2171510" y="1382536"/>
                  <a:pt x="2164366" y="1419683"/>
                </a:cubicBezTo>
                <a:cubicBezTo>
                  <a:pt x="2162461" y="1429780"/>
                  <a:pt x="2162747" y="1440638"/>
                  <a:pt x="2155127" y="1448830"/>
                </a:cubicBezTo>
                <a:cubicBezTo>
                  <a:pt x="2152841" y="1451307"/>
                  <a:pt x="2153126" y="1453212"/>
                  <a:pt x="2154650" y="1455593"/>
                </a:cubicBezTo>
                <a:cubicBezTo>
                  <a:pt x="2157032" y="1459308"/>
                  <a:pt x="2157032" y="1463879"/>
                  <a:pt x="2154841" y="1466737"/>
                </a:cubicBezTo>
                <a:cubicBezTo>
                  <a:pt x="2144744" y="1479691"/>
                  <a:pt x="2149412" y="1494836"/>
                  <a:pt x="2148459" y="1508837"/>
                </a:cubicBezTo>
                <a:cubicBezTo>
                  <a:pt x="2146173" y="1541318"/>
                  <a:pt x="2132552" y="1569417"/>
                  <a:pt x="2118360" y="1597896"/>
                </a:cubicBezTo>
                <a:cubicBezTo>
                  <a:pt x="2102549" y="1629710"/>
                  <a:pt x="2081879" y="1658189"/>
                  <a:pt x="2063496" y="1688193"/>
                </a:cubicBezTo>
                <a:cubicBezTo>
                  <a:pt x="2046256" y="1716387"/>
                  <a:pt x="2030540" y="1745724"/>
                  <a:pt x="2007394" y="1769727"/>
                </a:cubicBezTo>
                <a:cubicBezTo>
                  <a:pt x="1995773" y="1781729"/>
                  <a:pt x="1990154" y="1797254"/>
                  <a:pt x="1982629" y="1810971"/>
                </a:cubicBezTo>
                <a:cubicBezTo>
                  <a:pt x="1965674" y="1841546"/>
                  <a:pt x="1939195" y="1861739"/>
                  <a:pt x="1914811" y="1884504"/>
                </a:cubicBezTo>
                <a:cubicBezTo>
                  <a:pt x="1911953" y="1887171"/>
                  <a:pt x="1908429" y="1889171"/>
                  <a:pt x="1906048" y="1892124"/>
                </a:cubicBezTo>
                <a:cubicBezTo>
                  <a:pt x="1878140" y="1927175"/>
                  <a:pt x="1843088" y="1955370"/>
                  <a:pt x="1812989" y="1988231"/>
                </a:cubicBezTo>
                <a:cubicBezTo>
                  <a:pt x="1802892" y="1999280"/>
                  <a:pt x="1790510" y="2009662"/>
                  <a:pt x="1785461" y="2025092"/>
                </a:cubicBezTo>
                <a:cubicBezTo>
                  <a:pt x="1784318" y="2028712"/>
                  <a:pt x="1782128" y="2032522"/>
                  <a:pt x="1779270" y="2034903"/>
                </a:cubicBezTo>
                <a:cubicBezTo>
                  <a:pt x="1756886" y="2053572"/>
                  <a:pt x="1739741" y="2078051"/>
                  <a:pt x="1714691" y="2093863"/>
                </a:cubicBezTo>
                <a:cubicBezTo>
                  <a:pt x="1704689" y="2100150"/>
                  <a:pt x="1696021" y="2107770"/>
                  <a:pt x="1689830" y="2118057"/>
                </a:cubicBezTo>
                <a:cubicBezTo>
                  <a:pt x="1688211" y="2120819"/>
                  <a:pt x="1685925" y="2123295"/>
                  <a:pt x="1683449" y="2125296"/>
                </a:cubicBezTo>
                <a:cubicBezTo>
                  <a:pt x="1631537" y="2167110"/>
                  <a:pt x="1580198" y="2209497"/>
                  <a:pt x="1526286" y="2248835"/>
                </a:cubicBezTo>
                <a:cubicBezTo>
                  <a:pt x="1505426" y="2264075"/>
                  <a:pt x="1483614" y="2277886"/>
                  <a:pt x="1462278" y="2292459"/>
                </a:cubicBezTo>
                <a:cubicBezTo>
                  <a:pt x="1445800" y="2303699"/>
                  <a:pt x="1426940" y="2311414"/>
                  <a:pt x="1409129" y="2320844"/>
                </a:cubicBezTo>
                <a:cubicBezTo>
                  <a:pt x="1402271" y="2324463"/>
                  <a:pt x="1395222" y="2327988"/>
                  <a:pt x="1388840" y="2332369"/>
                </a:cubicBezTo>
                <a:cubicBezTo>
                  <a:pt x="1384459" y="2335417"/>
                  <a:pt x="1380839" y="2338560"/>
                  <a:pt x="1378077" y="2342180"/>
                </a:cubicBezTo>
                <a:cubicBezTo>
                  <a:pt x="1373410" y="2344180"/>
                  <a:pt x="1369028" y="2346752"/>
                  <a:pt x="1365028" y="2349800"/>
                </a:cubicBezTo>
                <a:lnTo>
                  <a:pt x="1228916" y="2420189"/>
                </a:lnTo>
                <a:cubicBezTo>
                  <a:pt x="1226534" y="2419904"/>
                  <a:pt x="1223391" y="2421047"/>
                  <a:pt x="1219295" y="2423238"/>
                </a:cubicBezTo>
                <a:cubicBezTo>
                  <a:pt x="1207389" y="2429810"/>
                  <a:pt x="1195673" y="2436858"/>
                  <a:pt x="1183672" y="2443240"/>
                </a:cubicBezTo>
                <a:cubicBezTo>
                  <a:pt x="1128617" y="2472196"/>
                  <a:pt x="1078040" y="2509058"/>
                  <a:pt x="1021175" y="2534775"/>
                </a:cubicBezTo>
                <a:cubicBezTo>
                  <a:pt x="995648" y="2546301"/>
                  <a:pt x="973931" y="2564589"/>
                  <a:pt x="948881" y="2576781"/>
                </a:cubicBezTo>
                <a:cubicBezTo>
                  <a:pt x="912781" y="2594402"/>
                  <a:pt x="875729" y="2610213"/>
                  <a:pt x="839153" y="2626787"/>
                </a:cubicBezTo>
                <a:cubicBezTo>
                  <a:pt x="832771" y="2629739"/>
                  <a:pt x="825913" y="2632216"/>
                  <a:pt x="820198" y="2636312"/>
                </a:cubicBezTo>
                <a:cubicBezTo>
                  <a:pt x="788765" y="2659172"/>
                  <a:pt x="756285" y="2680603"/>
                  <a:pt x="727520" y="2706987"/>
                </a:cubicBezTo>
                <a:cubicBezTo>
                  <a:pt x="723710" y="2710512"/>
                  <a:pt x="720281" y="2714131"/>
                  <a:pt x="717328" y="2718131"/>
                </a:cubicBezTo>
                <a:cubicBezTo>
                  <a:pt x="714185" y="2719084"/>
                  <a:pt x="711041" y="2720227"/>
                  <a:pt x="708089" y="2721656"/>
                </a:cubicBezTo>
                <a:lnTo>
                  <a:pt x="511778" y="2906346"/>
                </a:lnTo>
                <a:cubicBezTo>
                  <a:pt x="507016" y="2909965"/>
                  <a:pt x="502825" y="2914251"/>
                  <a:pt x="499396" y="2919109"/>
                </a:cubicBezTo>
                <a:cubicBezTo>
                  <a:pt x="491776" y="2922919"/>
                  <a:pt x="489109" y="2928920"/>
                  <a:pt x="485394" y="2933778"/>
                </a:cubicBezTo>
                <a:cubicBezTo>
                  <a:pt x="480727" y="2939969"/>
                  <a:pt x="478536" y="2947779"/>
                  <a:pt x="472535" y="2953209"/>
                </a:cubicBezTo>
                <a:cubicBezTo>
                  <a:pt x="451104" y="2972354"/>
                  <a:pt x="434816" y="2995690"/>
                  <a:pt x="417290" y="3018264"/>
                </a:cubicBezTo>
                <a:cubicBezTo>
                  <a:pt x="387668" y="3056460"/>
                  <a:pt x="362331" y="3097036"/>
                  <a:pt x="340900" y="3140089"/>
                </a:cubicBezTo>
                <a:cubicBezTo>
                  <a:pt x="318611" y="3184856"/>
                  <a:pt x="294894" y="3229053"/>
                  <a:pt x="283655" y="3278392"/>
                </a:cubicBezTo>
                <a:cubicBezTo>
                  <a:pt x="282607" y="3282773"/>
                  <a:pt x="281083" y="3287155"/>
                  <a:pt x="278892" y="3291156"/>
                </a:cubicBezTo>
                <a:cubicBezTo>
                  <a:pt x="268129" y="3310872"/>
                  <a:pt x="263081" y="3332399"/>
                  <a:pt x="259747" y="3354306"/>
                </a:cubicBezTo>
                <a:cubicBezTo>
                  <a:pt x="253460" y="3394692"/>
                  <a:pt x="245935" y="3434793"/>
                  <a:pt x="240792" y="3475369"/>
                </a:cubicBezTo>
                <a:cubicBezTo>
                  <a:pt x="235744" y="3515184"/>
                  <a:pt x="226885" y="3554617"/>
                  <a:pt x="229076" y="3595194"/>
                </a:cubicBezTo>
                <a:cubicBezTo>
                  <a:pt x="229267" y="3599004"/>
                  <a:pt x="228029" y="3602909"/>
                  <a:pt x="227648" y="3606814"/>
                </a:cubicBezTo>
                <a:cubicBezTo>
                  <a:pt x="223647" y="3642152"/>
                  <a:pt x="217646" y="3677489"/>
                  <a:pt x="222314" y="3713304"/>
                </a:cubicBezTo>
                <a:cubicBezTo>
                  <a:pt x="223552" y="3722924"/>
                  <a:pt x="222885" y="3732544"/>
                  <a:pt x="226790" y="3741974"/>
                </a:cubicBezTo>
                <a:cubicBezTo>
                  <a:pt x="229457" y="3748451"/>
                  <a:pt x="228981" y="3756071"/>
                  <a:pt x="227362" y="3763119"/>
                </a:cubicBezTo>
                <a:cubicBezTo>
                  <a:pt x="225171" y="3772739"/>
                  <a:pt x="225076" y="3782455"/>
                  <a:pt x="224790" y="3792171"/>
                </a:cubicBezTo>
                <a:cubicBezTo>
                  <a:pt x="223457" y="3833699"/>
                  <a:pt x="226885" y="3875133"/>
                  <a:pt x="231077" y="3916377"/>
                </a:cubicBezTo>
                <a:cubicBezTo>
                  <a:pt x="233839" y="3942951"/>
                  <a:pt x="227648" y="3971145"/>
                  <a:pt x="242507" y="3996101"/>
                </a:cubicBezTo>
                <a:cubicBezTo>
                  <a:pt x="243554" y="3997911"/>
                  <a:pt x="242030" y="4001149"/>
                  <a:pt x="242126" y="4003721"/>
                </a:cubicBezTo>
                <a:cubicBezTo>
                  <a:pt x="242411" y="4010198"/>
                  <a:pt x="243078" y="4016675"/>
                  <a:pt x="243269" y="4023152"/>
                </a:cubicBezTo>
                <a:cubicBezTo>
                  <a:pt x="244126" y="4052489"/>
                  <a:pt x="253651" y="4080492"/>
                  <a:pt x="257937" y="4109258"/>
                </a:cubicBezTo>
                <a:cubicBezTo>
                  <a:pt x="263843" y="4148882"/>
                  <a:pt x="269367" y="4188696"/>
                  <a:pt x="280988" y="4227558"/>
                </a:cubicBezTo>
                <a:cubicBezTo>
                  <a:pt x="293846" y="4270516"/>
                  <a:pt x="295751" y="4315855"/>
                  <a:pt x="304229" y="4359861"/>
                </a:cubicBezTo>
                <a:cubicBezTo>
                  <a:pt x="304991" y="4363766"/>
                  <a:pt x="305657" y="4367576"/>
                  <a:pt x="306324" y="4371481"/>
                </a:cubicBezTo>
                <a:cubicBezTo>
                  <a:pt x="306515" y="4377482"/>
                  <a:pt x="306800" y="4383578"/>
                  <a:pt x="307277" y="4389579"/>
                </a:cubicBezTo>
                <a:cubicBezTo>
                  <a:pt x="307848" y="4396913"/>
                  <a:pt x="308610" y="4404342"/>
                  <a:pt x="309658" y="4411772"/>
                </a:cubicBezTo>
                <a:cubicBezTo>
                  <a:pt x="309658" y="4415106"/>
                  <a:pt x="309467" y="4418535"/>
                  <a:pt x="309182" y="4421868"/>
                </a:cubicBezTo>
                <a:cubicBezTo>
                  <a:pt x="308896" y="4425107"/>
                  <a:pt x="309086" y="4428441"/>
                  <a:pt x="309563" y="4431584"/>
                </a:cubicBezTo>
                <a:cubicBezTo>
                  <a:pt x="310134" y="4435204"/>
                  <a:pt x="311753" y="4437204"/>
                  <a:pt x="313658" y="4437489"/>
                </a:cubicBezTo>
                <a:cubicBezTo>
                  <a:pt x="314039" y="4439680"/>
                  <a:pt x="314516" y="4441871"/>
                  <a:pt x="314897" y="4444062"/>
                </a:cubicBezTo>
                <a:cubicBezTo>
                  <a:pt x="314897" y="4444062"/>
                  <a:pt x="330041" y="4515880"/>
                  <a:pt x="331565" y="4572554"/>
                </a:cubicBezTo>
                <a:cubicBezTo>
                  <a:pt x="332042" y="4572078"/>
                  <a:pt x="332423" y="4571506"/>
                  <a:pt x="332899" y="4571030"/>
                </a:cubicBezTo>
                <a:cubicBezTo>
                  <a:pt x="333089" y="4572935"/>
                  <a:pt x="333375" y="4574745"/>
                  <a:pt x="333566" y="4576650"/>
                </a:cubicBezTo>
                <a:cubicBezTo>
                  <a:pt x="332518" y="4579126"/>
                  <a:pt x="331851" y="4581698"/>
                  <a:pt x="331661" y="4584365"/>
                </a:cubicBezTo>
                <a:cubicBezTo>
                  <a:pt x="331661" y="4585889"/>
                  <a:pt x="331661" y="4587413"/>
                  <a:pt x="331661" y="4588937"/>
                </a:cubicBezTo>
                <a:cubicBezTo>
                  <a:pt x="334613" y="4629323"/>
                  <a:pt x="323564" y="4667899"/>
                  <a:pt x="314516" y="4706190"/>
                </a:cubicBezTo>
                <a:cubicBezTo>
                  <a:pt x="304324" y="4748862"/>
                  <a:pt x="293370" y="4792200"/>
                  <a:pt x="273082" y="4831634"/>
                </a:cubicBezTo>
                <a:cubicBezTo>
                  <a:pt x="260890" y="4855256"/>
                  <a:pt x="242126" y="4874878"/>
                  <a:pt x="225076" y="4895166"/>
                </a:cubicBezTo>
                <a:cubicBezTo>
                  <a:pt x="199834" y="4925169"/>
                  <a:pt x="170402" y="4950411"/>
                  <a:pt x="139160" y="4973937"/>
                </a:cubicBezTo>
                <a:cubicBezTo>
                  <a:pt x="126397" y="4983558"/>
                  <a:pt x="117538" y="4998131"/>
                  <a:pt x="105632" y="5008989"/>
                </a:cubicBezTo>
                <a:cubicBezTo>
                  <a:pt x="82391" y="5029944"/>
                  <a:pt x="57817" y="5049185"/>
                  <a:pt x="26003" y="5055662"/>
                </a:cubicBezTo>
                <a:cubicBezTo>
                  <a:pt x="16288" y="5057567"/>
                  <a:pt x="6477" y="5059758"/>
                  <a:pt x="0" y="5049280"/>
                </a:cubicBezTo>
                <a:cubicBezTo>
                  <a:pt x="26479" y="5020134"/>
                  <a:pt x="54102" y="4991844"/>
                  <a:pt x="79343" y="4961650"/>
                </a:cubicBezTo>
                <a:cubicBezTo>
                  <a:pt x="122777" y="4909739"/>
                  <a:pt x="163830" y="4856113"/>
                  <a:pt x="182023" y="4788962"/>
                </a:cubicBezTo>
                <a:cubicBezTo>
                  <a:pt x="186976" y="4770769"/>
                  <a:pt x="195072" y="4753624"/>
                  <a:pt x="203073" y="4736574"/>
                </a:cubicBezTo>
                <a:cubicBezTo>
                  <a:pt x="203073" y="4736574"/>
                  <a:pt x="205454" y="4726668"/>
                  <a:pt x="208121" y="4708762"/>
                </a:cubicBezTo>
                <a:cubicBezTo>
                  <a:pt x="208121" y="4708380"/>
                  <a:pt x="208121" y="4708095"/>
                  <a:pt x="208121" y="4707714"/>
                </a:cubicBezTo>
                <a:cubicBezTo>
                  <a:pt x="208121" y="4707714"/>
                  <a:pt x="208312" y="4707523"/>
                  <a:pt x="208312" y="4707523"/>
                </a:cubicBezTo>
                <a:cubicBezTo>
                  <a:pt x="212693" y="4677805"/>
                  <a:pt x="217646" y="4627132"/>
                  <a:pt x="214503" y="4563220"/>
                </a:cubicBezTo>
                <a:cubicBezTo>
                  <a:pt x="214312" y="4559981"/>
                  <a:pt x="214217" y="4556742"/>
                  <a:pt x="214217" y="4553504"/>
                </a:cubicBezTo>
                <a:cubicBezTo>
                  <a:pt x="214217" y="4552932"/>
                  <a:pt x="214027" y="4552266"/>
                  <a:pt x="213932" y="4551694"/>
                </a:cubicBezTo>
                <a:cubicBezTo>
                  <a:pt x="204407" y="4494544"/>
                  <a:pt x="190214" y="4438442"/>
                  <a:pt x="177356" y="4382054"/>
                </a:cubicBezTo>
                <a:cubicBezTo>
                  <a:pt x="174784" y="4370719"/>
                  <a:pt x="169926" y="4359956"/>
                  <a:pt x="165926" y="4349002"/>
                </a:cubicBezTo>
                <a:cubicBezTo>
                  <a:pt x="150019" y="4305378"/>
                  <a:pt x="141637" y="4260134"/>
                  <a:pt x="135255" y="4214319"/>
                </a:cubicBezTo>
                <a:cubicBezTo>
                  <a:pt x="131350" y="4186029"/>
                  <a:pt x="126301" y="4157931"/>
                  <a:pt x="124492" y="4129356"/>
                </a:cubicBezTo>
                <a:cubicBezTo>
                  <a:pt x="123158" y="4106972"/>
                  <a:pt x="113348" y="4086588"/>
                  <a:pt x="106394" y="4065729"/>
                </a:cubicBezTo>
                <a:cubicBezTo>
                  <a:pt x="92678" y="4024676"/>
                  <a:pt x="92488" y="3981528"/>
                  <a:pt x="84963" y="3939522"/>
                </a:cubicBezTo>
                <a:cubicBezTo>
                  <a:pt x="83630" y="3931902"/>
                  <a:pt x="84487" y="3923806"/>
                  <a:pt x="79058" y="3917234"/>
                </a:cubicBezTo>
                <a:cubicBezTo>
                  <a:pt x="77438" y="3915234"/>
                  <a:pt x="76390" y="3912566"/>
                  <a:pt x="77534" y="3909995"/>
                </a:cubicBezTo>
                <a:cubicBezTo>
                  <a:pt x="85725" y="3890945"/>
                  <a:pt x="80391" y="3871419"/>
                  <a:pt x="78010" y="3852464"/>
                </a:cubicBezTo>
                <a:cubicBezTo>
                  <a:pt x="75343" y="3831223"/>
                  <a:pt x="78010" y="3809506"/>
                  <a:pt x="72485" y="3788551"/>
                </a:cubicBezTo>
                <a:cubicBezTo>
                  <a:pt x="70961" y="3782836"/>
                  <a:pt x="76010" y="3778931"/>
                  <a:pt x="75914" y="3773692"/>
                </a:cubicBezTo>
                <a:cubicBezTo>
                  <a:pt x="75533" y="3742736"/>
                  <a:pt x="74581" y="3711684"/>
                  <a:pt x="72104" y="3680823"/>
                </a:cubicBezTo>
                <a:cubicBezTo>
                  <a:pt x="78676" y="3659392"/>
                  <a:pt x="78486" y="3637770"/>
                  <a:pt x="74486" y="3616053"/>
                </a:cubicBezTo>
                <a:cubicBezTo>
                  <a:pt x="76486" y="3613101"/>
                  <a:pt x="76486" y="3610338"/>
                  <a:pt x="74105" y="3607576"/>
                </a:cubicBezTo>
                <a:cubicBezTo>
                  <a:pt x="76962" y="3595003"/>
                  <a:pt x="78200" y="3582144"/>
                  <a:pt x="78200" y="3569286"/>
                </a:cubicBezTo>
                <a:cubicBezTo>
                  <a:pt x="80582" y="3566619"/>
                  <a:pt x="81153" y="3563856"/>
                  <a:pt x="78962" y="3560904"/>
                </a:cubicBezTo>
                <a:cubicBezTo>
                  <a:pt x="79629" y="3538710"/>
                  <a:pt x="80201" y="3516517"/>
                  <a:pt x="80867" y="3494324"/>
                </a:cubicBezTo>
                <a:cubicBezTo>
                  <a:pt x="87154" y="3476798"/>
                  <a:pt x="90773" y="3458700"/>
                  <a:pt x="91059" y="3440031"/>
                </a:cubicBezTo>
                <a:cubicBezTo>
                  <a:pt x="98203" y="3416409"/>
                  <a:pt x="103918" y="3392502"/>
                  <a:pt x="104775" y="3367737"/>
                </a:cubicBezTo>
                <a:cubicBezTo>
                  <a:pt x="107537" y="3364117"/>
                  <a:pt x="108395" y="3360116"/>
                  <a:pt x="107061" y="3355735"/>
                </a:cubicBezTo>
                <a:cubicBezTo>
                  <a:pt x="113157" y="3345257"/>
                  <a:pt x="113824" y="3333542"/>
                  <a:pt x="115252" y="3321921"/>
                </a:cubicBezTo>
                <a:cubicBezTo>
                  <a:pt x="118682" y="3320302"/>
                  <a:pt x="119444" y="3317540"/>
                  <a:pt x="118491" y="3314111"/>
                </a:cubicBezTo>
                <a:cubicBezTo>
                  <a:pt x="121634" y="3308396"/>
                  <a:pt x="123730" y="3302395"/>
                  <a:pt x="124397" y="3295918"/>
                </a:cubicBezTo>
                <a:cubicBezTo>
                  <a:pt x="127540" y="3294204"/>
                  <a:pt x="128397" y="3291441"/>
                  <a:pt x="127635" y="3288107"/>
                </a:cubicBezTo>
                <a:cubicBezTo>
                  <a:pt x="131064" y="3281154"/>
                  <a:pt x="133541" y="3273820"/>
                  <a:pt x="134303" y="3266105"/>
                </a:cubicBezTo>
                <a:cubicBezTo>
                  <a:pt x="137255" y="3264105"/>
                  <a:pt x="138208" y="3261438"/>
                  <a:pt x="136779" y="3258009"/>
                </a:cubicBezTo>
                <a:cubicBezTo>
                  <a:pt x="139732" y="3249246"/>
                  <a:pt x="142685" y="3240387"/>
                  <a:pt x="145637" y="3231624"/>
                </a:cubicBezTo>
                <a:lnTo>
                  <a:pt x="146685" y="3231053"/>
                </a:lnTo>
                <a:lnTo>
                  <a:pt x="146304" y="3229910"/>
                </a:lnTo>
                <a:cubicBezTo>
                  <a:pt x="153734" y="3208574"/>
                  <a:pt x="160973" y="3187333"/>
                  <a:pt x="171260" y="3166854"/>
                </a:cubicBezTo>
                <a:cubicBezTo>
                  <a:pt x="204026" y="3101513"/>
                  <a:pt x="237173" y="3036362"/>
                  <a:pt x="279082" y="2976259"/>
                </a:cubicBezTo>
                <a:cubicBezTo>
                  <a:pt x="321755" y="2914918"/>
                  <a:pt x="369951" y="2857863"/>
                  <a:pt x="422815" y="2804999"/>
                </a:cubicBezTo>
                <a:cubicBezTo>
                  <a:pt x="432911" y="2794903"/>
                  <a:pt x="442151" y="2784140"/>
                  <a:pt x="451199" y="2773091"/>
                </a:cubicBezTo>
                <a:cubicBezTo>
                  <a:pt x="479965" y="2737848"/>
                  <a:pt x="513017" y="2706987"/>
                  <a:pt x="547688" y="2677650"/>
                </a:cubicBezTo>
                <a:cubicBezTo>
                  <a:pt x="562547" y="2665077"/>
                  <a:pt x="577977" y="2653552"/>
                  <a:pt x="593217" y="2641646"/>
                </a:cubicBezTo>
                <a:cubicBezTo>
                  <a:pt x="594932" y="2642313"/>
                  <a:pt x="595789" y="2641741"/>
                  <a:pt x="595979" y="2640407"/>
                </a:cubicBezTo>
                <a:cubicBezTo>
                  <a:pt x="596837" y="2640693"/>
                  <a:pt x="597694" y="2640884"/>
                  <a:pt x="598551" y="2641170"/>
                </a:cubicBezTo>
                <a:cubicBezTo>
                  <a:pt x="598551" y="2641170"/>
                  <a:pt x="673894" y="2569827"/>
                  <a:pt x="809435" y="2495628"/>
                </a:cubicBezTo>
                <a:cubicBezTo>
                  <a:pt x="816578" y="2491722"/>
                  <a:pt x="822865" y="2488579"/>
                  <a:pt x="828485" y="2486198"/>
                </a:cubicBezTo>
                <a:cubicBezTo>
                  <a:pt x="861632" y="2466195"/>
                  <a:pt x="894302" y="2445526"/>
                  <a:pt x="929164" y="2428381"/>
                </a:cubicBezTo>
                <a:cubicBezTo>
                  <a:pt x="978694" y="2403997"/>
                  <a:pt x="1025747" y="2374851"/>
                  <a:pt x="1073753" y="2347514"/>
                </a:cubicBezTo>
                <a:cubicBezTo>
                  <a:pt x="1110425" y="2326559"/>
                  <a:pt x="1150334" y="2311890"/>
                  <a:pt x="1187006" y="2290840"/>
                </a:cubicBezTo>
                <a:cubicBezTo>
                  <a:pt x="1191863" y="2287983"/>
                  <a:pt x="1196150" y="2285601"/>
                  <a:pt x="1198150" y="2281220"/>
                </a:cubicBezTo>
                <a:lnTo>
                  <a:pt x="1383697" y="2182827"/>
                </a:lnTo>
                <a:lnTo>
                  <a:pt x="1383697" y="2183303"/>
                </a:lnTo>
                <a:cubicBezTo>
                  <a:pt x="1387888" y="2180445"/>
                  <a:pt x="1392079" y="2177588"/>
                  <a:pt x="1396270" y="2174635"/>
                </a:cubicBezTo>
                <a:cubicBezTo>
                  <a:pt x="1413891" y="2162157"/>
                  <a:pt x="1434941" y="2155680"/>
                  <a:pt x="1452277" y="2143203"/>
                </a:cubicBezTo>
                <a:cubicBezTo>
                  <a:pt x="1474565" y="2127201"/>
                  <a:pt x="1498092" y="2113580"/>
                  <a:pt x="1522000" y="2100435"/>
                </a:cubicBezTo>
                <a:cubicBezTo>
                  <a:pt x="1543907" y="2088434"/>
                  <a:pt x="1563148" y="2073479"/>
                  <a:pt x="1579721" y="2054620"/>
                </a:cubicBezTo>
                <a:cubicBezTo>
                  <a:pt x="1607630" y="2022902"/>
                  <a:pt x="1633728" y="1989659"/>
                  <a:pt x="1663160" y="1959275"/>
                </a:cubicBezTo>
                <a:cubicBezTo>
                  <a:pt x="1680782" y="1941177"/>
                  <a:pt x="1696784" y="1921651"/>
                  <a:pt x="1711547" y="1901077"/>
                </a:cubicBezTo>
                <a:cubicBezTo>
                  <a:pt x="1735360" y="1867835"/>
                  <a:pt x="1748981" y="1830021"/>
                  <a:pt x="1763649" y="1792492"/>
                </a:cubicBezTo>
                <a:cubicBezTo>
                  <a:pt x="1778889" y="1753630"/>
                  <a:pt x="1792224" y="1714387"/>
                  <a:pt x="1799177" y="1673144"/>
                </a:cubicBezTo>
                <a:cubicBezTo>
                  <a:pt x="1800130" y="1667333"/>
                  <a:pt x="1802035" y="1661618"/>
                  <a:pt x="1800892" y="1655808"/>
                </a:cubicBezTo>
                <a:cubicBezTo>
                  <a:pt x="1799558" y="1648760"/>
                  <a:pt x="1799749" y="1641140"/>
                  <a:pt x="1800701" y="1633139"/>
                </a:cubicBezTo>
                <a:cubicBezTo>
                  <a:pt x="1798701" y="1576941"/>
                  <a:pt x="1793081" y="1461975"/>
                  <a:pt x="1779365" y="1390918"/>
                </a:cubicBezTo>
                <a:cubicBezTo>
                  <a:pt x="1778699" y="1390346"/>
                  <a:pt x="1778032" y="1389680"/>
                  <a:pt x="1777365" y="1389108"/>
                </a:cubicBezTo>
                <a:cubicBezTo>
                  <a:pt x="1776889" y="1386822"/>
                  <a:pt x="1776603" y="1384632"/>
                  <a:pt x="1775650" y="1382631"/>
                </a:cubicBezTo>
                <a:cubicBezTo>
                  <a:pt x="1769174" y="1369106"/>
                  <a:pt x="1767554" y="1354818"/>
                  <a:pt x="1766316" y="1339864"/>
                </a:cubicBezTo>
                <a:cubicBezTo>
                  <a:pt x="1764221" y="1314051"/>
                  <a:pt x="1759077" y="1288429"/>
                  <a:pt x="1755077" y="1262807"/>
                </a:cubicBezTo>
                <a:cubicBezTo>
                  <a:pt x="1750409" y="1233279"/>
                  <a:pt x="1745933" y="1203752"/>
                  <a:pt x="1740694" y="1174415"/>
                </a:cubicBezTo>
                <a:cubicBezTo>
                  <a:pt x="1736693" y="1152031"/>
                  <a:pt x="1733836" y="1129076"/>
                  <a:pt x="1726406" y="1107835"/>
                </a:cubicBezTo>
                <a:cubicBezTo>
                  <a:pt x="1708404" y="1056210"/>
                  <a:pt x="1708023" y="1003346"/>
                  <a:pt x="1710881" y="949910"/>
                </a:cubicBezTo>
                <a:cubicBezTo>
                  <a:pt x="1711357" y="941528"/>
                  <a:pt x="1711738" y="933051"/>
                  <a:pt x="1711833" y="924574"/>
                </a:cubicBezTo>
                <a:cubicBezTo>
                  <a:pt x="1713167" y="812846"/>
                  <a:pt x="1731836" y="704927"/>
                  <a:pt x="1781746" y="603677"/>
                </a:cubicBezTo>
                <a:cubicBezTo>
                  <a:pt x="1794986" y="576911"/>
                  <a:pt x="1803845" y="548241"/>
                  <a:pt x="1816322" y="521000"/>
                </a:cubicBezTo>
                <a:cubicBezTo>
                  <a:pt x="1850136" y="446800"/>
                  <a:pt x="1891665" y="377267"/>
                  <a:pt x="1938338" y="310497"/>
                </a:cubicBezTo>
                <a:cubicBezTo>
                  <a:pt x="1963007" y="275159"/>
                  <a:pt x="1990154" y="242108"/>
                  <a:pt x="2019871" y="211247"/>
                </a:cubicBezTo>
                <a:cubicBezTo>
                  <a:pt x="2047970" y="182100"/>
                  <a:pt x="2080927" y="158764"/>
                  <a:pt x="2115122" y="137333"/>
                </a:cubicBezTo>
                <a:cubicBezTo>
                  <a:pt x="2118932" y="134951"/>
                  <a:pt x="2123504" y="133713"/>
                  <a:pt x="2127695" y="131999"/>
                </a:cubicBezTo>
                <a:cubicBezTo>
                  <a:pt x="2135124" y="128951"/>
                  <a:pt x="2138077" y="135237"/>
                  <a:pt x="2142173" y="139047"/>
                </a:cubicBezTo>
                <a:cubicBezTo>
                  <a:pt x="2146745" y="143333"/>
                  <a:pt x="2144268" y="147334"/>
                  <a:pt x="2141220" y="150953"/>
                </a:cubicBezTo>
                <a:cubicBezTo>
                  <a:pt x="2130266" y="163812"/>
                  <a:pt x="2119503" y="176861"/>
                  <a:pt x="2108073" y="189244"/>
                </a:cubicBezTo>
                <a:cubicBezTo>
                  <a:pt x="2061305" y="240012"/>
                  <a:pt x="2017490" y="292876"/>
                  <a:pt x="1983867" y="353741"/>
                </a:cubicBezTo>
                <a:cubicBezTo>
                  <a:pt x="1969389" y="379839"/>
                  <a:pt x="1951673" y="404033"/>
                  <a:pt x="1935956" y="429464"/>
                </a:cubicBezTo>
                <a:cubicBezTo>
                  <a:pt x="1922907" y="450515"/>
                  <a:pt x="1914144" y="473375"/>
                  <a:pt x="1904905" y="496425"/>
                </a:cubicBezTo>
                <a:cubicBezTo>
                  <a:pt x="1886903" y="541193"/>
                  <a:pt x="1883474" y="590342"/>
                  <a:pt x="1862138" y="633966"/>
                </a:cubicBezTo>
                <a:cubicBezTo>
                  <a:pt x="1860233" y="637967"/>
                  <a:pt x="1859375" y="642634"/>
                  <a:pt x="1858709" y="647111"/>
                </a:cubicBezTo>
                <a:cubicBezTo>
                  <a:pt x="1854137" y="675400"/>
                  <a:pt x="1845850" y="702737"/>
                  <a:pt x="1838135" y="730359"/>
                </a:cubicBezTo>
                <a:cubicBezTo>
                  <a:pt x="1818608" y="800939"/>
                  <a:pt x="1807178" y="872472"/>
                  <a:pt x="1814322" y="946100"/>
                </a:cubicBezTo>
                <a:cubicBezTo>
                  <a:pt x="1815560" y="959150"/>
                  <a:pt x="1815846" y="972294"/>
                  <a:pt x="1813370" y="984962"/>
                </a:cubicBezTo>
                <a:cubicBezTo>
                  <a:pt x="1806131" y="1020967"/>
                  <a:pt x="1813179" y="1055829"/>
                  <a:pt x="1819085" y="1091166"/>
                </a:cubicBezTo>
                <a:cubicBezTo>
                  <a:pt x="1825847" y="1131552"/>
                  <a:pt x="1838516" y="1170510"/>
                  <a:pt x="1849184" y="1209752"/>
                </a:cubicBezTo>
                <a:cubicBezTo>
                  <a:pt x="1858709" y="1244709"/>
                  <a:pt x="1868615" y="1280047"/>
                  <a:pt x="1882426" y="1316528"/>
                </a:cubicBezTo>
                <a:lnTo>
                  <a:pt x="1882426" y="1316528"/>
                </a:lnTo>
                <a:cubicBezTo>
                  <a:pt x="1883855" y="1317671"/>
                  <a:pt x="1884617" y="1318242"/>
                  <a:pt x="1884617" y="1318242"/>
                </a:cubicBezTo>
                <a:cubicBezTo>
                  <a:pt x="1884617" y="1318242"/>
                  <a:pt x="1928146" y="1401776"/>
                  <a:pt x="1914049" y="1542080"/>
                </a:cubicBezTo>
                <a:lnTo>
                  <a:pt x="1914049" y="1542080"/>
                </a:lnTo>
                <a:cubicBezTo>
                  <a:pt x="1915287" y="1550938"/>
                  <a:pt x="1916144" y="1559796"/>
                  <a:pt x="1915287" y="1569131"/>
                </a:cubicBezTo>
                <a:cubicBezTo>
                  <a:pt x="1911191" y="1615137"/>
                  <a:pt x="1907477" y="1660761"/>
                  <a:pt x="1887379" y="1703243"/>
                </a:cubicBezTo>
                <a:cubicBezTo>
                  <a:pt x="1884521" y="1709339"/>
                  <a:pt x="1882902" y="1716006"/>
                  <a:pt x="1880330" y="1723626"/>
                </a:cubicBezTo>
                <a:cubicBezTo>
                  <a:pt x="1889284" y="1721245"/>
                  <a:pt x="1891570" y="1714673"/>
                  <a:pt x="1895380" y="1709720"/>
                </a:cubicBezTo>
                <a:cubicBezTo>
                  <a:pt x="1902143" y="1701052"/>
                  <a:pt x="1907953" y="1691432"/>
                  <a:pt x="1915573" y="1683526"/>
                </a:cubicBezTo>
                <a:cubicBezTo>
                  <a:pt x="1947672" y="1649998"/>
                  <a:pt x="1972437" y="1611612"/>
                  <a:pt x="1994821" y="1571226"/>
                </a:cubicBezTo>
                <a:cubicBezTo>
                  <a:pt x="2008346" y="1546937"/>
                  <a:pt x="2017776" y="1522077"/>
                  <a:pt x="2019871" y="1494264"/>
                </a:cubicBezTo>
                <a:cubicBezTo>
                  <a:pt x="2020634" y="1483977"/>
                  <a:pt x="2023682" y="1473881"/>
                  <a:pt x="2025872" y="1463784"/>
                </a:cubicBezTo>
                <a:cubicBezTo>
                  <a:pt x="2029778" y="1445496"/>
                  <a:pt x="2034731" y="1427399"/>
                  <a:pt x="2036636" y="1408444"/>
                </a:cubicBezTo>
                <a:cubicBezTo>
                  <a:pt x="2035493" y="1401491"/>
                  <a:pt x="2035493" y="1392347"/>
                  <a:pt x="2036636" y="1380631"/>
                </a:cubicBezTo>
                <a:cubicBezTo>
                  <a:pt x="2036636" y="1379488"/>
                  <a:pt x="2036636" y="1378440"/>
                  <a:pt x="2036636" y="1377297"/>
                </a:cubicBezTo>
                <a:lnTo>
                  <a:pt x="2037017" y="1376821"/>
                </a:lnTo>
                <a:cubicBezTo>
                  <a:pt x="2047875" y="1265093"/>
                  <a:pt x="2035302" y="1155841"/>
                  <a:pt x="2035302" y="1155841"/>
                </a:cubicBezTo>
                <a:cubicBezTo>
                  <a:pt x="2036159" y="1151460"/>
                  <a:pt x="2036350" y="1146887"/>
                  <a:pt x="2035778" y="1141839"/>
                </a:cubicBezTo>
                <a:cubicBezTo>
                  <a:pt x="2032730" y="1111931"/>
                  <a:pt x="2026539" y="1082689"/>
                  <a:pt x="2019110" y="1053733"/>
                </a:cubicBezTo>
                <a:cubicBezTo>
                  <a:pt x="2008156" y="1011251"/>
                  <a:pt x="2004822" y="967817"/>
                  <a:pt x="2000155" y="924574"/>
                </a:cubicBezTo>
                <a:cubicBezTo>
                  <a:pt x="1996250" y="888474"/>
                  <a:pt x="1993868" y="852279"/>
                  <a:pt x="1995773" y="815703"/>
                </a:cubicBezTo>
                <a:cubicBezTo>
                  <a:pt x="2000536" y="727121"/>
                  <a:pt x="2013775" y="640443"/>
                  <a:pt x="2039874" y="555194"/>
                </a:cubicBezTo>
                <a:cubicBezTo>
                  <a:pt x="2055400" y="504426"/>
                  <a:pt x="2076355" y="456325"/>
                  <a:pt x="2098453" y="408890"/>
                </a:cubicBezTo>
                <a:cubicBezTo>
                  <a:pt x="2121980" y="358408"/>
                  <a:pt x="2151221" y="310497"/>
                  <a:pt x="2182273" y="263920"/>
                </a:cubicBezTo>
                <a:cubicBezTo>
                  <a:pt x="2199989" y="237440"/>
                  <a:pt x="2217420" y="210866"/>
                  <a:pt x="2236375" y="185243"/>
                </a:cubicBezTo>
                <a:cubicBezTo>
                  <a:pt x="2265331" y="146096"/>
                  <a:pt x="2303621" y="116759"/>
                  <a:pt x="2339340" y="84564"/>
                </a:cubicBezTo>
                <a:cubicBezTo>
                  <a:pt x="2375821" y="51703"/>
                  <a:pt x="2417160" y="26271"/>
                  <a:pt x="2461546" y="5888"/>
                </a:cubicBezTo>
                <a:cubicBezTo>
                  <a:pt x="2463356" y="5030"/>
                  <a:pt x="2465165" y="4268"/>
                  <a:pt x="2466975" y="3411"/>
                </a:cubicBezTo>
                <a:cubicBezTo>
                  <a:pt x="2467166" y="3411"/>
                  <a:pt x="2467356" y="3411"/>
                  <a:pt x="2467642" y="3411"/>
                </a:cubicBezTo>
                <a:cubicBezTo>
                  <a:pt x="2469833" y="3602"/>
                  <a:pt x="2472404" y="3602"/>
                  <a:pt x="2473357" y="1982"/>
                </a:cubicBezTo>
                <a:cubicBezTo>
                  <a:pt x="2483453" y="-18"/>
                  <a:pt x="2502218" y="-1351"/>
                  <a:pt x="2536222" y="2268"/>
                </a:cubicBezTo>
                <a:close/>
              </a:path>
            </a:pathLst>
          </a:custGeom>
          <a:solidFill>
            <a:srgbClr val="91D6E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2" name="Freeform: Shape 311">
            <a:extLst>
              <a:ext uri="{FF2B5EF4-FFF2-40B4-BE49-F238E27FC236}">
                <a16:creationId xmlns:a16="http://schemas.microsoft.com/office/drawing/2014/main" id="{73F64994-586C-C68C-503D-722679976DE7}"/>
              </a:ext>
            </a:extLst>
          </p:cNvPr>
          <p:cNvSpPr/>
          <p:nvPr/>
        </p:nvSpPr>
        <p:spPr>
          <a:xfrm>
            <a:off x="6262580" y="-3538723"/>
            <a:ext cx="1793478" cy="3467595"/>
          </a:xfrm>
          <a:custGeom>
            <a:avLst/>
            <a:gdLst>
              <a:gd name="connsiteX0" fmla="*/ 1976925 w 1978900"/>
              <a:gd name="connsiteY0" fmla="*/ 189071 h 3826100"/>
              <a:gd name="connsiteX1" fmla="*/ 1970258 w 1978900"/>
              <a:gd name="connsiteY1" fmla="*/ 137446 h 3826100"/>
              <a:gd name="connsiteX2" fmla="*/ 1971401 w 1978900"/>
              <a:gd name="connsiteY2" fmla="*/ 123444 h 3826100"/>
              <a:gd name="connsiteX3" fmla="*/ 1970639 w 1978900"/>
              <a:gd name="connsiteY3" fmla="*/ 72009 h 3826100"/>
              <a:gd name="connsiteX4" fmla="*/ 1955685 w 1978900"/>
              <a:gd name="connsiteY4" fmla="*/ 15621 h 3826100"/>
              <a:gd name="connsiteX5" fmla="*/ 1943397 w 1978900"/>
              <a:gd name="connsiteY5" fmla="*/ 0 h 3826100"/>
              <a:gd name="connsiteX6" fmla="*/ 1947589 w 1978900"/>
              <a:gd name="connsiteY6" fmla="*/ 92678 h 3826100"/>
              <a:gd name="connsiteX7" fmla="*/ 1943969 w 1978900"/>
              <a:gd name="connsiteY7" fmla="*/ 136112 h 3826100"/>
              <a:gd name="connsiteX8" fmla="*/ 1917680 w 1978900"/>
              <a:gd name="connsiteY8" fmla="*/ 210502 h 3826100"/>
              <a:gd name="connsiteX9" fmla="*/ 1879294 w 1978900"/>
              <a:gd name="connsiteY9" fmla="*/ 290036 h 3826100"/>
              <a:gd name="connsiteX10" fmla="*/ 1809666 w 1978900"/>
              <a:gd name="connsiteY10" fmla="*/ 404717 h 3826100"/>
              <a:gd name="connsiteX11" fmla="*/ 1809285 w 1978900"/>
              <a:gd name="connsiteY11" fmla="*/ 405574 h 3826100"/>
              <a:gd name="connsiteX12" fmla="*/ 1809000 w 1978900"/>
              <a:gd name="connsiteY12" fmla="*/ 406146 h 3826100"/>
              <a:gd name="connsiteX13" fmla="*/ 1808619 w 1978900"/>
              <a:gd name="connsiteY13" fmla="*/ 406908 h 3826100"/>
              <a:gd name="connsiteX14" fmla="*/ 1808238 w 1978900"/>
              <a:gd name="connsiteY14" fmla="*/ 407670 h 3826100"/>
              <a:gd name="connsiteX15" fmla="*/ 1808047 w 1978900"/>
              <a:gd name="connsiteY15" fmla="*/ 408051 h 3826100"/>
              <a:gd name="connsiteX16" fmla="*/ 1719941 w 1978900"/>
              <a:gd name="connsiteY16" fmla="*/ 525399 h 3826100"/>
              <a:gd name="connsiteX17" fmla="*/ 1714512 w 1978900"/>
              <a:gd name="connsiteY17" fmla="*/ 535972 h 3826100"/>
              <a:gd name="connsiteX18" fmla="*/ 1642598 w 1978900"/>
              <a:gd name="connsiteY18" fmla="*/ 623983 h 3826100"/>
              <a:gd name="connsiteX19" fmla="*/ 1599640 w 1978900"/>
              <a:gd name="connsiteY19" fmla="*/ 659416 h 3826100"/>
              <a:gd name="connsiteX20" fmla="*/ 1599354 w 1978900"/>
              <a:gd name="connsiteY20" fmla="*/ 658654 h 3826100"/>
              <a:gd name="connsiteX21" fmla="*/ 1512010 w 1978900"/>
              <a:gd name="connsiteY21" fmla="*/ 727520 h 3826100"/>
              <a:gd name="connsiteX22" fmla="*/ 1504581 w 1978900"/>
              <a:gd name="connsiteY22" fmla="*/ 737045 h 3826100"/>
              <a:gd name="connsiteX23" fmla="*/ 1433619 w 1978900"/>
              <a:gd name="connsiteY23" fmla="*/ 801433 h 3826100"/>
              <a:gd name="connsiteX24" fmla="*/ 1319700 w 1978900"/>
              <a:gd name="connsiteY24" fmla="*/ 887349 h 3826100"/>
              <a:gd name="connsiteX25" fmla="*/ 1259598 w 1978900"/>
              <a:gd name="connsiteY25" fmla="*/ 926592 h 3826100"/>
              <a:gd name="connsiteX26" fmla="*/ 1203686 w 1978900"/>
              <a:gd name="connsiteY26" fmla="*/ 972312 h 3826100"/>
              <a:gd name="connsiteX27" fmla="*/ 1189398 w 1978900"/>
              <a:gd name="connsiteY27" fmla="*/ 981932 h 3826100"/>
              <a:gd name="connsiteX28" fmla="*/ 1165872 w 1978900"/>
              <a:gd name="connsiteY28" fmla="*/ 994505 h 3826100"/>
              <a:gd name="connsiteX29" fmla="*/ 1121580 w 1978900"/>
              <a:gd name="connsiteY29" fmla="*/ 1019365 h 3826100"/>
              <a:gd name="connsiteX30" fmla="*/ 1077289 w 1978900"/>
              <a:gd name="connsiteY30" fmla="*/ 1048798 h 3826100"/>
              <a:gd name="connsiteX31" fmla="*/ 1016710 w 1978900"/>
              <a:gd name="connsiteY31" fmla="*/ 1096708 h 3826100"/>
              <a:gd name="connsiteX32" fmla="*/ 897171 w 1978900"/>
              <a:gd name="connsiteY32" fmla="*/ 1189482 h 3826100"/>
              <a:gd name="connsiteX33" fmla="*/ 851737 w 1978900"/>
              <a:gd name="connsiteY33" fmla="*/ 1235583 h 3826100"/>
              <a:gd name="connsiteX34" fmla="*/ 791825 w 1978900"/>
              <a:gd name="connsiteY34" fmla="*/ 1297400 h 3826100"/>
              <a:gd name="connsiteX35" fmla="*/ 760869 w 1978900"/>
              <a:gd name="connsiteY35" fmla="*/ 1333214 h 3826100"/>
              <a:gd name="connsiteX36" fmla="*/ 709529 w 1978900"/>
              <a:gd name="connsiteY36" fmla="*/ 1404176 h 3826100"/>
              <a:gd name="connsiteX37" fmla="*/ 662856 w 1978900"/>
              <a:gd name="connsiteY37" fmla="*/ 1489710 h 3826100"/>
              <a:gd name="connsiteX38" fmla="*/ 627900 w 1978900"/>
              <a:gd name="connsiteY38" fmla="*/ 1564958 h 3826100"/>
              <a:gd name="connsiteX39" fmla="*/ 617232 w 1978900"/>
              <a:gd name="connsiteY39" fmla="*/ 1585722 h 3826100"/>
              <a:gd name="connsiteX40" fmla="*/ 590371 w 1978900"/>
              <a:gd name="connsiteY40" fmla="*/ 1635347 h 3826100"/>
              <a:gd name="connsiteX41" fmla="*/ 564082 w 1978900"/>
              <a:gd name="connsiteY41" fmla="*/ 1713071 h 3826100"/>
              <a:gd name="connsiteX42" fmla="*/ 560844 w 1978900"/>
              <a:gd name="connsiteY42" fmla="*/ 1721834 h 3826100"/>
              <a:gd name="connsiteX43" fmla="*/ 560844 w 1978900"/>
              <a:gd name="connsiteY43" fmla="*/ 1721834 h 3826100"/>
              <a:gd name="connsiteX44" fmla="*/ 480167 w 1978900"/>
              <a:gd name="connsiteY44" fmla="*/ 1971961 h 3826100"/>
              <a:gd name="connsiteX45" fmla="*/ 480167 w 1978900"/>
              <a:gd name="connsiteY45" fmla="*/ 1971961 h 3826100"/>
              <a:gd name="connsiteX46" fmla="*/ 474642 w 1978900"/>
              <a:gd name="connsiteY46" fmla="*/ 1993392 h 3826100"/>
              <a:gd name="connsiteX47" fmla="*/ 445782 w 1978900"/>
              <a:gd name="connsiteY47" fmla="*/ 2133695 h 3826100"/>
              <a:gd name="connsiteX48" fmla="*/ 432066 w 1978900"/>
              <a:gd name="connsiteY48" fmla="*/ 2201799 h 3826100"/>
              <a:gd name="connsiteX49" fmla="*/ 418445 w 1978900"/>
              <a:gd name="connsiteY49" fmla="*/ 2382679 h 3826100"/>
              <a:gd name="connsiteX50" fmla="*/ 415016 w 1978900"/>
              <a:gd name="connsiteY50" fmla="*/ 2443925 h 3826100"/>
              <a:gd name="connsiteX51" fmla="*/ 417016 w 1978900"/>
              <a:gd name="connsiteY51" fmla="*/ 2621756 h 3826100"/>
              <a:gd name="connsiteX52" fmla="*/ 426255 w 1978900"/>
              <a:gd name="connsiteY52" fmla="*/ 2712910 h 3826100"/>
              <a:gd name="connsiteX53" fmla="*/ 445972 w 1978900"/>
              <a:gd name="connsiteY53" fmla="*/ 2832640 h 3826100"/>
              <a:gd name="connsiteX54" fmla="*/ 452830 w 1978900"/>
              <a:gd name="connsiteY54" fmla="*/ 2910840 h 3826100"/>
              <a:gd name="connsiteX55" fmla="*/ 416064 w 1978900"/>
              <a:gd name="connsiteY55" fmla="*/ 3030379 h 3826100"/>
              <a:gd name="connsiteX56" fmla="*/ 352532 w 1978900"/>
              <a:gd name="connsiteY56" fmla="*/ 3152204 h 3826100"/>
              <a:gd name="connsiteX57" fmla="*/ 341578 w 1978900"/>
              <a:gd name="connsiteY57" fmla="*/ 3167443 h 3826100"/>
              <a:gd name="connsiteX58" fmla="*/ 243375 w 1978900"/>
              <a:gd name="connsiteY58" fmla="*/ 3291840 h 3826100"/>
              <a:gd name="connsiteX59" fmla="*/ 243375 w 1978900"/>
              <a:gd name="connsiteY59" fmla="*/ 3291840 h 3826100"/>
              <a:gd name="connsiteX60" fmla="*/ 238327 w 1978900"/>
              <a:gd name="connsiteY60" fmla="*/ 3299270 h 3826100"/>
              <a:gd name="connsiteX61" fmla="*/ 157079 w 1978900"/>
              <a:gd name="connsiteY61" fmla="*/ 3397949 h 3826100"/>
              <a:gd name="connsiteX62" fmla="*/ 110597 w 1978900"/>
              <a:gd name="connsiteY62" fmla="*/ 3461766 h 3826100"/>
              <a:gd name="connsiteX63" fmla="*/ 58495 w 1978900"/>
              <a:gd name="connsiteY63" fmla="*/ 3542729 h 3826100"/>
              <a:gd name="connsiteX64" fmla="*/ 23919 w 1978900"/>
              <a:gd name="connsiteY64" fmla="*/ 3625787 h 3826100"/>
              <a:gd name="connsiteX65" fmla="*/ 202 w 1978900"/>
              <a:gd name="connsiteY65" fmla="*/ 3726752 h 3826100"/>
              <a:gd name="connsiteX66" fmla="*/ 12870 w 1978900"/>
              <a:gd name="connsiteY66" fmla="*/ 3821906 h 3826100"/>
              <a:gd name="connsiteX67" fmla="*/ 16490 w 1978900"/>
              <a:gd name="connsiteY67" fmla="*/ 3826097 h 3826100"/>
              <a:gd name="connsiteX68" fmla="*/ 20586 w 1978900"/>
              <a:gd name="connsiteY68" fmla="*/ 3821906 h 3826100"/>
              <a:gd name="connsiteX69" fmla="*/ 26301 w 1978900"/>
              <a:gd name="connsiteY69" fmla="*/ 3786378 h 3826100"/>
              <a:gd name="connsiteX70" fmla="*/ 49256 w 1978900"/>
              <a:gd name="connsiteY70" fmla="*/ 3662934 h 3826100"/>
              <a:gd name="connsiteX71" fmla="*/ 117360 w 1978900"/>
              <a:gd name="connsiteY71" fmla="*/ 3548063 h 3826100"/>
              <a:gd name="connsiteX72" fmla="*/ 163175 w 1978900"/>
              <a:gd name="connsiteY72" fmla="*/ 3489770 h 3826100"/>
              <a:gd name="connsiteX73" fmla="*/ 229088 w 1978900"/>
              <a:gd name="connsiteY73" fmla="*/ 3413379 h 3826100"/>
              <a:gd name="connsiteX74" fmla="*/ 236422 w 1978900"/>
              <a:gd name="connsiteY74" fmla="*/ 3406997 h 3826100"/>
              <a:gd name="connsiteX75" fmla="*/ 347865 w 1978900"/>
              <a:gd name="connsiteY75" fmla="*/ 3285268 h 3826100"/>
              <a:gd name="connsiteX76" fmla="*/ 414540 w 1978900"/>
              <a:gd name="connsiteY76" fmla="*/ 3199638 h 3826100"/>
              <a:gd name="connsiteX77" fmla="*/ 438447 w 1978900"/>
              <a:gd name="connsiteY77" fmla="*/ 3160967 h 3826100"/>
              <a:gd name="connsiteX78" fmla="*/ 480929 w 1978900"/>
              <a:gd name="connsiteY78" fmla="*/ 3074765 h 3826100"/>
              <a:gd name="connsiteX79" fmla="*/ 509980 w 1978900"/>
              <a:gd name="connsiteY79" fmla="*/ 2982563 h 3826100"/>
              <a:gd name="connsiteX80" fmla="*/ 511885 w 1978900"/>
              <a:gd name="connsiteY80" fmla="*/ 2974943 h 3826100"/>
              <a:gd name="connsiteX81" fmla="*/ 524077 w 1978900"/>
              <a:gd name="connsiteY81" fmla="*/ 2929318 h 3826100"/>
              <a:gd name="connsiteX82" fmla="*/ 534364 w 1978900"/>
              <a:gd name="connsiteY82" fmla="*/ 2846832 h 3826100"/>
              <a:gd name="connsiteX83" fmla="*/ 532554 w 1978900"/>
              <a:gd name="connsiteY83" fmla="*/ 2790730 h 3826100"/>
              <a:gd name="connsiteX84" fmla="*/ 533221 w 1978900"/>
              <a:gd name="connsiteY84" fmla="*/ 2784539 h 3826100"/>
              <a:gd name="connsiteX85" fmla="*/ 531888 w 1978900"/>
              <a:gd name="connsiteY85" fmla="*/ 2720626 h 3826100"/>
              <a:gd name="connsiteX86" fmla="*/ 544175 w 1978900"/>
              <a:gd name="connsiteY86" fmla="*/ 2707672 h 3826100"/>
              <a:gd name="connsiteX87" fmla="*/ 539603 w 1978900"/>
              <a:gd name="connsiteY87" fmla="*/ 2700242 h 3826100"/>
              <a:gd name="connsiteX88" fmla="*/ 534078 w 1978900"/>
              <a:gd name="connsiteY88" fmla="*/ 2682621 h 3826100"/>
              <a:gd name="connsiteX89" fmla="*/ 534555 w 1978900"/>
              <a:gd name="connsiteY89" fmla="*/ 2674810 h 3826100"/>
              <a:gd name="connsiteX90" fmla="*/ 555605 w 1978900"/>
              <a:gd name="connsiteY90" fmla="*/ 2545842 h 3826100"/>
              <a:gd name="connsiteX91" fmla="*/ 575798 w 1978900"/>
              <a:gd name="connsiteY91" fmla="*/ 2484406 h 3826100"/>
              <a:gd name="connsiteX92" fmla="*/ 585704 w 1978900"/>
              <a:gd name="connsiteY92" fmla="*/ 2456688 h 3826100"/>
              <a:gd name="connsiteX93" fmla="*/ 631233 w 1978900"/>
              <a:gd name="connsiteY93" fmla="*/ 2374106 h 3826100"/>
              <a:gd name="connsiteX94" fmla="*/ 679525 w 1978900"/>
              <a:gd name="connsiteY94" fmla="*/ 2296668 h 3826100"/>
              <a:gd name="connsiteX95" fmla="*/ 721626 w 1978900"/>
              <a:gd name="connsiteY95" fmla="*/ 2233898 h 3826100"/>
              <a:gd name="connsiteX96" fmla="*/ 773442 w 1978900"/>
              <a:gd name="connsiteY96" fmla="*/ 2174843 h 3826100"/>
              <a:gd name="connsiteX97" fmla="*/ 858309 w 1978900"/>
              <a:gd name="connsiteY97" fmla="*/ 2106740 h 3826100"/>
              <a:gd name="connsiteX98" fmla="*/ 924222 w 1978900"/>
              <a:gd name="connsiteY98" fmla="*/ 2066734 h 3826100"/>
              <a:gd name="connsiteX99" fmla="*/ 991945 w 1978900"/>
              <a:gd name="connsiteY99" fmla="*/ 2026730 h 3826100"/>
              <a:gd name="connsiteX100" fmla="*/ 1032903 w 1978900"/>
              <a:gd name="connsiteY100" fmla="*/ 1992058 h 3826100"/>
              <a:gd name="connsiteX101" fmla="*/ 1082528 w 1978900"/>
              <a:gd name="connsiteY101" fmla="*/ 1933099 h 3826100"/>
              <a:gd name="connsiteX102" fmla="*/ 1085957 w 1978900"/>
              <a:gd name="connsiteY102" fmla="*/ 1928527 h 3826100"/>
              <a:gd name="connsiteX103" fmla="*/ 1115484 w 1978900"/>
              <a:gd name="connsiteY103" fmla="*/ 1889189 h 3826100"/>
              <a:gd name="connsiteX104" fmla="*/ 1144917 w 1978900"/>
              <a:gd name="connsiteY104" fmla="*/ 1824895 h 3826100"/>
              <a:gd name="connsiteX105" fmla="*/ 1165395 w 1978900"/>
              <a:gd name="connsiteY105" fmla="*/ 1773936 h 3826100"/>
              <a:gd name="connsiteX106" fmla="*/ 1175301 w 1978900"/>
              <a:gd name="connsiteY106" fmla="*/ 1735836 h 3826100"/>
              <a:gd name="connsiteX107" fmla="*/ 1179778 w 1978900"/>
              <a:gd name="connsiteY107" fmla="*/ 1703356 h 3826100"/>
              <a:gd name="connsiteX108" fmla="*/ 1183112 w 1978900"/>
              <a:gd name="connsiteY108" fmla="*/ 1678496 h 3826100"/>
              <a:gd name="connsiteX109" fmla="*/ 1184922 w 1978900"/>
              <a:gd name="connsiteY109" fmla="*/ 1667732 h 3826100"/>
              <a:gd name="connsiteX110" fmla="*/ 1184731 w 1978900"/>
              <a:gd name="connsiteY110" fmla="*/ 1608296 h 3826100"/>
              <a:gd name="connsiteX111" fmla="*/ 1182636 w 1978900"/>
              <a:gd name="connsiteY111" fmla="*/ 1505998 h 3826100"/>
              <a:gd name="connsiteX112" fmla="*/ 1173968 w 1978900"/>
              <a:gd name="connsiteY112" fmla="*/ 1354265 h 3826100"/>
              <a:gd name="connsiteX113" fmla="*/ 1181112 w 1978900"/>
              <a:gd name="connsiteY113" fmla="*/ 1321880 h 3826100"/>
              <a:gd name="connsiteX114" fmla="*/ 1195018 w 1978900"/>
              <a:gd name="connsiteY114" fmla="*/ 1259300 h 3826100"/>
              <a:gd name="connsiteX115" fmla="*/ 1205019 w 1978900"/>
              <a:gd name="connsiteY115" fmla="*/ 1239869 h 3826100"/>
              <a:gd name="connsiteX116" fmla="*/ 1239310 w 1978900"/>
              <a:gd name="connsiteY116" fmla="*/ 1145000 h 3826100"/>
              <a:gd name="connsiteX117" fmla="*/ 1249311 w 1978900"/>
              <a:gd name="connsiteY117" fmla="*/ 1127665 h 3826100"/>
              <a:gd name="connsiteX118" fmla="*/ 1328178 w 1978900"/>
              <a:gd name="connsiteY118" fmla="*/ 1021842 h 3826100"/>
              <a:gd name="connsiteX119" fmla="*/ 1347228 w 1978900"/>
              <a:gd name="connsiteY119" fmla="*/ 999077 h 3826100"/>
              <a:gd name="connsiteX120" fmla="*/ 1368373 w 1978900"/>
              <a:gd name="connsiteY120" fmla="*/ 983837 h 3826100"/>
              <a:gd name="connsiteX121" fmla="*/ 1377136 w 1978900"/>
              <a:gd name="connsiteY121" fmla="*/ 977456 h 3826100"/>
              <a:gd name="connsiteX122" fmla="*/ 1495818 w 1978900"/>
              <a:gd name="connsiteY122" fmla="*/ 889254 h 3826100"/>
              <a:gd name="connsiteX123" fmla="*/ 1524964 w 1978900"/>
              <a:gd name="connsiteY123" fmla="*/ 868870 h 3826100"/>
              <a:gd name="connsiteX124" fmla="*/ 1623072 w 1978900"/>
              <a:gd name="connsiteY124" fmla="*/ 794957 h 3826100"/>
              <a:gd name="connsiteX125" fmla="*/ 1623072 w 1978900"/>
              <a:gd name="connsiteY125" fmla="*/ 794957 h 3826100"/>
              <a:gd name="connsiteX126" fmla="*/ 1627358 w 1978900"/>
              <a:gd name="connsiteY126" fmla="*/ 790956 h 3826100"/>
              <a:gd name="connsiteX127" fmla="*/ 1648027 w 1978900"/>
              <a:gd name="connsiteY127" fmla="*/ 776573 h 3826100"/>
              <a:gd name="connsiteX128" fmla="*/ 1664410 w 1978900"/>
              <a:gd name="connsiteY128" fmla="*/ 762476 h 3826100"/>
              <a:gd name="connsiteX129" fmla="*/ 1702129 w 1978900"/>
              <a:gd name="connsiteY129" fmla="*/ 719614 h 3826100"/>
              <a:gd name="connsiteX130" fmla="*/ 1722036 w 1978900"/>
              <a:gd name="connsiteY130" fmla="*/ 704660 h 3826100"/>
              <a:gd name="connsiteX131" fmla="*/ 1833003 w 1978900"/>
              <a:gd name="connsiteY131" fmla="*/ 575120 h 3826100"/>
              <a:gd name="connsiteX132" fmla="*/ 1833003 w 1978900"/>
              <a:gd name="connsiteY132" fmla="*/ 575120 h 3826100"/>
              <a:gd name="connsiteX133" fmla="*/ 1834050 w 1978900"/>
              <a:gd name="connsiteY133" fmla="*/ 573786 h 3826100"/>
              <a:gd name="connsiteX134" fmla="*/ 1870627 w 1978900"/>
              <a:gd name="connsiteY134" fmla="*/ 516922 h 3826100"/>
              <a:gd name="connsiteX135" fmla="*/ 1905107 w 1978900"/>
              <a:gd name="connsiteY135" fmla="*/ 451676 h 3826100"/>
              <a:gd name="connsiteX136" fmla="*/ 1947303 w 1978900"/>
              <a:gd name="connsiteY136" fmla="*/ 354902 h 3826100"/>
              <a:gd name="connsiteX137" fmla="*/ 1970639 w 1978900"/>
              <a:gd name="connsiteY137" fmla="*/ 284988 h 3826100"/>
              <a:gd name="connsiteX138" fmla="*/ 1976925 w 1978900"/>
              <a:gd name="connsiteY138" fmla="*/ 189548 h 3826100"/>
              <a:gd name="connsiteX139" fmla="*/ 549604 w 1978900"/>
              <a:gd name="connsiteY139" fmla="*/ 2134648 h 3826100"/>
              <a:gd name="connsiteX140" fmla="*/ 549318 w 1978900"/>
              <a:gd name="connsiteY140" fmla="*/ 2121218 h 3826100"/>
              <a:gd name="connsiteX141" fmla="*/ 567797 w 1978900"/>
              <a:gd name="connsiteY141" fmla="*/ 2028444 h 3826100"/>
              <a:gd name="connsiteX142" fmla="*/ 593229 w 1978900"/>
              <a:gd name="connsiteY142" fmla="*/ 1932527 h 3826100"/>
              <a:gd name="connsiteX143" fmla="*/ 605040 w 1978900"/>
              <a:gd name="connsiteY143" fmla="*/ 1902428 h 3826100"/>
              <a:gd name="connsiteX144" fmla="*/ 725626 w 1978900"/>
              <a:gd name="connsiteY144" fmla="*/ 1605915 h 3826100"/>
              <a:gd name="connsiteX145" fmla="*/ 727245 w 1978900"/>
              <a:gd name="connsiteY145" fmla="*/ 1599914 h 3826100"/>
              <a:gd name="connsiteX146" fmla="*/ 764964 w 1978900"/>
              <a:gd name="connsiteY146" fmla="*/ 1518285 h 3826100"/>
              <a:gd name="connsiteX147" fmla="*/ 789825 w 1978900"/>
              <a:gd name="connsiteY147" fmla="*/ 1477137 h 3826100"/>
              <a:gd name="connsiteX148" fmla="*/ 813161 w 1978900"/>
              <a:gd name="connsiteY148" fmla="*/ 1446752 h 3826100"/>
              <a:gd name="connsiteX149" fmla="*/ 841926 w 1978900"/>
              <a:gd name="connsiteY149" fmla="*/ 1417701 h 3826100"/>
              <a:gd name="connsiteX150" fmla="*/ 864215 w 1978900"/>
              <a:gd name="connsiteY150" fmla="*/ 1398080 h 3826100"/>
              <a:gd name="connsiteX151" fmla="*/ 893552 w 1978900"/>
              <a:gd name="connsiteY151" fmla="*/ 1365123 h 3826100"/>
              <a:gd name="connsiteX152" fmla="*/ 998422 w 1978900"/>
              <a:gd name="connsiteY152" fmla="*/ 1261205 h 3826100"/>
              <a:gd name="connsiteX153" fmla="*/ 1045952 w 1978900"/>
              <a:gd name="connsiteY153" fmla="*/ 1222343 h 3826100"/>
              <a:gd name="connsiteX154" fmla="*/ 1074717 w 1978900"/>
              <a:gd name="connsiteY154" fmla="*/ 1196435 h 3826100"/>
              <a:gd name="connsiteX155" fmla="*/ 1080718 w 1978900"/>
              <a:gd name="connsiteY155" fmla="*/ 1191768 h 3826100"/>
              <a:gd name="connsiteX156" fmla="*/ 1088148 w 1978900"/>
              <a:gd name="connsiteY156" fmla="*/ 1192435 h 3826100"/>
              <a:gd name="connsiteX157" fmla="*/ 1087290 w 1978900"/>
              <a:gd name="connsiteY157" fmla="*/ 1199483 h 3826100"/>
              <a:gd name="connsiteX158" fmla="*/ 1062716 w 1978900"/>
              <a:gd name="connsiteY158" fmla="*/ 1252347 h 3826100"/>
              <a:gd name="connsiteX159" fmla="*/ 1042618 w 1978900"/>
              <a:gd name="connsiteY159" fmla="*/ 1375601 h 3826100"/>
              <a:gd name="connsiteX160" fmla="*/ 1043666 w 1978900"/>
              <a:gd name="connsiteY160" fmla="*/ 1411605 h 3826100"/>
              <a:gd name="connsiteX161" fmla="*/ 1043952 w 1978900"/>
              <a:gd name="connsiteY161" fmla="*/ 1412462 h 3826100"/>
              <a:gd name="connsiteX162" fmla="*/ 1071288 w 1978900"/>
              <a:gd name="connsiteY162" fmla="*/ 1549717 h 3826100"/>
              <a:gd name="connsiteX163" fmla="*/ 1072241 w 1978900"/>
              <a:gd name="connsiteY163" fmla="*/ 1555433 h 3826100"/>
              <a:gd name="connsiteX164" fmla="*/ 1075860 w 1978900"/>
              <a:gd name="connsiteY164" fmla="*/ 1588103 h 3826100"/>
              <a:gd name="connsiteX165" fmla="*/ 1075860 w 1978900"/>
              <a:gd name="connsiteY165" fmla="*/ 1588103 h 3826100"/>
              <a:gd name="connsiteX166" fmla="*/ 1078623 w 1978900"/>
              <a:gd name="connsiteY166" fmla="*/ 1613154 h 3826100"/>
              <a:gd name="connsiteX167" fmla="*/ 1059287 w 1978900"/>
              <a:gd name="connsiteY167" fmla="*/ 1693069 h 3826100"/>
              <a:gd name="connsiteX168" fmla="*/ 991755 w 1978900"/>
              <a:gd name="connsiteY168" fmla="*/ 1776317 h 3826100"/>
              <a:gd name="connsiteX169" fmla="*/ 926413 w 1978900"/>
              <a:gd name="connsiteY169" fmla="*/ 1825657 h 3826100"/>
              <a:gd name="connsiteX170" fmla="*/ 783824 w 1978900"/>
              <a:gd name="connsiteY170" fmla="*/ 1921764 h 3826100"/>
              <a:gd name="connsiteX171" fmla="*/ 697908 w 1978900"/>
              <a:gd name="connsiteY171" fmla="*/ 1983296 h 3826100"/>
              <a:gd name="connsiteX172" fmla="*/ 584466 w 1978900"/>
              <a:gd name="connsiteY172" fmla="*/ 2097024 h 3826100"/>
              <a:gd name="connsiteX173" fmla="*/ 556272 w 1978900"/>
              <a:gd name="connsiteY173" fmla="*/ 2131028 h 3826100"/>
              <a:gd name="connsiteX174" fmla="*/ 549604 w 1978900"/>
              <a:gd name="connsiteY174" fmla="*/ 2134553 h 3826100"/>
              <a:gd name="connsiteX175" fmla="*/ 1068907 w 1978900"/>
              <a:gd name="connsiteY175" fmla="*/ 1814322 h 3826100"/>
              <a:gd name="connsiteX176" fmla="*/ 1035379 w 1978900"/>
              <a:gd name="connsiteY176" fmla="*/ 1870424 h 3826100"/>
              <a:gd name="connsiteX177" fmla="*/ 1016710 w 1978900"/>
              <a:gd name="connsiteY177" fmla="*/ 1897380 h 3826100"/>
              <a:gd name="connsiteX178" fmla="*/ 977943 w 1978900"/>
              <a:gd name="connsiteY178" fmla="*/ 1928908 h 3826100"/>
              <a:gd name="connsiteX179" fmla="*/ 949464 w 1978900"/>
              <a:gd name="connsiteY179" fmla="*/ 1947958 h 3826100"/>
              <a:gd name="connsiteX180" fmla="*/ 892790 w 1978900"/>
              <a:gd name="connsiteY180" fmla="*/ 1990439 h 3826100"/>
              <a:gd name="connsiteX181" fmla="*/ 779157 w 1978900"/>
              <a:gd name="connsiteY181" fmla="*/ 2069973 h 3826100"/>
              <a:gd name="connsiteX182" fmla="*/ 643521 w 1978900"/>
              <a:gd name="connsiteY182" fmla="*/ 2200751 h 3826100"/>
              <a:gd name="connsiteX183" fmla="*/ 595229 w 1978900"/>
              <a:gd name="connsiteY183" fmla="*/ 2261140 h 3826100"/>
              <a:gd name="connsiteX184" fmla="*/ 539508 w 1978900"/>
              <a:gd name="connsiteY184" fmla="*/ 2349056 h 3826100"/>
              <a:gd name="connsiteX185" fmla="*/ 528459 w 1978900"/>
              <a:gd name="connsiteY185" fmla="*/ 2360295 h 3826100"/>
              <a:gd name="connsiteX186" fmla="*/ 535221 w 1978900"/>
              <a:gd name="connsiteY186" fmla="*/ 2285810 h 3826100"/>
              <a:gd name="connsiteX187" fmla="*/ 588180 w 1978900"/>
              <a:gd name="connsiteY187" fmla="*/ 2202847 h 3826100"/>
              <a:gd name="connsiteX188" fmla="*/ 607516 w 1978900"/>
              <a:gd name="connsiteY188" fmla="*/ 2174653 h 3826100"/>
              <a:gd name="connsiteX189" fmla="*/ 658761 w 1978900"/>
              <a:gd name="connsiteY189" fmla="*/ 2116646 h 3826100"/>
              <a:gd name="connsiteX190" fmla="*/ 759630 w 1978900"/>
              <a:gd name="connsiteY190" fmla="*/ 2039112 h 3826100"/>
              <a:gd name="connsiteX191" fmla="*/ 834116 w 1978900"/>
              <a:gd name="connsiteY191" fmla="*/ 1992154 h 3826100"/>
              <a:gd name="connsiteX192" fmla="*/ 866596 w 1978900"/>
              <a:gd name="connsiteY192" fmla="*/ 1964912 h 3826100"/>
              <a:gd name="connsiteX193" fmla="*/ 884503 w 1978900"/>
              <a:gd name="connsiteY193" fmla="*/ 1952339 h 3826100"/>
              <a:gd name="connsiteX194" fmla="*/ 937653 w 1978900"/>
              <a:gd name="connsiteY194" fmla="*/ 1911287 h 3826100"/>
              <a:gd name="connsiteX195" fmla="*/ 948797 w 1978900"/>
              <a:gd name="connsiteY195" fmla="*/ 1901476 h 3826100"/>
              <a:gd name="connsiteX196" fmla="*/ 997851 w 1978900"/>
              <a:gd name="connsiteY196" fmla="*/ 1868805 h 3826100"/>
              <a:gd name="connsiteX197" fmla="*/ 1051286 w 1978900"/>
              <a:gd name="connsiteY197" fmla="*/ 1820990 h 3826100"/>
              <a:gd name="connsiteX198" fmla="*/ 1061763 w 1978900"/>
              <a:gd name="connsiteY198" fmla="*/ 1809464 h 3826100"/>
              <a:gd name="connsiteX199" fmla="*/ 1068621 w 1978900"/>
              <a:gd name="connsiteY199" fmla="*/ 1807369 h 3826100"/>
              <a:gd name="connsiteX200" fmla="*/ 1068812 w 1978900"/>
              <a:gd name="connsiteY200" fmla="*/ 1814227 h 382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978900" h="3826100">
                <a:moveTo>
                  <a:pt x="1976925" y="189071"/>
                </a:moveTo>
                <a:cubicBezTo>
                  <a:pt x="1974258" y="171926"/>
                  <a:pt x="1974639" y="154400"/>
                  <a:pt x="1970258" y="137446"/>
                </a:cubicBezTo>
                <a:cubicBezTo>
                  <a:pt x="1969115" y="132779"/>
                  <a:pt x="1970353" y="128111"/>
                  <a:pt x="1971401" y="123444"/>
                </a:cubicBezTo>
                <a:cubicBezTo>
                  <a:pt x="1975306" y="106204"/>
                  <a:pt x="1975687" y="89154"/>
                  <a:pt x="1970639" y="72009"/>
                </a:cubicBezTo>
                <a:cubicBezTo>
                  <a:pt x="1965114" y="53340"/>
                  <a:pt x="1960733" y="34385"/>
                  <a:pt x="1955685" y="15621"/>
                </a:cubicBezTo>
                <a:cubicBezTo>
                  <a:pt x="1953970" y="9239"/>
                  <a:pt x="1951398" y="3238"/>
                  <a:pt x="1943397" y="0"/>
                </a:cubicBezTo>
                <a:cubicBezTo>
                  <a:pt x="1943874" y="31909"/>
                  <a:pt x="1942826" y="62389"/>
                  <a:pt x="1947589" y="92678"/>
                </a:cubicBezTo>
                <a:cubicBezTo>
                  <a:pt x="1949970" y="107537"/>
                  <a:pt x="1948065" y="121539"/>
                  <a:pt x="1943969" y="136112"/>
                </a:cubicBezTo>
                <a:cubicBezTo>
                  <a:pt x="1936825" y="161544"/>
                  <a:pt x="1926252" y="185642"/>
                  <a:pt x="1917680" y="210502"/>
                </a:cubicBezTo>
                <a:cubicBezTo>
                  <a:pt x="1908060" y="238506"/>
                  <a:pt x="1894725" y="265081"/>
                  <a:pt x="1879294" y="290036"/>
                </a:cubicBezTo>
                <a:cubicBezTo>
                  <a:pt x="1855768" y="328041"/>
                  <a:pt x="1831669" y="365760"/>
                  <a:pt x="1809666" y="404717"/>
                </a:cubicBezTo>
                <a:cubicBezTo>
                  <a:pt x="1809476" y="405003"/>
                  <a:pt x="1809381" y="405289"/>
                  <a:pt x="1809285" y="405574"/>
                </a:cubicBezTo>
                <a:cubicBezTo>
                  <a:pt x="1809285" y="405765"/>
                  <a:pt x="1809095" y="405956"/>
                  <a:pt x="1809000" y="406146"/>
                </a:cubicBezTo>
                <a:cubicBezTo>
                  <a:pt x="1808904" y="406432"/>
                  <a:pt x="1808714" y="406718"/>
                  <a:pt x="1808619" y="406908"/>
                </a:cubicBezTo>
                <a:cubicBezTo>
                  <a:pt x="1808523" y="407194"/>
                  <a:pt x="1808428" y="407384"/>
                  <a:pt x="1808238" y="407670"/>
                </a:cubicBezTo>
                <a:cubicBezTo>
                  <a:pt x="1808238" y="407765"/>
                  <a:pt x="1808143" y="407956"/>
                  <a:pt x="1808047" y="408051"/>
                </a:cubicBezTo>
                <a:cubicBezTo>
                  <a:pt x="1778424" y="469106"/>
                  <a:pt x="1731085" y="515112"/>
                  <a:pt x="1719941" y="525399"/>
                </a:cubicBezTo>
                <a:cubicBezTo>
                  <a:pt x="1718798" y="528923"/>
                  <a:pt x="1717083" y="532352"/>
                  <a:pt x="1714512" y="535972"/>
                </a:cubicBezTo>
                <a:cubicBezTo>
                  <a:pt x="1692414" y="566833"/>
                  <a:pt x="1667458" y="595408"/>
                  <a:pt x="1642598" y="623983"/>
                </a:cubicBezTo>
                <a:cubicBezTo>
                  <a:pt x="1630882" y="637508"/>
                  <a:pt x="1614785" y="647128"/>
                  <a:pt x="1599640" y="659416"/>
                </a:cubicBezTo>
                <a:cubicBezTo>
                  <a:pt x="1599545" y="659130"/>
                  <a:pt x="1599450" y="658940"/>
                  <a:pt x="1599354" y="658654"/>
                </a:cubicBezTo>
                <a:lnTo>
                  <a:pt x="1512010" y="727520"/>
                </a:lnTo>
                <a:cubicBezTo>
                  <a:pt x="1510581" y="730853"/>
                  <a:pt x="1508105" y="733997"/>
                  <a:pt x="1504581" y="737045"/>
                </a:cubicBezTo>
                <a:cubicBezTo>
                  <a:pt x="1480387" y="757904"/>
                  <a:pt x="1455336" y="778097"/>
                  <a:pt x="1433619" y="801433"/>
                </a:cubicBezTo>
                <a:cubicBezTo>
                  <a:pt x="1400568" y="837057"/>
                  <a:pt x="1360372" y="862394"/>
                  <a:pt x="1319700" y="887349"/>
                </a:cubicBezTo>
                <a:cubicBezTo>
                  <a:pt x="1299317" y="899922"/>
                  <a:pt x="1278267" y="911543"/>
                  <a:pt x="1259598" y="926592"/>
                </a:cubicBezTo>
                <a:cubicBezTo>
                  <a:pt x="1240929" y="941737"/>
                  <a:pt x="1220355" y="954595"/>
                  <a:pt x="1203686" y="972312"/>
                </a:cubicBezTo>
                <a:cubicBezTo>
                  <a:pt x="1199781" y="976408"/>
                  <a:pt x="1194637" y="980027"/>
                  <a:pt x="1189398" y="981932"/>
                </a:cubicBezTo>
                <a:cubicBezTo>
                  <a:pt x="1180826" y="985076"/>
                  <a:pt x="1173587" y="990124"/>
                  <a:pt x="1165872" y="994505"/>
                </a:cubicBezTo>
                <a:cubicBezTo>
                  <a:pt x="1151203" y="1002887"/>
                  <a:pt x="1136916" y="1012412"/>
                  <a:pt x="1121580" y="1019365"/>
                </a:cubicBezTo>
                <a:cubicBezTo>
                  <a:pt x="1105007" y="1026795"/>
                  <a:pt x="1091100" y="1037939"/>
                  <a:pt x="1077289" y="1048798"/>
                </a:cubicBezTo>
                <a:cubicBezTo>
                  <a:pt x="1057096" y="1064705"/>
                  <a:pt x="1036713" y="1080516"/>
                  <a:pt x="1016710" y="1096708"/>
                </a:cubicBezTo>
                <a:cubicBezTo>
                  <a:pt x="977562" y="1128522"/>
                  <a:pt x="934033" y="1154621"/>
                  <a:pt x="897171" y="1189482"/>
                </a:cubicBezTo>
                <a:cubicBezTo>
                  <a:pt x="881455" y="1204341"/>
                  <a:pt x="866882" y="1220248"/>
                  <a:pt x="851737" y="1235583"/>
                </a:cubicBezTo>
                <a:cubicBezTo>
                  <a:pt x="831639" y="1256062"/>
                  <a:pt x="812113" y="1277112"/>
                  <a:pt x="791825" y="1297400"/>
                </a:cubicBezTo>
                <a:cubicBezTo>
                  <a:pt x="780585" y="1308640"/>
                  <a:pt x="771346" y="1321403"/>
                  <a:pt x="760869" y="1333214"/>
                </a:cubicBezTo>
                <a:cubicBezTo>
                  <a:pt x="741438" y="1355027"/>
                  <a:pt x="725912" y="1379982"/>
                  <a:pt x="709529" y="1404176"/>
                </a:cubicBezTo>
                <a:cubicBezTo>
                  <a:pt x="691241" y="1431036"/>
                  <a:pt x="676572" y="1460183"/>
                  <a:pt x="662856" y="1489710"/>
                </a:cubicBezTo>
                <a:cubicBezTo>
                  <a:pt x="651236" y="1514761"/>
                  <a:pt x="636472" y="1538478"/>
                  <a:pt x="627900" y="1564958"/>
                </a:cubicBezTo>
                <a:cubicBezTo>
                  <a:pt x="625518" y="1572482"/>
                  <a:pt x="622185" y="1579150"/>
                  <a:pt x="617232" y="1585722"/>
                </a:cubicBezTo>
                <a:cubicBezTo>
                  <a:pt x="605802" y="1600772"/>
                  <a:pt x="596848" y="1617440"/>
                  <a:pt x="590371" y="1635347"/>
                </a:cubicBezTo>
                <a:cubicBezTo>
                  <a:pt x="581037" y="1661065"/>
                  <a:pt x="571226" y="1686592"/>
                  <a:pt x="564082" y="1713071"/>
                </a:cubicBezTo>
                <a:cubicBezTo>
                  <a:pt x="563225" y="1716215"/>
                  <a:pt x="562844" y="1719548"/>
                  <a:pt x="560844" y="1721834"/>
                </a:cubicBezTo>
                <a:lnTo>
                  <a:pt x="560844" y="1721834"/>
                </a:lnTo>
                <a:cubicBezTo>
                  <a:pt x="550461" y="1750505"/>
                  <a:pt x="516171" y="1847088"/>
                  <a:pt x="480167" y="1971961"/>
                </a:cubicBezTo>
                <a:lnTo>
                  <a:pt x="480167" y="1971961"/>
                </a:lnTo>
                <a:cubicBezTo>
                  <a:pt x="479024" y="1979581"/>
                  <a:pt x="476833" y="1986629"/>
                  <a:pt x="474642" y="1993392"/>
                </a:cubicBezTo>
                <a:cubicBezTo>
                  <a:pt x="459974" y="2039207"/>
                  <a:pt x="453021" y="2086451"/>
                  <a:pt x="445782" y="2133695"/>
                </a:cubicBezTo>
                <a:cubicBezTo>
                  <a:pt x="442257" y="2156555"/>
                  <a:pt x="435399" y="2178939"/>
                  <a:pt x="432066" y="2201799"/>
                </a:cubicBezTo>
                <a:cubicBezTo>
                  <a:pt x="423207" y="2261711"/>
                  <a:pt x="417778" y="2321909"/>
                  <a:pt x="418445" y="2382679"/>
                </a:cubicBezTo>
                <a:cubicBezTo>
                  <a:pt x="418635" y="2403062"/>
                  <a:pt x="416445" y="2423446"/>
                  <a:pt x="415016" y="2443925"/>
                </a:cubicBezTo>
                <a:cubicBezTo>
                  <a:pt x="410920" y="2503170"/>
                  <a:pt x="409872" y="2562511"/>
                  <a:pt x="417016" y="2621756"/>
                </a:cubicBezTo>
                <a:cubicBezTo>
                  <a:pt x="420636" y="2652046"/>
                  <a:pt x="422255" y="2682621"/>
                  <a:pt x="426255" y="2712910"/>
                </a:cubicBezTo>
                <a:cubicBezTo>
                  <a:pt x="431589" y="2753011"/>
                  <a:pt x="433590" y="2793587"/>
                  <a:pt x="445972" y="2832640"/>
                </a:cubicBezTo>
                <a:cubicBezTo>
                  <a:pt x="453973" y="2857881"/>
                  <a:pt x="454354" y="2884170"/>
                  <a:pt x="452830" y="2910840"/>
                </a:cubicBezTo>
                <a:cubicBezTo>
                  <a:pt x="450449" y="2953988"/>
                  <a:pt x="435685" y="2992755"/>
                  <a:pt x="416064" y="3030379"/>
                </a:cubicBezTo>
                <a:cubicBezTo>
                  <a:pt x="394823" y="3070955"/>
                  <a:pt x="373582" y="3111532"/>
                  <a:pt x="352532" y="3152204"/>
                </a:cubicBezTo>
                <a:cubicBezTo>
                  <a:pt x="349579" y="3157918"/>
                  <a:pt x="345769" y="3162776"/>
                  <a:pt x="341578" y="3167443"/>
                </a:cubicBezTo>
                <a:cubicBezTo>
                  <a:pt x="318813" y="3208401"/>
                  <a:pt x="259473" y="3274314"/>
                  <a:pt x="243375" y="3291840"/>
                </a:cubicBezTo>
                <a:lnTo>
                  <a:pt x="243375" y="3291840"/>
                </a:lnTo>
                <a:cubicBezTo>
                  <a:pt x="242137" y="3294317"/>
                  <a:pt x="240518" y="3296793"/>
                  <a:pt x="238327" y="3299270"/>
                </a:cubicBezTo>
                <a:cubicBezTo>
                  <a:pt x="210514" y="3331559"/>
                  <a:pt x="185178" y="3365754"/>
                  <a:pt x="157079" y="3397949"/>
                </a:cubicBezTo>
                <a:cubicBezTo>
                  <a:pt x="139839" y="3417665"/>
                  <a:pt x="125551" y="3440144"/>
                  <a:pt x="110597" y="3461766"/>
                </a:cubicBezTo>
                <a:cubicBezTo>
                  <a:pt x="92309" y="3488150"/>
                  <a:pt x="73545" y="3514154"/>
                  <a:pt x="58495" y="3542729"/>
                </a:cubicBezTo>
                <a:cubicBezTo>
                  <a:pt x="44493" y="3569494"/>
                  <a:pt x="35064" y="3597974"/>
                  <a:pt x="23919" y="3625787"/>
                </a:cubicBezTo>
                <a:cubicBezTo>
                  <a:pt x="10965" y="3658172"/>
                  <a:pt x="2107" y="3691509"/>
                  <a:pt x="202" y="3726752"/>
                </a:cubicBezTo>
                <a:cubicBezTo>
                  <a:pt x="-1512" y="3759422"/>
                  <a:pt x="8108" y="3790283"/>
                  <a:pt x="12870" y="3821906"/>
                </a:cubicBezTo>
                <a:cubicBezTo>
                  <a:pt x="13156" y="3824097"/>
                  <a:pt x="14013" y="3826193"/>
                  <a:pt x="16490" y="3826097"/>
                </a:cubicBezTo>
                <a:cubicBezTo>
                  <a:pt x="18776" y="3826002"/>
                  <a:pt x="20205" y="3824097"/>
                  <a:pt x="20586" y="3821906"/>
                </a:cubicBezTo>
                <a:cubicBezTo>
                  <a:pt x="22681" y="3810095"/>
                  <a:pt x="26301" y="3798189"/>
                  <a:pt x="26301" y="3786378"/>
                </a:cubicBezTo>
                <a:cubicBezTo>
                  <a:pt x="26301" y="3743706"/>
                  <a:pt x="35064" y="3702749"/>
                  <a:pt x="49256" y="3662934"/>
                </a:cubicBezTo>
                <a:cubicBezTo>
                  <a:pt x="64496" y="3620357"/>
                  <a:pt x="89928" y="3583496"/>
                  <a:pt x="117360" y="3548063"/>
                </a:cubicBezTo>
                <a:cubicBezTo>
                  <a:pt x="132504" y="3528536"/>
                  <a:pt x="148125" y="3509391"/>
                  <a:pt x="163175" y="3489770"/>
                </a:cubicBezTo>
                <a:cubicBezTo>
                  <a:pt x="183749" y="3463004"/>
                  <a:pt x="206037" y="3437858"/>
                  <a:pt x="229088" y="3413379"/>
                </a:cubicBezTo>
                <a:cubicBezTo>
                  <a:pt x="231088" y="3411188"/>
                  <a:pt x="233088" y="3408140"/>
                  <a:pt x="236422" y="3406997"/>
                </a:cubicBezTo>
                <a:cubicBezTo>
                  <a:pt x="256806" y="3385566"/>
                  <a:pt x="307860" y="3331369"/>
                  <a:pt x="347865" y="3285268"/>
                </a:cubicBezTo>
                <a:cubicBezTo>
                  <a:pt x="370439" y="3256979"/>
                  <a:pt x="394728" y="3230023"/>
                  <a:pt x="414540" y="3199638"/>
                </a:cubicBezTo>
                <a:cubicBezTo>
                  <a:pt x="422826" y="3186970"/>
                  <a:pt x="432161" y="3174968"/>
                  <a:pt x="438447" y="3160967"/>
                </a:cubicBezTo>
                <a:cubicBezTo>
                  <a:pt x="451592" y="3131725"/>
                  <a:pt x="468165" y="3104293"/>
                  <a:pt x="480929" y="3074765"/>
                </a:cubicBezTo>
                <a:cubicBezTo>
                  <a:pt x="493883" y="3044857"/>
                  <a:pt x="509123" y="3016091"/>
                  <a:pt x="509980" y="2982563"/>
                </a:cubicBezTo>
                <a:cubicBezTo>
                  <a:pt x="509980" y="2979992"/>
                  <a:pt x="510837" y="2977325"/>
                  <a:pt x="511885" y="2974943"/>
                </a:cubicBezTo>
                <a:cubicBezTo>
                  <a:pt x="518172" y="2960275"/>
                  <a:pt x="520553" y="2944654"/>
                  <a:pt x="524077" y="2929318"/>
                </a:cubicBezTo>
                <a:cubicBezTo>
                  <a:pt x="530364" y="2902172"/>
                  <a:pt x="535983" y="2874835"/>
                  <a:pt x="534364" y="2846832"/>
                </a:cubicBezTo>
                <a:cubicBezTo>
                  <a:pt x="533316" y="2828163"/>
                  <a:pt x="537793" y="2809304"/>
                  <a:pt x="532554" y="2790730"/>
                </a:cubicBezTo>
                <a:cubicBezTo>
                  <a:pt x="531983" y="2788825"/>
                  <a:pt x="532935" y="2786539"/>
                  <a:pt x="533221" y="2784539"/>
                </a:cubicBezTo>
                <a:cubicBezTo>
                  <a:pt x="536555" y="2763203"/>
                  <a:pt x="537222" y="2741867"/>
                  <a:pt x="531888" y="2720626"/>
                </a:cubicBezTo>
                <a:cubicBezTo>
                  <a:pt x="529316" y="2710529"/>
                  <a:pt x="533221" y="2706815"/>
                  <a:pt x="544175" y="2707672"/>
                </a:cubicBezTo>
                <a:cubicBezTo>
                  <a:pt x="545127" y="2703672"/>
                  <a:pt x="541794" y="2702147"/>
                  <a:pt x="539603" y="2700242"/>
                </a:cubicBezTo>
                <a:cubicBezTo>
                  <a:pt x="534078" y="2695385"/>
                  <a:pt x="530173" y="2690527"/>
                  <a:pt x="534078" y="2682621"/>
                </a:cubicBezTo>
                <a:cubicBezTo>
                  <a:pt x="535126" y="2680430"/>
                  <a:pt x="534555" y="2677478"/>
                  <a:pt x="534555" y="2674810"/>
                </a:cubicBezTo>
                <a:cubicBezTo>
                  <a:pt x="533888" y="2630615"/>
                  <a:pt x="547413" y="2588609"/>
                  <a:pt x="555605" y="2545842"/>
                </a:cubicBezTo>
                <a:cubicBezTo>
                  <a:pt x="559605" y="2524887"/>
                  <a:pt x="568464" y="2504694"/>
                  <a:pt x="575798" y="2484406"/>
                </a:cubicBezTo>
                <a:cubicBezTo>
                  <a:pt x="579132" y="2475167"/>
                  <a:pt x="580465" y="2465260"/>
                  <a:pt x="585704" y="2456688"/>
                </a:cubicBezTo>
                <a:cubicBezTo>
                  <a:pt x="601896" y="2429732"/>
                  <a:pt x="616089" y="2401634"/>
                  <a:pt x="631233" y="2374106"/>
                </a:cubicBezTo>
                <a:cubicBezTo>
                  <a:pt x="645997" y="2347341"/>
                  <a:pt x="662856" y="2322005"/>
                  <a:pt x="679525" y="2296668"/>
                </a:cubicBezTo>
                <a:cubicBezTo>
                  <a:pt x="693336" y="2275618"/>
                  <a:pt x="707910" y="2254949"/>
                  <a:pt x="721626" y="2233898"/>
                </a:cubicBezTo>
                <a:cubicBezTo>
                  <a:pt x="736294" y="2211419"/>
                  <a:pt x="753915" y="2192465"/>
                  <a:pt x="773442" y="2174843"/>
                </a:cubicBezTo>
                <a:cubicBezTo>
                  <a:pt x="800397" y="2150459"/>
                  <a:pt x="828496" y="2127695"/>
                  <a:pt x="858309" y="2106740"/>
                </a:cubicBezTo>
                <a:cubicBezTo>
                  <a:pt x="879455" y="2091881"/>
                  <a:pt x="901077" y="2077403"/>
                  <a:pt x="924222" y="2066734"/>
                </a:cubicBezTo>
                <a:cubicBezTo>
                  <a:pt x="948416" y="2055685"/>
                  <a:pt x="971276" y="2043303"/>
                  <a:pt x="991945" y="2026730"/>
                </a:cubicBezTo>
                <a:cubicBezTo>
                  <a:pt x="1005947" y="2015585"/>
                  <a:pt x="1019568" y="2003965"/>
                  <a:pt x="1032903" y="1992058"/>
                </a:cubicBezTo>
                <a:cubicBezTo>
                  <a:pt x="1052238" y="1974818"/>
                  <a:pt x="1070622" y="1956625"/>
                  <a:pt x="1082528" y="1933099"/>
                </a:cubicBezTo>
                <a:cubicBezTo>
                  <a:pt x="1083480" y="1931289"/>
                  <a:pt x="1084433" y="1930051"/>
                  <a:pt x="1085957" y="1928527"/>
                </a:cubicBezTo>
                <a:cubicBezTo>
                  <a:pt x="1097958" y="1917097"/>
                  <a:pt x="1107579" y="1903762"/>
                  <a:pt x="1115484" y="1889189"/>
                </a:cubicBezTo>
                <a:cubicBezTo>
                  <a:pt x="1126724" y="1868424"/>
                  <a:pt x="1132629" y="1845183"/>
                  <a:pt x="1144917" y="1824895"/>
                </a:cubicBezTo>
                <a:cubicBezTo>
                  <a:pt x="1154537" y="1809083"/>
                  <a:pt x="1160442" y="1791653"/>
                  <a:pt x="1165395" y="1773936"/>
                </a:cubicBezTo>
                <a:cubicBezTo>
                  <a:pt x="1168920" y="1761268"/>
                  <a:pt x="1170729" y="1748218"/>
                  <a:pt x="1175301" y="1735836"/>
                </a:cubicBezTo>
                <a:cubicBezTo>
                  <a:pt x="1179207" y="1725454"/>
                  <a:pt x="1181302" y="1714881"/>
                  <a:pt x="1179778" y="1703356"/>
                </a:cubicBezTo>
                <a:cubicBezTo>
                  <a:pt x="1178730" y="1695069"/>
                  <a:pt x="1180445" y="1686592"/>
                  <a:pt x="1183112" y="1678496"/>
                </a:cubicBezTo>
                <a:cubicBezTo>
                  <a:pt x="1184255" y="1674971"/>
                  <a:pt x="1186065" y="1671352"/>
                  <a:pt x="1184922" y="1667732"/>
                </a:cubicBezTo>
                <a:cubicBezTo>
                  <a:pt x="1178730" y="1647920"/>
                  <a:pt x="1183683" y="1628013"/>
                  <a:pt x="1184731" y="1608296"/>
                </a:cubicBezTo>
                <a:cubicBezTo>
                  <a:pt x="1186636" y="1574101"/>
                  <a:pt x="1183969" y="1540002"/>
                  <a:pt x="1182636" y="1505998"/>
                </a:cubicBezTo>
                <a:cubicBezTo>
                  <a:pt x="1161585" y="1393508"/>
                  <a:pt x="1173968" y="1354265"/>
                  <a:pt x="1173968" y="1354265"/>
                </a:cubicBezTo>
                <a:cubicBezTo>
                  <a:pt x="1174635" y="1343120"/>
                  <a:pt x="1178730" y="1332738"/>
                  <a:pt x="1181112" y="1321880"/>
                </a:cubicBezTo>
                <a:cubicBezTo>
                  <a:pt x="1185588" y="1300925"/>
                  <a:pt x="1190637" y="1280160"/>
                  <a:pt x="1195018" y="1259300"/>
                </a:cubicBezTo>
                <a:cubicBezTo>
                  <a:pt x="1196637" y="1251776"/>
                  <a:pt x="1202543" y="1247013"/>
                  <a:pt x="1205019" y="1239869"/>
                </a:cubicBezTo>
                <a:cubicBezTo>
                  <a:pt x="1215973" y="1208056"/>
                  <a:pt x="1227498" y="1176528"/>
                  <a:pt x="1239310" y="1145000"/>
                </a:cubicBezTo>
                <a:cubicBezTo>
                  <a:pt x="1241595" y="1138809"/>
                  <a:pt x="1245882" y="1133380"/>
                  <a:pt x="1249311" y="1127665"/>
                </a:cubicBezTo>
                <a:cubicBezTo>
                  <a:pt x="1272361" y="1089946"/>
                  <a:pt x="1297602" y="1053941"/>
                  <a:pt x="1328178" y="1021842"/>
                </a:cubicBezTo>
                <a:cubicBezTo>
                  <a:pt x="1334940" y="1014698"/>
                  <a:pt x="1340560" y="1006411"/>
                  <a:pt x="1347228" y="999077"/>
                </a:cubicBezTo>
                <a:cubicBezTo>
                  <a:pt x="1353133" y="992600"/>
                  <a:pt x="1358562" y="985361"/>
                  <a:pt x="1368373" y="983837"/>
                </a:cubicBezTo>
                <a:cubicBezTo>
                  <a:pt x="1371993" y="983266"/>
                  <a:pt x="1374469" y="979932"/>
                  <a:pt x="1377136" y="977456"/>
                </a:cubicBezTo>
                <a:cubicBezTo>
                  <a:pt x="1413903" y="944308"/>
                  <a:pt x="1453908" y="915543"/>
                  <a:pt x="1495818" y="889254"/>
                </a:cubicBezTo>
                <a:cubicBezTo>
                  <a:pt x="1505057" y="883444"/>
                  <a:pt x="1512391" y="874871"/>
                  <a:pt x="1524964" y="868870"/>
                </a:cubicBezTo>
                <a:lnTo>
                  <a:pt x="1623072" y="794957"/>
                </a:lnTo>
                <a:lnTo>
                  <a:pt x="1623072" y="794957"/>
                </a:lnTo>
                <a:cubicBezTo>
                  <a:pt x="1624215" y="793528"/>
                  <a:pt x="1625643" y="792194"/>
                  <a:pt x="1627358" y="790956"/>
                </a:cubicBezTo>
                <a:cubicBezTo>
                  <a:pt x="1634025" y="785908"/>
                  <a:pt x="1640788" y="780860"/>
                  <a:pt x="1648027" y="776573"/>
                </a:cubicBezTo>
                <a:cubicBezTo>
                  <a:pt x="1654409" y="772858"/>
                  <a:pt x="1660219" y="768191"/>
                  <a:pt x="1664410" y="762476"/>
                </a:cubicBezTo>
                <a:cubicBezTo>
                  <a:pt x="1675650" y="746951"/>
                  <a:pt x="1689937" y="734187"/>
                  <a:pt x="1702129" y="719614"/>
                </a:cubicBezTo>
                <a:cubicBezTo>
                  <a:pt x="1707368" y="713327"/>
                  <a:pt x="1715750" y="710565"/>
                  <a:pt x="1722036" y="704660"/>
                </a:cubicBezTo>
                <a:lnTo>
                  <a:pt x="1833003" y="575120"/>
                </a:lnTo>
                <a:lnTo>
                  <a:pt x="1833003" y="575120"/>
                </a:lnTo>
                <a:cubicBezTo>
                  <a:pt x="1833384" y="574643"/>
                  <a:pt x="1833669" y="574167"/>
                  <a:pt x="1834050" y="573786"/>
                </a:cubicBezTo>
                <a:cubicBezTo>
                  <a:pt x="1850052" y="557212"/>
                  <a:pt x="1859006" y="536162"/>
                  <a:pt x="1870627" y="516922"/>
                </a:cubicBezTo>
                <a:cubicBezTo>
                  <a:pt x="1883390" y="495872"/>
                  <a:pt x="1895391" y="473964"/>
                  <a:pt x="1905107" y="451676"/>
                </a:cubicBezTo>
                <a:cubicBezTo>
                  <a:pt x="1919204" y="419481"/>
                  <a:pt x="1936920" y="389001"/>
                  <a:pt x="1947303" y="354902"/>
                </a:cubicBezTo>
                <a:cubicBezTo>
                  <a:pt x="1954351" y="331470"/>
                  <a:pt x="1966353" y="309277"/>
                  <a:pt x="1970639" y="284988"/>
                </a:cubicBezTo>
                <a:cubicBezTo>
                  <a:pt x="1976164" y="253556"/>
                  <a:pt x="1982069" y="221932"/>
                  <a:pt x="1976925" y="189548"/>
                </a:cubicBezTo>
                <a:close/>
                <a:moveTo>
                  <a:pt x="549604" y="2134648"/>
                </a:moveTo>
                <a:cubicBezTo>
                  <a:pt x="546366" y="2130362"/>
                  <a:pt x="548461" y="2125599"/>
                  <a:pt x="549318" y="2121218"/>
                </a:cubicBezTo>
                <a:cubicBezTo>
                  <a:pt x="554843" y="2090166"/>
                  <a:pt x="561225" y="2059305"/>
                  <a:pt x="567797" y="2028444"/>
                </a:cubicBezTo>
                <a:cubicBezTo>
                  <a:pt x="574750" y="1995964"/>
                  <a:pt x="582275" y="1963865"/>
                  <a:pt x="593229" y="1932527"/>
                </a:cubicBezTo>
                <a:cubicBezTo>
                  <a:pt x="596753" y="1922335"/>
                  <a:pt x="600849" y="1912334"/>
                  <a:pt x="605040" y="1902428"/>
                </a:cubicBezTo>
                <a:cubicBezTo>
                  <a:pt x="628757" y="1839754"/>
                  <a:pt x="678192" y="1712024"/>
                  <a:pt x="725626" y="1605915"/>
                </a:cubicBezTo>
                <a:cubicBezTo>
                  <a:pt x="725340" y="1603724"/>
                  <a:pt x="726293" y="1601724"/>
                  <a:pt x="727245" y="1599914"/>
                </a:cubicBezTo>
                <a:cubicBezTo>
                  <a:pt x="740866" y="1573149"/>
                  <a:pt x="750867" y="1544669"/>
                  <a:pt x="764964" y="1518285"/>
                </a:cubicBezTo>
                <a:cubicBezTo>
                  <a:pt x="772489" y="1504188"/>
                  <a:pt x="780681" y="1490377"/>
                  <a:pt x="789825" y="1477137"/>
                </a:cubicBezTo>
                <a:cubicBezTo>
                  <a:pt x="797064" y="1466659"/>
                  <a:pt x="804779" y="1456563"/>
                  <a:pt x="813161" y="1446752"/>
                </a:cubicBezTo>
                <a:cubicBezTo>
                  <a:pt x="822114" y="1436275"/>
                  <a:pt x="831830" y="1426845"/>
                  <a:pt x="841926" y="1417701"/>
                </a:cubicBezTo>
                <a:cubicBezTo>
                  <a:pt x="849261" y="1411033"/>
                  <a:pt x="856690" y="1404652"/>
                  <a:pt x="864215" y="1398080"/>
                </a:cubicBezTo>
                <a:cubicBezTo>
                  <a:pt x="875359" y="1388364"/>
                  <a:pt x="884598" y="1376744"/>
                  <a:pt x="893552" y="1365123"/>
                </a:cubicBezTo>
                <a:cubicBezTo>
                  <a:pt x="923937" y="1325785"/>
                  <a:pt x="959274" y="1291685"/>
                  <a:pt x="998422" y="1261205"/>
                </a:cubicBezTo>
                <a:cubicBezTo>
                  <a:pt x="1014519" y="1248632"/>
                  <a:pt x="1029378" y="1234535"/>
                  <a:pt x="1045952" y="1222343"/>
                </a:cubicBezTo>
                <a:cubicBezTo>
                  <a:pt x="1056048" y="1214914"/>
                  <a:pt x="1065383" y="1205294"/>
                  <a:pt x="1074717" y="1196435"/>
                </a:cubicBezTo>
                <a:cubicBezTo>
                  <a:pt x="1076622" y="1194626"/>
                  <a:pt x="1078242" y="1192435"/>
                  <a:pt x="1080718" y="1191768"/>
                </a:cubicBezTo>
                <a:cubicBezTo>
                  <a:pt x="1083099" y="1191101"/>
                  <a:pt x="1086147" y="1190435"/>
                  <a:pt x="1088148" y="1192435"/>
                </a:cubicBezTo>
                <a:cubicBezTo>
                  <a:pt x="1090529" y="1194816"/>
                  <a:pt x="1088624" y="1197388"/>
                  <a:pt x="1087290" y="1199483"/>
                </a:cubicBezTo>
                <a:cubicBezTo>
                  <a:pt x="1076622" y="1215962"/>
                  <a:pt x="1070336" y="1234440"/>
                  <a:pt x="1062716" y="1252347"/>
                </a:cubicBezTo>
                <a:cubicBezTo>
                  <a:pt x="1046047" y="1291781"/>
                  <a:pt x="1038427" y="1332643"/>
                  <a:pt x="1042618" y="1375601"/>
                </a:cubicBezTo>
                <a:cubicBezTo>
                  <a:pt x="1043761" y="1387507"/>
                  <a:pt x="1043571" y="1399604"/>
                  <a:pt x="1043666" y="1411605"/>
                </a:cubicBezTo>
                <a:lnTo>
                  <a:pt x="1043952" y="1412462"/>
                </a:lnTo>
                <a:cubicBezTo>
                  <a:pt x="1043952" y="1412462"/>
                  <a:pt x="1055667" y="1459611"/>
                  <a:pt x="1071288" y="1549717"/>
                </a:cubicBezTo>
                <a:cubicBezTo>
                  <a:pt x="1071860" y="1551146"/>
                  <a:pt x="1072241" y="1553051"/>
                  <a:pt x="1072241" y="1555433"/>
                </a:cubicBezTo>
                <a:cubicBezTo>
                  <a:pt x="1072622" y="1566386"/>
                  <a:pt x="1074336" y="1577245"/>
                  <a:pt x="1075860" y="1588103"/>
                </a:cubicBezTo>
                <a:cubicBezTo>
                  <a:pt x="1075860" y="1588103"/>
                  <a:pt x="1075860" y="1588103"/>
                  <a:pt x="1075860" y="1588103"/>
                </a:cubicBezTo>
                <a:cubicBezTo>
                  <a:pt x="1077099" y="1596485"/>
                  <a:pt x="1078242" y="1604867"/>
                  <a:pt x="1078623" y="1613154"/>
                </a:cubicBezTo>
                <a:cubicBezTo>
                  <a:pt x="1080051" y="1640872"/>
                  <a:pt x="1075194" y="1668304"/>
                  <a:pt x="1059287" y="1693069"/>
                </a:cubicBezTo>
                <a:cubicBezTo>
                  <a:pt x="1039761" y="1723358"/>
                  <a:pt x="1015377" y="1749552"/>
                  <a:pt x="991755" y="1776317"/>
                </a:cubicBezTo>
                <a:cubicBezTo>
                  <a:pt x="973657" y="1796796"/>
                  <a:pt x="949178" y="1810417"/>
                  <a:pt x="926413" y="1825657"/>
                </a:cubicBezTo>
                <a:cubicBezTo>
                  <a:pt x="878788" y="1857566"/>
                  <a:pt x="830496" y="1888331"/>
                  <a:pt x="783824" y="1921764"/>
                </a:cubicBezTo>
                <a:cubicBezTo>
                  <a:pt x="755249" y="1942243"/>
                  <a:pt x="725055" y="1960816"/>
                  <a:pt x="697908" y="1983296"/>
                </a:cubicBezTo>
                <a:cubicBezTo>
                  <a:pt x="656570" y="2017585"/>
                  <a:pt x="617613" y="2054447"/>
                  <a:pt x="584466" y="2097024"/>
                </a:cubicBezTo>
                <a:cubicBezTo>
                  <a:pt x="575417" y="2108645"/>
                  <a:pt x="565701" y="2119693"/>
                  <a:pt x="556272" y="2131028"/>
                </a:cubicBezTo>
                <a:cubicBezTo>
                  <a:pt x="554557" y="2133029"/>
                  <a:pt x="552843" y="2135124"/>
                  <a:pt x="549604" y="2134553"/>
                </a:cubicBezTo>
                <a:close/>
                <a:moveTo>
                  <a:pt x="1068907" y="1814322"/>
                </a:moveTo>
                <a:cubicBezTo>
                  <a:pt x="1061478" y="1835277"/>
                  <a:pt x="1048905" y="1853279"/>
                  <a:pt x="1035379" y="1870424"/>
                </a:cubicBezTo>
                <a:cubicBezTo>
                  <a:pt x="1028521" y="1879092"/>
                  <a:pt x="1023282" y="1888617"/>
                  <a:pt x="1016710" y="1897380"/>
                </a:cubicBezTo>
                <a:cubicBezTo>
                  <a:pt x="1006233" y="1911287"/>
                  <a:pt x="992707" y="1921383"/>
                  <a:pt x="977943" y="1928908"/>
                </a:cubicBezTo>
                <a:cubicBezTo>
                  <a:pt x="967466" y="1934242"/>
                  <a:pt x="957179" y="1939957"/>
                  <a:pt x="949464" y="1947958"/>
                </a:cubicBezTo>
                <a:cubicBezTo>
                  <a:pt x="932795" y="1965293"/>
                  <a:pt x="911935" y="1976723"/>
                  <a:pt x="892790" y="1990439"/>
                </a:cubicBezTo>
                <a:cubicBezTo>
                  <a:pt x="855166" y="2017395"/>
                  <a:pt x="815828" y="2041874"/>
                  <a:pt x="779157" y="2069973"/>
                </a:cubicBezTo>
                <a:cubicBezTo>
                  <a:pt x="729150" y="2108264"/>
                  <a:pt x="679620" y="2147507"/>
                  <a:pt x="643521" y="2200751"/>
                </a:cubicBezTo>
                <a:cubicBezTo>
                  <a:pt x="629043" y="2221992"/>
                  <a:pt x="610564" y="2240375"/>
                  <a:pt x="595229" y="2261140"/>
                </a:cubicBezTo>
                <a:cubicBezTo>
                  <a:pt x="574464" y="2289143"/>
                  <a:pt x="556462" y="2318671"/>
                  <a:pt x="539508" y="2349056"/>
                </a:cubicBezTo>
                <a:cubicBezTo>
                  <a:pt x="537317" y="2353056"/>
                  <a:pt x="536269" y="2358200"/>
                  <a:pt x="528459" y="2360295"/>
                </a:cubicBezTo>
                <a:cubicBezTo>
                  <a:pt x="530840" y="2334959"/>
                  <a:pt x="525125" y="2310956"/>
                  <a:pt x="535221" y="2285810"/>
                </a:cubicBezTo>
                <a:cubicBezTo>
                  <a:pt x="547794" y="2254282"/>
                  <a:pt x="565416" y="2227326"/>
                  <a:pt x="588180" y="2202847"/>
                </a:cubicBezTo>
                <a:cubicBezTo>
                  <a:pt x="595800" y="2194560"/>
                  <a:pt x="601325" y="2184273"/>
                  <a:pt x="607516" y="2174653"/>
                </a:cubicBezTo>
                <a:cubicBezTo>
                  <a:pt x="621518" y="2152555"/>
                  <a:pt x="639520" y="2133029"/>
                  <a:pt x="658761" y="2116646"/>
                </a:cubicBezTo>
                <a:cubicBezTo>
                  <a:pt x="690955" y="2089214"/>
                  <a:pt x="721721" y="2058924"/>
                  <a:pt x="759630" y="2039112"/>
                </a:cubicBezTo>
                <a:cubicBezTo>
                  <a:pt x="785919" y="2025491"/>
                  <a:pt x="808684" y="2006917"/>
                  <a:pt x="834116" y="1992154"/>
                </a:cubicBezTo>
                <a:cubicBezTo>
                  <a:pt x="846213" y="1985200"/>
                  <a:pt x="856214" y="1974437"/>
                  <a:pt x="866596" y="1964912"/>
                </a:cubicBezTo>
                <a:cubicBezTo>
                  <a:pt x="872121" y="1959864"/>
                  <a:pt x="877931" y="1955864"/>
                  <a:pt x="884503" y="1952339"/>
                </a:cubicBezTo>
                <a:cubicBezTo>
                  <a:pt x="904506" y="1941671"/>
                  <a:pt x="922317" y="1927765"/>
                  <a:pt x="937653" y="1911287"/>
                </a:cubicBezTo>
                <a:cubicBezTo>
                  <a:pt x="941177" y="1907476"/>
                  <a:pt x="943749" y="1903571"/>
                  <a:pt x="948797" y="1901476"/>
                </a:cubicBezTo>
                <a:cubicBezTo>
                  <a:pt x="967371" y="1893951"/>
                  <a:pt x="983468" y="1882331"/>
                  <a:pt x="997851" y="1868805"/>
                </a:cubicBezTo>
                <a:cubicBezTo>
                  <a:pt x="1015281" y="1852327"/>
                  <a:pt x="1035189" y="1838801"/>
                  <a:pt x="1051286" y="1820990"/>
                </a:cubicBezTo>
                <a:cubicBezTo>
                  <a:pt x="1054810" y="1817180"/>
                  <a:pt x="1058049" y="1813084"/>
                  <a:pt x="1061763" y="1809464"/>
                </a:cubicBezTo>
                <a:cubicBezTo>
                  <a:pt x="1063478" y="1807750"/>
                  <a:pt x="1065859" y="1805559"/>
                  <a:pt x="1068621" y="1807369"/>
                </a:cubicBezTo>
                <a:cubicBezTo>
                  <a:pt x="1071669" y="1809369"/>
                  <a:pt x="1069669" y="1811846"/>
                  <a:pt x="1068812" y="1814227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0B96F0-C971-E5DC-31BC-2583CCEB50E1}"/>
              </a:ext>
            </a:extLst>
          </p:cNvPr>
          <p:cNvGrpSpPr/>
          <p:nvPr/>
        </p:nvGrpSpPr>
        <p:grpSpPr>
          <a:xfrm>
            <a:off x="-5574891" y="-11649997"/>
            <a:ext cx="19703846" cy="20232396"/>
            <a:chOff x="0" y="-5219700"/>
            <a:chExt cx="14218273" cy="1459967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6063464-C1DA-34A5-0184-3831B23525D2}"/>
                </a:ext>
              </a:extLst>
            </p:cNvPr>
            <p:cNvGrpSpPr/>
            <p:nvPr/>
          </p:nvGrpSpPr>
          <p:grpSpPr>
            <a:xfrm>
              <a:off x="0" y="-5219700"/>
              <a:ext cx="13326247" cy="13148563"/>
              <a:chOff x="-573860" y="-5219700"/>
              <a:chExt cx="13900107" cy="13714771"/>
            </a:xfrm>
          </p:grpSpPr>
          <p:pic>
            <p:nvPicPr>
              <p:cNvPr id="11" name="Picture 10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AECD9F5E-C163-44FC-6381-7AD57F1571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73860" y="-5219700"/>
                <a:ext cx="13900107" cy="13714771"/>
              </a:xfrm>
              <a:prstGeom prst="rect">
                <a:avLst/>
              </a:prstGeom>
            </p:spPr>
          </p:pic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0D7B083-93AA-466E-3168-CE76CBD0BB1E}"/>
                  </a:ext>
                </a:extLst>
              </p:cNvPr>
              <p:cNvSpPr/>
              <p:nvPr/>
            </p:nvSpPr>
            <p:spPr>
              <a:xfrm>
                <a:off x="4051301" y="3581400"/>
                <a:ext cx="4229100" cy="4097242"/>
              </a:xfrm>
              <a:custGeom>
                <a:avLst/>
                <a:gdLst>
                  <a:gd name="connsiteX0" fmla="*/ 0 w 4229100"/>
                  <a:gd name="connsiteY0" fmla="*/ 382492 h 4097242"/>
                  <a:gd name="connsiteX1" fmla="*/ 0 w 4229100"/>
                  <a:gd name="connsiteY1" fmla="*/ 382492 h 4097242"/>
                  <a:gd name="connsiteX2" fmla="*/ 266700 w 4229100"/>
                  <a:gd name="connsiteY2" fmla="*/ 401542 h 4097242"/>
                  <a:gd name="connsiteX3" fmla="*/ 419100 w 4229100"/>
                  <a:gd name="connsiteY3" fmla="*/ 496792 h 4097242"/>
                  <a:gd name="connsiteX4" fmla="*/ 647700 w 4229100"/>
                  <a:gd name="connsiteY4" fmla="*/ 553942 h 4097242"/>
                  <a:gd name="connsiteX5" fmla="*/ 800100 w 4229100"/>
                  <a:gd name="connsiteY5" fmla="*/ 630142 h 4097242"/>
                  <a:gd name="connsiteX6" fmla="*/ 876300 w 4229100"/>
                  <a:gd name="connsiteY6" fmla="*/ 668242 h 4097242"/>
                  <a:gd name="connsiteX7" fmla="*/ 971550 w 4229100"/>
                  <a:gd name="connsiteY7" fmla="*/ 706342 h 4097242"/>
                  <a:gd name="connsiteX8" fmla="*/ 1085850 w 4229100"/>
                  <a:gd name="connsiteY8" fmla="*/ 763492 h 4097242"/>
                  <a:gd name="connsiteX9" fmla="*/ 1143000 w 4229100"/>
                  <a:gd name="connsiteY9" fmla="*/ 820642 h 4097242"/>
                  <a:gd name="connsiteX10" fmla="*/ 1219200 w 4229100"/>
                  <a:gd name="connsiteY10" fmla="*/ 839692 h 4097242"/>
                  <a:gd name="connsiteX11" fmla="*/ 1428750 w 4229100"/>
                  <a:gd name="connsiteY11" fmla="*/ 992092 h 4097242"/>
                  <a:gd name="connsiteX12" fmla="*/ 1543050 w 4229100"/>
                  <a:gd name="connsiteY12" fmla="*/ 934942 h 4097242"/>
                  <a:gd name="connsiteX13" fmla="*/ 1619250 w 4229100"/>
                  <a:gd name="connsiteY13" fmla="*/ 973042 h 4097242"/>
                  <a:gd name="connsiteX14" fmla="*/ 1752600 w 4229100"/>
                  <a:gd name="connsiteY14" fmla="*/ 1182592 h 4097242"/>
                  <a:gd name="connsiteX15" fmla="*/ 1790700 w 4229100"/>
                  <a:gd name="connsiteY15" fmla="*/ 1239742 h 4097242"/>
                  <a:gd name="connsiteX16" fmla="*/ 1771650 w 4229100"/>
                  <a:gd name="connsiteY16" fmla="*/ 1696942 h 4097242"/>
                  <a:gd name="connsiteX17" fmla="*/ 1695450 w 4229100"/>
                  <a:gd name="connsiteY17" fmla="*/ 1735042 h 4097242"/>
                  <a:gd name="connsiteX18" fmla="*/ 1638300 w 4229100"/>
                  <a:gd name="connsiteY18" fmla="*/ 1811242 h 4097242"/>
                  <a:gd name="connsiteX19" fmla="*/ 1524000 w 4229100"/>
                  <a:gd name="connsiteY19" fmla="*/ 1849342 h 4097242"/>
                  <a:gd name="connsiteX20" fmla="*/ 1352550 w 4229100"/>
                  <a:gd name="connsiteY20" fmla="*/ 1982692 h 4097242"/>
                  <a:gd name="connsiteX21" fmla="*/ 1295400 w 4229100"/>
                  <a:gd name="connsiteY21" fmla="*/ 2039842 h 4097242"/>
                  <a:gd name="connsiteX22" fmla="*/ 1200150 w 4229100"/>
                  <a:gd name="connsiteY22" fmla="*/ 2096992 h 4097242"/>
                  <a:gd name="connsiteX23" fmla="*/ 1162050 w 4229100"/>
                  <a:gd name="connsiteY23" fmla="*/ 2154142 h 4097242"/>
                  <a:gd name="connsiteX24" fmla="*/ 1085850 w 4229100"/>
                  <a:gd name="connsiteY24" fmla="*/ 2211292 h 4097242"/>
                  <a:gd name="connsiteX25" fmla="*/ 1047750 w 4229100"/>
                  <a:gd name="connsiteY25" fmla="*/ 2344642 h 4097242"/>
                  <a:gd name="connsiteX26" fmla="*/ 1085850 w 4229100"/>
                  <a:gd name="connsiteY26" fmla="*/ 2935192 h 4097242"/>
                  <a:gd name="connsiteX27" fmla="*/ 1123950 w 4229100"/>
                  <a:gd name="connsiteY27" fmla="*/ 3049492 h 4097242"/>
                  <a:gd name="connsiteX28" fmla="*/ 1257300 w 4229100"/>
                  <a:gd name="connsiteY28" fmla="*/ 3163792 h 4097242"/>
                  <a:gd name="connsiteX29" fmla="*/ 1390650 w 4229100"/>
                  <a:gd name="connsiteY29" fmla="*/ 3316192 h 4097242"/>
                  <a:gd name="connsiteX30" fmla="*/ 1714500 w 4229100"/>
                  <a:gd name="connsiteY30" fmla="*/ 3620992 h 4097242"/>
                  <a:gd name="connsiteX31" fmla="*/ 2095500 w 4229100"/>
                  <a:gd name="connsiteY31" fmla="*/ 3849592 h 4097242"/>
                  <a:gd name="connsiteX32" fmla="*/ 2305050 w 4229100"/>
                  <a:gd name="connsiteY32" fmla="*/ 3925792 h 4097242"/>
                  <a:gd name="connsiteX33" fmla="*/ 2762250 w 4229100"/>
                  <a:gd name="connsiteY33" fmla="*/ 4097242 h 4097242"/>
                  <a:gd name="connsiteX34" fmla="*/ 4076700 w 4229100"/>
                  <a:gd name="connsiteY34" fmla="*/ 4078192 h 4097242"/>
                  <a:gd name="connsiteX35" fmla="*/ 4171950 w 4229100"/>
                  <a:gd name="connsiteY35" fmla="*/ 4059142 h 4097242"/>
                  <a:gd name="connsiteX36" fmla="*/ 4191000 w 4229100"/>
                  <a:gd name="connsiteY36" fmla="*/ 4001992 h 4097242"/>
                  <a:gd name="connsiteX37" fmla="*/ 4210050 w 4229100"/>
                  <a:gd name="connsiteY37" fmla="*/ 3906742 h 4097242"/>
                  <a:gd name="connsiteX38" fmla="*/ 4229100 w 4229100"/>
                  <a:gd name="connsiteY38" fmla="*/ 3830542 h 4097242"/>
                  <a:gd name="connsiteX39" fmla="*/ 4095750 w 4229100"/>
                  <a:gd name="connsiteY39" fmla="*/ 3659092 h 4097242"/>
                  <a:gd name="connsiteX40" fmla="*/ 3924300 w 4229100"/>
                  <a:gd name="connsiteY40" fmla="*/ 3563842 h 4097242"/>
                  <a:gd name="connsiteX41" fmla="*/ 3714750 w 4229100"/>
                  <a:gd name="connsiteY41" fmla="*/ 3354292 h 4097242"/>
                  <a:gd name="connsiteX42" fmla="*/ 3657600 w 4229100"/>
                  <a:gd name="connsiteY42" fmla="*/ 3278092 h 4097242"/>
                  <a:gd name="connsiteX43" fmla="*/ 3619500 w 4229100"/>
                  <a:gd name="connsiteY43" fmla="*/ 3220942 h 4097242"/>
                  <a:gd name="connsiteX44" fmla="*/ 3562350 w 4229100"/>
                  <a:gd name="connsiteY44" fmla="*/ 3182842 h 4097242"/>
                  <a:gd name="connsiteX45" fmla="*/ 3505200 w 4229100"/>
                  <a:gd name="connsiteY45" fmla="*/ 3087592 h 4097242"/>
                  <a:gd name="connsiteX46" fmla="*/ 3467100 w 4229100"/>
                  <a:gd name="connsiteY46" fmla="*/ 2973292 h 4097242"/>
                  <a:gd name="connsiteX47" fmla="*/ 3486150 w 4229100"/>
                  <a:gd name="connsiteY47" fmla="*/ 2801842 h 4097242"/>
                  <a:gd name="connsiteX48" fmla="*/ 3505200 w 4229100"/>
                  <a:gd name="connsiteY48" fmla="*/ 2744692 h 4097242"/>
                  <a:gd name="connsiteX49" fmla="*/ 3581400 w 4229100"/>
                  <a:gd name="connsiteY49" fmla="*/ 2668492 h 4097242"/>
                  <a:gd name="connsiteX50" fmla="*/ 3695700 w 4229100"/>
                  <a:gd name="connsiteY50" fmla="*/ 2497042 h 4097242"/>
                  <a:gd name="connsiteX51" fmla="*/ 3752850 w 4229100"/>
                  <a:gd name="connsiteY51" fmla="*/ 2420842 h 4097242"/>
                  <a:gd name="connsiteX52" fmla="*/ 3924300 w 4229100"/>
                  <a:gd name="connsiteY52" fmla="*/ 2249392 h 4097242"/>
                  <a:gd name="connsiteX53" fmla="*/ 4038600 w 4229100"/>
                  <a:gd name="connsiteY53" fmla="*/ 2077942 h 4097242"/>
                  <a:gd name="connsiteX54" fmla="*/ 4076700 w 4229100"/>
                  <a:gd name="connsiteY54" fmla="*/ 1830292 h 4097242"/>
                  <a:gd name="connsiteX55" fmla="*/ 4114800 w 4229100"/>
                  <a:gd name="connsiteY55" fmla="*/ 1715992 h 4097242"/>
                  <a:gd name="connsiteX56" fmla="*/ 4038600 w 4229100"/>
                  <a:gd name="connsiteY56" fmla="*/ 1182592 h 4097242"/>
                  <a:gd name="connsiteX57" fmla="*/ 4000500 w 4229100"/>
                  <a:gd name="connsiteY57" fmla="*/ 1068292 h 4097242"/>
                  <a:gd name="connsiteX58" fmla="*/ 3924300 w 4229100"/>
                  <a:gd name="connsiteY58" fmla="*/ 1011142 h 4097242"/>
                  <a:gd name="connsiteX59" fmla="*/ 3790950 w 4229100"/>
                  <a:gd name="connsiteY59" fmla="*/ 896842 h 4097242"/>
                  <a:gd name="connsiteX60" fmla="*/ 3486150 w 4229100"/>
                  <a:gd name="connsiteY60" fmla="*/ 611092 h 4097242"/>
                  <a:gd name="connsiteX61" fmla="*/ 3238500 w 4229100"/>
                  <a:gd name="connsiteY61" fmla="*/ 420592 h 4097242"/>
                  <a:gd name="connsiteX62" fmla="*/ 3067050 w 4229100"/>
                  <a:gd name="connsiteY62" fmla="*/ 363442 h 4097242"/>
                  <a:gd name="connsiteX63" fmla="*/ 2933700 w 4229100"/>
                  <a:gd name="connsiteY63" fmla="*/ 287242 h 4097242"/>
                  <a:gd name="connsiteX64" fmla="*/ 2514600 w 4229100"/>
                  <a:gd name="connsiteY64" fmla="*/ 230092 h 4097242"/>
                  <a:gd name="connsiteX65" fmla="*/ 2324100 w 4229100"/>
                  <a:gd name="connsiteY65" fmla="*/ 191992 h 4097242"/>
                  <a:gd name="connsiteX66" fmla="*/ 1943100 w 4229100"/>
                  <a:gd name="connsiteY66" fmla="*/ 153892 h 4097242"/>
                  <a:gd name="connsiteX67" fmla="*/ 266700 w 4229100"/>
                  <a:gd name="connsiteY67" fmla="*/ 249142 h 4097242"/>
                  <a:gd name="connsiteX68" fmla="*/ 228600 w 4229100"/>
                  <a:gd name="connsiteY68" fmla="*/ 306292 h 4097242"/>
                  <a:gd name="connsiteX69" fmla="*/ 190500 w 4229100"/>
                  <a:gd name="connsiteY69" fmla="*/ 458692 h 4097242"/>
                  <a:gd name="connsiteX70" fmla="*/ 285750 w 4229100"/>
                  <a:gd name="connsiteY70" fmla="*/ 401542 h 409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229100" h="4097242">
                    <a:moveTo>
                      <a:pt x="0" y="382492"/>
                    </a:moveTo>
                    <a:lnTo>
                      <a:pt x="0" y="382492"/>
                    </a:lnTo>
                    <a:cubicBezTo>
                      <a:pt x="88900" y="388842"/>
                      <a:pt x="179485" y="383181"/>
                      <a:pt x="266700" y="401542"/>
                    </a:cubicBezTo>
                    <a:cubicBezTo>
                      <a:pt x="325438" y="413908"/>
                      <a:pt x="365859" y="473129"/>
                      <a:pt x="419100" y="496792"/>
                    </a:cubicBezTo>
                    <a:cubicBezTo>
                      <a:pt x="509666" y="537044"/>
                      <a:pt x="551855" y="537968"/>
                      <a:pt x="647700" y="553942"/>
                    </a:cubicBezTo>
                    <a:lnTo>
                      <a:pt x="800100" y="630142"/>
                    </a:lnTo>
                    <a:cubicBezTo>
                      <a:pt x="825500" y="642842"/>
                      <a:pt x="849933" y="657695"/>
                      <a:pt x="876300" y="668242"/>
                    </a:cubicBezTo>
                    <a:cubicBezTo>
                      <a:pt x="908050" y="680942"/>
                      <a:pt x="940964" y="691049"/>
                      <a:pt x="971550" y="706342"/>
                    </a:cubicBezTo>
                    <a:cubicBezTo>
                      <a:pt x="1119266" y="780200"/>
                      <a:pt x="942202" y="715609"/>
                      <a:pt x="1085850" y="763492"/>
                    </a:cubicBezTo>
                    <a:cubicBezTo>
                      <a:pt x="1104900" y="782542"/>
                      <a:pt x="1119609" y="807276"/>
                      <a:pt x="1143000" y="820642"/>
                    </a:cubicBezTo>
                    <a:cubicBezTo>
                      <a:pt x="1165732" y="833632"/>
                      <a:pt x="1198026" y="824293"/>
                      <a:pt x="1219200" y="839692"/>
                    </a:cubicBezTo>
                    <a:cubicBezTo>
                      <a:pt x="1457842" y="1013250"/>
                      <a:pt x="1255422" y="948760"/>
                      <a:pt x="1428750" y="992092"/>
                    </a:cubicBezTo>
                    <a:cubicBezTo>
                      <a:pt x="1466850" y="973042"/>
                      <a:pt x="1500664" y="939181"/>
                      <a:pt x="1543050" y="934942"/>
                    </a:cubicBezTo>
                    <a:cubicBezTo>
                      <a:pt x="1571307" y="932116"/>
                      <a:pt x="1597878" y="954342"/>
                      <a:pt x="1619250" y="973042"/>
                    </a:cubicBezTo>
                    <a:cubicBezTo>
                      <a:pt x="1695928" y="1040135"/>
                      <a:pt x="1704644" y="1096271"/>
                      <a:pt x="1752600" y="1182592"/>
                    </a:cubicBezTo>
                    <a:cubicBezTo>
                      <a:pt x="1763719" y="1202606"/>
                      <a:pt x="1778000" y="1220692"/>
                      <a:pt x="1790700" y="1239742"/>
                    </a:cubicBezTo>
                    <a:cubicBezTo>
                      <a:pt x="1784350" y="1392142"/>
                      <a:pt x="1800455" y="1547154"/>
                      <a:pt x="1771650" y="1696942"/>
                    </a:cubicBezTo>
                    <a:cubicBezTo>
                      <a:pt x="1766287" y="1724829"/>
                      <a:pt x="1717011" y="1716561"/>
                      <a:pt x="1695450" y="1735042"/>
                    </a:cubicBezTo>
                    <a:cubicBezTo>
                      <a:pt x="1671344" y="1755705"/>
                      <a:pt x="1664718" y="1793630"/>
                      <a:pt x="1638300" y="1811242"/>
                    </a:cubicBezTo>
                    <a:cubicBezTo>
                      <a:pt x="1604884" y="1833519"/>
                      <a:pt x="1524000" y="1849342"/>
                      <a:pt x="1524000" y="1849342"/>
                    </a:cubicBezTo>
                    <a:cubicBezTo>
                      <a:pt x="1466850" y="1893792"/>
                      <a:pt x="1403745" y="1931497"/>
                      <a:pt x="1352550" y="1982692"/>
                    </a:cubicBezTo>
                    <a:cubicBezTo>
                      <a:pt x="1333500" y="2001742"/>
                      <a:pt x="1316953" y="2023678"/>
                      <a:pt x="1295400" y="2039842"/>
                    </a:cubicBezTo>
                    <a:cubicBezTo>
                      <a:pt x="1265779" y="2062058"/>
                      <a:pt x="1231900" y="2077942"/>
                      <a:pt x="1200150" y="2096992"/>
                    </a:cubicBezTo>
                    <a:cubicBezTo>
                      <a:pt x="1187450" y="2116042"/>
                      <a:pt x="1178239" y="2137953"/>
                      <a:pt x="1162050" y="2154142"/>
                    </a:cubicBezTo>
                    <a:cubicBezTo>
                      <a:pt x="1139599" y="2176593"/>
                      <a:pt x="1106176" y="2186901"/>
                      <a:pt x="1085850" y="2211292"/>
                    </a:cubicBezTo>
                    <a:cubicBezTo>
                      <a:pt x="1076090" y="2223005"/>
                      <a:pt x="1048763" y="2340589"/>
                      <a:pt x="1047750" y="2344642"/>
                    </a:cubicBezTo>
                    <a:cubicBezTo>
                      <a:pt x="1060450" y="2541492"/>
                      <a:pt x="1064648" y="2739075"/>
                      <a:pt x="1085850" y="2935192"/>
                    </a:cubicBezTo>
                    <a:cubicBezTo>
                      <a:pt x="1090167" y="2975120"/>
                      <a:pt x="1104446" y="3014385"/>
                      <a:pt x="1123950" y="3049492"/>
                    </a:cubicBezTo>
                    <a:cubicBezTo>
                      <a:pt x="1149871" y="3096149"/>
                      <a:pt x="1222810" y="3129302"/>
                      <a:pt x="1257300" y="3163792"/>
                    </a:cubicBezTo>
                    <a:cubicBezTo>
                      <a:pt x="1305031" y="3211523"/>
                      <a:pt x="1342919" y="3268461"/>
                      <a:pt x="1390650" y="3316192"/>
                    </a:cubicBezTo>
                    <a:cubicBezTo>
                      <a:pt x="1495473" y="3421015"/>
                      <a:pt x="1596291" y="3531536"/>
                      <a:pt x="1714500" y="3620992"/>
                    </a:cubicBezTo>
                    <a:cubicBezTo>
                      <a:pt x="1832601" y="3710366"/>
                      <a:pt x="1954994" y="3802757"/>
                      <a:pt x="2095500" y="3849592"/>
                    </a:cubicBezTo>
                    <a:cubicBezTo>
                      <a:pt x="2188872" y="3880716"/>
                      <a:pt x="2217953" y="3887924"/>
                      <a:pt x="2305050" y="3925792"/>
                    </a:cubicBezTo>
                    <a:cubicBezTo>
                      <a:pt x="2696875" y="4096151"/>
                      <a:pt x="2520363" y="4056927"/>
                      <a:pt x="2762250" y="4097242"/>
                    </a:cubicBezTo>
                    <a:lnTo>
                      <a:pt x="4076700" y="4078192"/>
                    </a:lnTo>
                    <a:cubicBezTo>
                      <a:pt x="4109067" y="4077317"/>
                      <a:pt x="4145009" y="4077103"/>
                      <a:pt x="4171950" y="4059142"/>
                    </a:cubicBezTo>
                    <a:cubicBezTo>
                      <a:pt x="4188658" y="4048003"/>
                      <a:pt x="4186130" y="4021473"/>
                      <a:pt x="4191000" y="4001992"/>
                    </a:cubicBezTo>
                    <a:cubicBezTo>
                      <a:pt x="4198853" y="3970580"/>
                      <a:pt x="4203026" y="3938350"/>
                      <a:pt x="4210050" y="3906742"/>
                    </a:cubicBezTo>
                    <a:cubicBezTo>
                      <a:pt x="4215730" y="3881184"/>
                      <a:pt x="4222750" y="3855942"/>
                      <a:pt x="4229100" y="3830542"/>
                    </a:cubicBezTo>
                    <a:cubicBezTo>
                      <a:pt x="4188646" y="3763119"/>
                      <a:pt x="4164004" y="3704595"/>
                      <a:pt x="4095750" y="3659092"/>
                    </a:cubicBezTo>
                    <a:cubicBezTo>
                      <a:pt x="3922971" y="3543906"/>
                      <a:pt x="4072470" y="3702134"/>
                      <a:pt x="3924300" y="3563842"/>
                    </a:cubicBezTo>
                    <a:cubicBezTo>
                      <a:pt x="3852084" y="3496441"/>
                      <a:pt x="3774020" y="3433318"/>
                      <a:pt x="3714750" y="3354292"/>
                    </a:cubicBezTo>
                    <a:cubicBezTo>
                      <a:pt x="3695700" y="3328892"/>
                      <a:pt x="3676054" y="3303928"/>
                      <a:pt x="3657600" y="3278092"/>
                    </a:cubicBezTo>
                    <a:cubicBezTo>
                      <a:pt x="3644292" y="3259461"/>
                      <a:pt x="3635689" y="3237131"/>
                      <a:pt x="3619500" y="3220942"/>
                    </a:cubicBezTo>
                    <a:cubicBezTo>
                      <a:pt x="3603311" y="3204753"/>
                      <a:pt x="3581400" y="3195542"/>
                      <a:pt x="3562350" y="3182842"/>
                    </a:cubicBezTo>
                    <a:cubicBezTo>
                      <a:pt x="3543300" y="3151092"/>
                      <a:pt x="3520522" y="3121300"/>
                      <a:pt x="3505200" y="3087592"/>
                    </a:cubicBezTo>
                    <a:cubicBezTo>
                      <a:pt x="3488581" y="3051031"/>
                      <a:pt x="3467100" y="2973292"/>
                      <a:pt x="3467100" y="2973292"/>
                    </a:cubicBezTo>
                    <a:cubicBezTo>
                      <a:pt x="3473450" y="2916142"/>
                      <a:pt x="3476697" y="2858561"/>
                      <a:pt x="3486150" y="2801842"/>
                    </a:cubicBezTo>
                    <a:cubicBezTo>
                      <a:pt x="3489451" y="2782035"/>
                      <a:pt x="3493528" y="2761032"/>
                      <a:pt x="3505200" y="2744692"/>
                    </a:cubicBezTo>
                    <a:cubicBezTo>
                      <a:pt x="3526079" y="2715462"/>
                      <a:pt x="3558960" y="2696542"/>
                      <a:pt x="3581400" y="2668492"/>
                    </a:cubicBezTo>
                    <a:cubicBezTo>
                      <a:pt x="3657600" y="2573242"/>
                      <a:pt x="3638550" y="2573242"/>
                      <a:pt x="3695700" y="2497042"/>
                    </a:cubicBezTo>
                    <a:cubicBezTo>
                      <a:pt x="3714750" y="2471642"/>
                      <a:pt x="3731315" y="2444172"/>
                      <a:pt x="3752850" y="2420842"/>
                    </a:cubicBezTo>
                    <a:cubicBezTo>
                      <a:pt x="3807670" y="2361453"/>
                      <a:pt x="3879468" y="2316640"/>
                      <a:pt x="3924300" y="2249392"/>
                    </a:cubicBezTo>
                    <a:lnTo>
                      <a:pt x="4038600" y="2077942"/>
                    </a:lnTo>
                    <a:cubicBezTo>
                      <a:pt x="4042628" y="2049744"/>
                      <a:pt x="4067889" y="1865534"/>
                      <a:pt x="4076700" y="1830292"/>
                    </a:cubicBezTo>
                    <a:cubicBezTo>
                      <a:pt x="4086440" y="1791330"/>
                      <a:pt x="4102100" y="1754092"/>
                      <a:pt x="4114800" y="1715992"/>
                    </a:cubicBezTo>
                    <a:cubicBezTo>
                      <a:pt x="4089400" y="1538192"/>
                      <a:pt x="4069813" y="1359464"/>
                      <a:pt x="4038600" y="1182592"/>
                    </a:cubicBezTo>
                    <a:cubicBezTo>
                      <a:pt x="4031621" y="1143042"/>
                      <a:pt x="4022777" y="1101708"/>
                      <a:pt x="4000500" y="1068292"/>
                    </a:cubicBezTo>
                    <a:cubicBezTo>
                      <a:pt x="3982888" y="1041874"/>
                      <a:pt x="3948873" y="1031247"/>
                      <a:pt x="3924300" y="1011142"/>
                    </a:cubicBezTo>
                    <a:cubicBezTo>
                      <a:pt x="3878989" y="974070"/>
                      <a:pt x="3833749" y="936788"/>
                      <a:pt x="3790950" y="896842"/>
                    </a:cubicBezTo>
                    <a:cubicBezTo>
                      <a:pt x="3599267" y="717938"/>
                      <a:pt x="3684679" y="771806"/>
                      <a:pt x="3486150" y="611092"/>
                    </a:cubicBezTo>
                    <a:cubicBezTo>
                      <a:pt x="3405202" y="545562"/>
                      <a:pt x="3337303" y="453526"/>
                      <a:pt x="3238500" y="420592"/>
                    </a:cubicBezTo>
                    <a:cubicBezTo>
                      <a:pt x="3181350" y="401542"/>
                      <a:pt x="3122241" y="387588"/>
                      <a:pt x="3067050" y="363442"/>
                    </a:cubicBezTo>
                    <a:cubicBezTo>
                      <a:pt x="3020147" y="342922"/>
                      <a:pt x="2981977" y="304281"/>
                      <a:pt x="2933700" y="287242"/>
                    </a:cubicBezTo>
                    <a:cubicBezTo>
                      <a:pt x="2818820" y="246696"/>
                      <a:pt x="2629910" y="239701"/>
                      <a:pt x="2514600" y="230092"/>
                    </a:cubicBezTo>
                    <a:cubicBezTo>
                      <a:pt x="2451100" y="217392"/>
                      <a:pt x="2388065" y="202092"/>
                      <a:pt x="2324100" y="191992"/>
                    </a:cubicBezTo>
                    <a:cubicBezTo>
                      <a:pt x="2251369" y="180508"/>
                      <a:pt x="2004474" y="159471"/>
                      <a:pt x="1943100" y="153892"/>
                    </a:cubicBezTo>
                    <a:cubicBezTo>
                      <a:pt x="603184" y="169656"/>
                      <a:pt x="629425" y="-258673"/>
                      <a:pt x="266700" y="249142"/>
                    </a:cubicBezTo>
                    <a:cubicBezTo>
                      <a:pt x="253392" y="267773"/>
                      <a:pt x="241300" y="287242"/>
                      <a:pt x="228600" y="306292"/>
                    </a:cubicBezTo>
                    <a:cubicBezTo>
                      <a:pt x="188756" y="445748"/>
                      <a:pt x="190500" y="393413"/>
                      <a:pt x="190500" y="458692"/>
                    </a:cubicBezTo>
                    <a:lnTo>
                      <a:pt x="285750" y="40154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32D66DF-D614-469C-1C1E-35CABB475872}"/>
                </a:ext>
              </a:extLst>
            </p:cNvPr>
            <p:cNvSpPr/>
            <p:nvPr/>
          </p:nvSpPr>
          <p:spPr>
            <a:xfrm>
              <a:off x="5506621" y="668322"/>
              <a:ext cx="8711652" cy="87116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4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51" name="Graphic 350">
            <a:extLst>
              <a:ext uri="{FF2B5EF4-FFF2-40B4-BE49-F238E27FC236}">
                <a16:creationId xmlns:a16="http://schemas.microsoft.com/office/drawing/2014/main" id="{24F00A97-204F-E591-FD24-CE2C1DA81D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0459" y="-730171"/>
            <a:ext cx="1554355" cy="3100821"/>
          </a:xfrm>
          <a:prstGeom prst="rect">
            <a:avLst/>
          </a:prstGeom>
        </p:spPr>
      </p:pic>
      <p:sp>
        <p:nvSpPr>
          <p:cNvPr id="352" name="TextBox 351">
            <a:extLst>
              <a:ext uri="{FF2B5EF4-FFF2-40B4-BE49-F238E27FC236}">
                <a16:creationId xmlns:a16="http://schemas.microsoft.com/office/drawing/2014/main" id="{1A94A2E0-AD8E-ED3E-F6E4-0F35298209FB}"/>
              </a:ext>
            </a:extLst>
          </p:cNvPr>
          <p:cNvSpPr txBox="1"/>
          <p:nvPr/>
        </p:nvSpPr>
        <p:spPr>
          <a:xfrm>
            <a:off x="3199887" y="1625732"/>
            <a:ext cx="9085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F8C268"/>
                </a:solidFill>
                <a:latin typeface="Bodoni MT" panose="02070603080606020203" pitchFamily="18" charset="0"/>
              </a:rPr>
              <a:t>not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86AD5DA4-E82A-84D1-B121-52BA71660294}"/>
              </a:ext>
            </a:extLst>
          </p:cNvPr>
          <p:cNvSpPr txBox="1"/>
          <p:nvPr/>
        </p:nvSpPr>
        <p:spPr>
          <a:xfrm>
            <a:off x="4047311" y="1625732"/>
            <a:ext cx="11276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F8C268"/>
                </a:solidFill>
                <a:latin typeface="Bodoni MT" panose="02070603080606020203" pitchFamily="18" charset="0"/>
              </a:rPr>
              <a:t>even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3A71395A-ED69-2771-5429-6A78DD6252E3}"/>
              </a:ext>
            </a:extLst>
          </p:cNvPr>
          <p:cNvSpPr txBox="1"/>
          <p:nvPr/>
        </p:nvSpPr>
        <p:spPr>
          <a:xfrm>
            <a:off x="5164543" y="1636490"/>
            <a:ext cx="1344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8C268"/>
                </a:solidFill>
                <a:latin typeface="Bodoni MT" panose="02070603080606020203" pitchFamily="18" charset="0"/>
              </a:rPr>
              <a:t>a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91882D7F-A816-56B8-E5FA-4C5F0998433A}"/>
              </a:ext>
            </a:extLst>
          </p:cNvPr>
          <p:cNvSpPr txBox="1"/>
          <p:nvPr/>
        </p:nvSpPr>
        <p:spPr>
          <a:xfrm>
            <a:off x="2962820" y="1880452"/>
            <a:ext cx="3177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8C268"/>
                </a:solidFill>
                <a:latin typeface="Bodoni MT" panose="02070603080606020203" pitchFamily="18" charset="0"/>
              </a:rPr>
              <a:t>mouse!</a:t>
            </a:r>
          </a:p>
        </p:txBody>
      </p:sp>
      <p:sp>
        <p:nvSpPr>
          <p:cNvPr id="377" name="Freeform: Shape 376">
            <a:extLst>
              <a:ext uri="{FF2B5EF4-FFF2-40B4-BE49-F238E27FC236}">
                <a16:creationId xmlns:a16="http://schemas.microsoft.com/office/drawing/2014/main" id="{50245B6A-CC3B-2D94-3107-26EB64ADDF22}"/>
              </a:ext>
            </a:extLst>
          </p:cNvPr>
          <p:cNvSpPr/>
          <p:nvPr/>
        </p:nvSpPr>
        <p:spPr>
          <a:xfrm>
            <a:off x="-9513974" y="-1539724"/>
            <a:ext cx="8622084" cy="8037362"/>
          </a:xfrm>
          <a:custGeom>
            <a:avLst/>
            <a:gdLst>
              <a:gd name="connsiteX0" fmla="*/ 8615407 w 8622084"/>
              <a:gd name="connsiteY0" fmla="*/ 8012829 h 8037362"/>
              <a:gd name="connsiteX1" fmla="*/ 8565004 w 8622084"/>
              <a:gd name="connsiteY1" fmla="*/ 8036248 h 8037362"/>
              <a:gd name="connsiteX2" fmla="*/ 8510553 w 8622084"/>
              <a:gd name="connsiteY2" fmla="*/ 8021696 h 8037362"/>
              <a:gd name="connsiteX3" fmla="*/ 8329083 w 8622084"/>
              <a:gd name="connsiteY3" fmla="*/ 7969751 h 8037362"/>
              <a:gd name="connsiteX4" fmla="*/ 7992451 w 8622084"/>
              <a:gd name="connsiteY4" fmla="*/ 7937658 h 8037362"/>
              <a:gd name="connsiteX5" fmla="*/ 7779466 w 8622084"/>
              <a:gd name="connsiteY5" fmla="*/ 7930334 h 8037362"/>
              <a:gd name="connsiteX6" fmla="*/ 7716439 w 8622084"/>
              <a:gd name="connsiteY6" fmla="*/ 7921178 h 8037362"/>
              <a:gd name="connsiteX7" fmla="*/ 7597129 w 8622084"/>
              <a:gd name="connsiteY7" fmla="*/ 7920504 h 8037362"/>
              <a:gd name="connsiteX8" fmla="*/ 7397540 w 8622084"/>
              <a:gd name="connsiteY8" fmla="*/ 7913854 h 8037362"/>
              <a:gd name="connsiteX9" fmla="*/ 7047705 w 8622084"/>
              <a:gd name="connsiteY9" fmla="*/ 7915396 h 8037362"/>
              <a:gd name="connsiteX10" fmla="*/ 6755791 w 8622084"/>
              <a:gd name="connsiteY10" fmla="*/ 7920793 h 8037362"/>
              <a:gd name="connsiteX11" fmla="*/ 6546758 w 8622084"/>
              <a:gd name="connsiteY11" fmla="*/ 7916071 h 8037362"/>
              <a:gd name="connsiteX12" fmla="*/ 6431978 w 8622084"/>
              <a:gd name="connsiteY12" fmla="*/ 7932261 h 8037362"/>
              <a:gd name="connsiteX13" fmla="*/ 6264867 w 8622084"/>
              <a:gd name="connsiteY13" fmla="*/ 7954620 h 8037362"/>
              <a:gd name="connsiteX14" fmla="*/ 6241737 w 8622084"/>
              <a:gd name="connsiteY14" fmla="*/ 7953271 h 8037362"/>
              <a:gd name="connsiteX15" fmla="*/ 6039739 w 8622084"/>
              <a:gd name="connsiteY15" fmla="*/ 7952596 h 8037362"/>
              <a:gd name="connsiteX16" fmla="*/ 5871568 w 8622084"/>
              <a:gd name="connsiteY16" fmla="*/ 7977653 h 8037362"/>
              <a:gd name="connsiteX17" fmla="*/ 5772496 w 8622084"/>
              <a:gd name="connsiteY17" fmla="*/ 7975726 h 8037362"/>
              <a:gd name="connsiteX18" fmla="*/ 5542743 w 8622084"/>
              <a:gd name="connsiteY18" fmla="*/ 7946814 h 8037362"/>
              <a:gd name="connsiteX19" fmla="*/ 5397316 w 8622084"/>
              <a:gd name="connsiteY19" fmla="*/ 7954138 h 8037362"/>
              <a:gd name="connsiteX20" fmla="*/ 5192234 w 8622084"/>
              <a:gd name="connsiteY20" fmla="*/ 7946139 h 8037362"/>
              <a:gd name="connsiteX21" fmla="*/ 4852615 w 8622084"/>
              <a:gd name="connsiteY21" fmla="*/ 7944019 h 8037362"/>
              <a:gd name="connsiteX22" fmla="*/ 4660158 w 8622084"/>
              <a:gd name="connsiteY22" fmla="*/ 7928599 h 8037362"/>
              <a:gd name="connsiteX23" fmla="*/ 4525524 w 8622084"/>
              <a:gd name="connsiteY23" fmla="*/ 7924070 h 8037362"/>
              <a:gd name="connsiteX24" fmla="*/ 4473579 w 8622084"/>
              <a:gd name="connsiteY24" fmla="*/ 7917998 h 8037362"/>
              <a:gd name="connsiteX25" fmla="*/ 4324105 w 8622084"/>
              <a:gd name="connsiteY25" fmla="*/ 7909421 h 8037362"/>
              <a:gd name="connsiteX26" fmla="*/ 4248741 w 8622084"/>
              <a:gd name="connsiteY26" fmla="*/ 7922527 h 8037362"/>
              <a:gd name="connsiteX27" fmla="*/ 4128082 w 8622084"/>
              <a:gd name="connsiteY27" fmla="*/ 7911059 h 8037362"/>
              <a:gd name="connsiteX28" fmla="*/ 4053296 w 8622084"/>
              <a:gd name="connsiteY28" fmla="*/ 7898531 h 8037362"/>
              <a:gd name="connsiteX29" fmla="*/ 3819302 w 8622084"/>
              <a:gd name="connsiteY29" fmla="*/ 7891014 h 8037362"/>
              <a:gd name="connsiteX30" fmla="*/ 3546181 w 8622084"/>
              <a:gd name="connsiteY30" fmla="*/ 7912794 h 8037362"/>
              <a:gd name="connsiteX31" fmla="*/ 3524304 w 8622084"/>
              <a:gd name="connsiteY31" fmla="*/ 7894290 h 8037362"/>
              <a:gd name="connsiteX32" fmla="*/ 3508402 w 8622084"/>
              <a:gd name="connsiteY32" fmla="*/ 7883015 h 8037362"/>
              <a:gd name="connsiteX33" fmla="*/ 3473419 w 8622084"/>
              <a:gd name="connsiteY33" fmla="*/ 7886773 h 8037362"/>
              <a:gd name="connsiteX34" fmla="*/ 3281926 w 8622084"/>
              <a:gd name="connsiteY34" fmla="*/ 7858150 h 8037362"/>
              <a:gd name="connsiteX35" fmla="*/ 3244629 w 8622084"/>
              <a:gd name="connsiteY35" fmla="*/ 7814011 h 8037362"/>
              <a:gd name="connsiteX36" fmla="*/ 3213308 w 8622084"/>
              <a:gd name="connsiteY36" fmla="*/ 7784136 h 8037362"/>
              <a:gd name="connsiteX37" fmla="*/ 3160881 w 8622084"/>
              <a:gd name="connsiteY37" fmla="*/ 7779799 h 8037362"/>
              <a:gd name="connsiteX38" fmla="*/ 3014779 w 8622084"/>
              <a:gd name="connsiteY38" fmla="*/ 7748959 h 8037362"/>
              <a:gd name="connsiteX39" fmla="*/ 2986638 w 8622084"/>
              <a:gd name="connsiteY39" fmla="*/ 7747611 h 8037362"/>
              <a:gd name="connsiteX40" fmla="*/ 3025284 w 8622084"/>
              <a:gd name="connsiteY40" fmla="*/ 7711856 h 8037362"/>
              <a:gd name="connsiteX41" fmla="*/ 3015936 w 8622084"/>
              <a:gd name="connsiteY41" fmla="*/ 7687859 h 8037362"/>
              <a:gd name="connsiteX42" fmla="*/ 3008708 w 8622084"/>
              <a:gd name="connsiteY42" fmla="*/ 7670223 h 8037362"/>
              <a:gd name="connsiteX43" fmla="*/ 3011117 w 8622084"/>
              <a:gd name="connsiteY43" fmla="*/ 7614905 h 8037362"/>
              <a:gd name="connsiteX44" fmla="*/ 3059496 w 8622084"/>
              <a:gd name="connsiteY44" fmla="*/ 7558334 h 8037362"/>
              <a:gd name="connsiteX45" fmla="*/ 679658 w 8622084"/>
              <a:gd name="connsiteY45" fmla="*/ 7548022 h 8037362"/>
              <a:gd name="connsiteX46" fmla="*/ 685441 w 8622084"/>
              <a:gd name="connsiteY46" fmla="*/ 4827601 h 8037362"/>
              <a:gd name="connsiteX47" fmla="*/ 656336 w 8622084"/>
              <a:gd name="connsiteY47" fmla="*/ 4836949 h 8037362"/>
              <a:gd name="connsiteX48" fmla="*/ 585405 w 8622084"/>
              <a:gd name="connsiteY48" fmla="*/ 4828372 h 8037362"/>
              <a:gd name="connsiteX49" fmla="*/ 539917 w 8622084"/>
              <a:gd name="connsiteY49" fmla="*/ 4820084 h 8037362"/>
              <a:gd name="connsiteX50" fmla="*/ 460891 w 8622084"/>
              <a:gd name="connsiteY50" fmla="*/ 4818156 h 8037362"/>
              <a:gd name="connsiteX51" fmla="*/ 414247 w 8622084"/>
              <a:gd name="connsiteY51" fmla="*/ 4791075 h 8037362"/>
              <a:gd name="connsiteX52" fmla="*/ 365675 w 8622084"/>
              <a:gd name="connsiteY52" fmla="*/ 4767079 h 8037362"/>
              <a:gd name="connsiteX53" fmla="*/ 345243 w 8622084"/>
              <a:gd name="connsiteY53" fmla="*/ 4772283 h 8037362"/>
              <a:gd name="connsiteX54" fmla="*/ 275084 w 8622084"/>
              <a:gd name="connsiteY54" fmla="*/ 4713592 h 8037362"/>
              <a:gd name="connsiteX55" fmla="*/ 326451 w 8622084"/>
              <a:gd name="connsiteY55" fmla="*/ 4630711 h 8037362"/>
              <a:gd name="connsiteX56" fmla="*/ 411163 w 8622084"/>
              <a:gd name="connsiteY56" fmla="*/ 4580115 h 8037362"/>
              <a:gd name="connsiteX57" fmla="*/ 323367 w 8622084"/>
              <a:gd name="connsiteY57" fmla="*/ 4461576 h 8037362"/>
              <a:gd name="connsiteX58" fmla="*/ 212827 w 8622084"/>
              <a:gd name="connsiteY58" fmla="*/ 4293597 h 8037362"/>
              <a:gd name="connsiteX59" fmla="*/ 115297 w 8622084"/>
              <a:gd name="connsiteY59" fmla="*/ 4177179 h 8037362"/>
              <a:gd name="connsiteX60" fmla="*/ 71640 w 8622084"/>
              <a:gd name="connsiteY60" fmla="*/ 4088708 h 8037362"/>
              <a:gd name="connsiteX61" fmla="*/ 12756 w 8622084"/>
              <a:gd name="connsiteY61" fmla="*/ 3921597 h 8037362"/>
              <a:gd name="connsiteX62" fmla="*/ 20562 w 8622084"/>
              <a:gd name="connsiteY62" fmla="*/ 3812888 h 8037362"/>
              <a:gd name="connsiteX63" fmla="*/ 33284 w 8622084"/>
              <a:gd name="connsiteY63" fmla="*/ 3752751 h 8037362"/>
              <a:gd name="connsiteX64" fmla="*/ 28176 w 8622084"/>
              <a:gd name="connsiteY64" fmla="*/ 3363115 h 8037362"/>
              <a:gd name="connsiteX65" fmla="*/ 32127 w 8622084"/>
              <a:gd name="connsiteY65" fmla="*/ 3138469 h 8037362"/>
              <a:gd name="connsiteX66" fmla="*/ 98625 w 8622084"/>
              <a:gd name="connsiteY66" fmla="*/ 2853397 h 8037362"/>
              <a:gd name="connsiteX67" fmla="*/ 110575 w 8622084"/>
              <a:gd name="connsiteY67" fmla="*/ 2767336 h 8037362"/>
              <a:gd name="connsiteX68" fmla="*/ 105467 w 8622084"/>
              <a:gd name="connsiteY68" fmla="*/ 2709801 h 8037362"/>
              <a:gd name="connsiteX69" fmla="*/ 95348 w 8622084"/>
              <a:gd name="connsiteY69" fmla="*/ 2663735 h 8037362"/>
              <a:gd name="connsiteX70" fmla="*/ 77519 w 8622084"/>
              <a:gd name="connsiteY70" fmla="*/ 2564278 h 8037362"/>
              <a:gd name="connsiteX71" fmla="*/ 87638 w 8622084"/>
              <a:gd name="connsiteY71" fmla="*/ 2502021 h 8037362"/>
              <a:gd name="connsiteX72" fmla="*/ 83205 w 8622084"/>
              <a:gd name="connsiteY72" fmla="*/ 2215214 h 8037362"/>
              <a:gd name="connsiteX73" fmla="*/ 50534 w 8622084"/>
              <a:gd name="connsiteY73" fmla="*/ 2126936 h 8037362"/>
              <a:gd name="connsiteX74" fmla="*/ 63063 w 8622084"/>
              <a:gd name="connsiteY74" fmla="*/ 1927637 h 8037362"/>
              <a:gd name="connsiteX75" fmla="*/ 78483 w 8622084"/>
              <a:gd name="connsiteY75" fmla="*/ 1907302 h 8037362"/>
              <a:gd name="connsiteX76" fmla="*/ 99396 w 8622084"/>
              <a:gd name="connsiteY76" fmla="*/ 1842636 h 8037362"/>
              <a:gd name="connsiteX77" fmla="*/ 125031 w 8622084"/>
              <a:gd name="connsiteY77" fmla="*/ 1747804 h 8037362"/>
              <a:gd name="connsiteX78" fmla="*/ 141992 w 8622084"/>
              <a:gd name="connsiteY78" fmla="*/ 1705111 h 8037362"/>
              <a:gd name="connsiteX79" fmla="*/ 160882 w 8622084"/>
              <a:gd name="connsiteY79" fmla="*/ 1660683 h 8037362"/>
              <a:gd name="connsiteX80" fmla="*/ 244052 w 8622084"/>
              <a:gd name="connsiteY80" fmla="*/ 1586090 h 8037362"/>
              <a:gd name="connsiteX81" fmla="*/ 266988 w 8622084"/>
              <a:gd name="connsiteY81" fmla="*/ 1565274 h 8037362"/>
              <a:gd name="connsiteX82" fmla="*/ 323849 w 8622084"/>
              <a:gd name="connsiteY82" fmla="*/ 1491163 h 8037362"/>
              <a:gd name="connsiteX83" fmla="*/ 335028 w 8622084"/>
              <a:gd name="connsiteY83" fmla="*/ 1427846 h 8037362"/>
              <a:gd name="connsiteX84" fmla="*/ 340618 w 8622084"/>
              <a:gd name="connsiteY84" fmla="*/ 1399801 h 8037362"/>
              <a:gd name="connsiteX85" fmla="*/ 388129 w 8622084"/>
              <a:gd name="connsiteY85" fmla="*/ 1350844 h 8037362"/>
              <a:gd name="connsiteX86" fmla="*/ 491441 w 8622084"/>
              <a:gd name="connsiteY86" fmla="*/ 1247724 h 8037362"/>
              <a:gd name="connsiteX87" fmla="*/ 667901 w 8622084"/>
              <a:gd name="connsiteY87" fmla="*/ 1108658 h 8037362"/>
              <a:gd name="connsiteX88" fmla="*/ 792511 w 8622084"/>
              <a:gd name="connsiteY88" fmla="*/ 1051412 h 8037362"/>
              <a:gd name="connsiteX89" fmla="*/ 864502 w 8622084"/>
              <a:gd name="connsiteY89" fmla="*/ 1007948 h 8037362"/>
              <a:gd name="connsiteX90" fmla="*/ 1088955 w 8622084"/>
              <a:gd name="connsiteY90" fmla="*/ 883723 h 8037362"/>
              <a:gd name="connsiteX91" fmla="*/ 1343091 w 8622084"/>
              <a:gd name="connsiteY91" fmla="*/ 783399 h 8037362"/>
              <a:gd name="connsiteX92" fmla="*/ 1375569 w 8622084"/>
              <a:gd name="connsiteY92" fmla="*/ 758438 h 8037362"/>
              <a:gd name="connsiteX93" fmla="*/ 1416045 w 8622084"/>
              <a:gd name="connsiteY93" fmla="*/ 672955 h 8037362"/>
              <a:gd name="connsiteX94" fmla="*/ 1384339 w 8622084"/>
              <a:gd name="connsiteY94" fmla="*/ 630743 h 8037362"/>
              <a:gd name="connsiteX95" fmla="*/ 1374701 w 8622084"/>
              <a:gd name="connsiteY95" fmla="*/ 627467 h 8037362"/>
              <a:gd name="connsiteX96" fmla="*/ 1379424 w 8622084"/>
              <a:gd name="connsiteY96" fmla="*/ 602699 h 8037362"/>
              <a:gd name="connsiteX97" fmla="*/ 1488229 w 8622084"/>
              <a:gd name="connsiteY97" fmla="*/ 422288 h 8037362"/>
              <a:gd name="connsiteX98" fmla="*/ 1526296 w 8622084"/>
              <a:gd name="connsiteY98" fmla="*/ 337865 h 8037362"/>
              <a:gd name="connsiteX99" fmla="*/ 1566002 w 8622084"/>
              <a:gd name="connsiteY99" fmla="*/ 315989 h 8037362"/>
              <a:gd name="connsiteX100" fmla="*/ 1603684 w 8622084"/>
              <a:gd name="connsiteY100" fmla="*/ 343262 h 8037362"/>
              <a:gd name="connsiteX101" fmla="*/ 1676253 w 8622084"/>
              <a:gd name="connsiteY101" fmla="*/ 446478 h 8037362"/>
              <a:gd name="connsiteX102" fmla="*/ 1754508 w 8622084"/>
              <a:gd name="connsiteY102" fmla="*/ 549597 h 8037362"/>
              <a:gd name="connsiteX103" fmla="*/ 1766458 w 8622084"/>
              <a:gd name="connsiteY103" fmla="*/ 580822 h 8037362"/>
              <a:gd name="connsiteX104" fmla="*/ 1737161 w 8622084"/>
              <a:gd name="connsiteY104" fmla="*/ 584774 h 8037362"/>
              <a:gd name="connsiteX105" fmla="*/ 1732053 w 8622084"/>
              <a:gd name="connsiteY105" fmla="*/ 583521 h 8037362"/>
              <a:gd name="connsiteX106" fmla="*/ 1684155 w 8622084"/>
              <a:gd name="connsiteY106" fmla="*/ 578220 h 8037362"/>
              <a:gd name="connsiteX107" fmla="*/ 1701310 w 8622084"/>
              <a:gd name="connsiteY107" fmla="*/ 646163 h 8037362"/>
              <a:gd name="connsiteX108" fmla="*/ 1745545 w 8622084"/>
              <a:gd name="connsiteY108" fmla="*/ 662065 h 8037362"/>
              <a:gd name="connsiteX109" fmla="*/ 1954000 w 8622084"/>
              <a:gd name="connsiteY109" fmla="*/ 621877 h 8037362"/>
              <a:gd name="connsiteX110" fmla="*/ 1996019 w 8622084"/>
              <a:gd name="connsiteY110" fmla="*/ 603277 h 8037362"/>
              <a:gd name="connsiteX111" fmla="*/ 2088055 w 8622084"/>
              <a:gd name="connsiteY111" fmla="*/ 438575 h 8037362"/>
              <a:gd name="connsiteX112" fmla="*/ 2035821 w 8622084"/>
              <a:gd name="connsiteY112" fmla="*/ 460645 h 8037362"/>
              <a:gd name="connsiteX113" fmla="*/ 1988984 w 8622084"/>
              <a:gd name="connsiteY113" fmla="*/ 482811 h 8037362"/>
              <a:gd name="connsiteX114" fmla="*/ 1958819 w 8622084"/>
              <a:gd name="connsiteY114" fmla="*/ 447538 h 8037362"/>
              <a:gd name="connsiteX115" fmla="*/ 1970865 w 8622084"/>
              <a:gd name="connsiteY115" fmla="*/ 430384 h 8037362"/>
              <a:gd name="connsiteX116" fmla="*/ 2058276 w 8622084"/>
              <a:gd name="connsiteY116" fmla="*/ 329867 h 8037362"/>
              <a:gd name="connsiteX117" fmla="*/ 2125544 w 8622084"/>
              <a:gd name="connsiteY117" fmla="*/ 200052 h 8037362"/>
              <a:gd name="connsiteX118" fmla="*/ 2155516 w 8622084"/>
              <a:gd name="connsiteY118" fmla="*/ 57131 h 8037362"/>
              <a:gd name="connsiteX119" fmla="*/ 2176333 w 8622084"/>
              <a:gd name="connsiteY119" fmla="*/ 11932 h 8037362"/>
              <a:gd name="connsiteX120" fmla="*/ 2234253 w 8622084"/>
              <a:gd name="connsiteY120" fmla="*/ 26869 h 8037362"/>
              <a:gd name="connsiteX121" fmla="*/ 2305184 w 8622084"/>
              <a:gd name="connsiteY121" fmla="*/ 162081 h 8037362"/>
              <a:gd name="connsiteX122" fmla="*/ 2400593 w 8622084"/>
              <a:gd name="connsiteY122" fmla="*/ 293341 h 8037362"/>
              <a:gd name="connsiteX123" fmla="*/ 2462079 w 8622084"/>
              <a:gd name="connsiteY123" fmla="*/ 357911 h 8037362"/>
              <a:gd name="connsiteX124" fmla="*/ 2465260 w 8622084"/>
              <a:gd name="connsiteY124" fmla="*/ 401568 h 8037362"/>
              <a:gd name="connsiteX125" fmla="*/ 2432300 w 8622084"/>
              <a:gd name="connsiteY125" fmla="*/ 406483 h 8037362"/>
              <a:gd name="connsiteX126" fmla="*/ 2375343 w 8622084"/>
              <a:gd name="connsiteY126" fmla="*/ 401086 h 8037362"/>
              <a:gd name="connsiteX127" fmla="*/ 2359442 w 8622084"/>
              <a:gd name="connsiteY127" fmla="*/ 431733 h 8037362"/>
              <a:gd name="connsiteX128" fmla="*/ 2455044 w 8622084"/>
              <a:gd name="connsiteY128" fmla="*/ 548730 h 8037362"/>
              <a:gd name="connsiteX129" fmla="*/ 2452827 w 8622084"/>
              <a:gd name="connsiteY129" fmla="*/ 601061 h 8037362"/>
              <a:gd name="connsiteX130" fmla="*/ 2422759 w 8622084"/>
              <a:gd name="connsiteY130" fmla="*/ 610794 h 8037362"/>
              <a:gd name="connsiteX131" fmla="*/ 2398762 w 8622084"/>
              <a:gd name="connsiteY131" fmla="*/ 628045 h 8037362"/>
              <a:gd name="connsiteX132" fmla="*/ 2445792 w 8622084"/>
              <a:gd name="connsiteY132" fmla="*/ 643368 h 8037362"/>
              <a:gd name="connsiteX133" fmla="*/ 2888049 w 8622084"/>
              <a:gd name="connsiteY133" fmla="*/ 736272 h 8037362"/>
              <a:gd name="connsiteX134" fmla="*/ 3004564 w 8622084"/>
              <a:gd name="connsiteY134" fmla="*/ 783399 h 8037362"/>
              <a:gd name="connsiteX135" fmla="*/ 3258025 w 8622084"/>
              <a:gd name="connsiteY135" fmla="*/ 881699 h 8037362"/>
              <a:gd name="connsiteX136" fmla="*/ 3338111 w 8622084"/>
              <a:gd name="connsiteY136" fmla="*/ 921308 h 8037362"/>
              <a:gd name="connsiteX137" fmla="*/ 3556974 w 8622084"/>
              <a:gd name="connsiteY137" fmla="*/ 1072614 h 8037362"/>
              <a:gd name="connsiteX138" fmla="*/ 3627616 w 8622084"/>
              <a:gd name="connsiteY138" fmla="*/ 1127065 h 8037362"/>
              <a:gd name="connsiteX139" fmla="*/ 3749913 w 8622084"/>
              <a:gd name="connsiteY139" fmla="*/ 1119066 h 8037362"/>
              <a:gd name="connsiteX140" fmla="*/ 3820940 w 8622084"/>
              <a:gd name="connsiteY140" fmla="*/ 1031367 h 8037362"/>
              <a:gd name="connsiteX141" fmla="*/ 3692379 w 8622084"/>
              <a:gd name="connsiteY141" fmla="*/ 966507 h 8037362"/>
              <a:gd name="connsiteX142" fmla="*/ 3706256 w 8622084"/>
              <a:gd name="connsiteY142" fmla="*/ 954557 h 8037362"/>
              <a:gd name="connsiteX143" fmla="*/ 3836553 w 8622084"/>
              <a:gd name="connsiteY143" fmla="*/ 859051 h 8037362"/>
              <a:gd name="connsiteX144" fmla="*/ 3828457 w 8622084"/>
              <a:gd name="connsiteY144" fmla="*/ 820791 h 8037362"/>
              <a:gd name="connsiteX145" fmla="*/ 3764466 w 8622084"/>
              <a:gd name="connsiteY145" fmla="*/ 801613 h 8037362"/>
              <a:gd name="connsiteX146" fmla="*/ 3785379 w 8622084"/>
              <a:gd name="connsiteY146" fmla="*/ 766340 h 8037362"/>
              <a:gd name="connsiteX147" fmla="*/ 3866332 w 8622084"/>
              <a:gd name="connsiteY147" fmla="*/ 687893 h 8037362"/>
              <a:gd name="connsiteX148" fmla="*/ 3962416 w 8622084"/>
              <a:gd name="connsiteY148" fmla="*/ 556440 h 8037362"/>
              <a:gd name="connsiteX149" fmla="*/ 3997303 w 8622084"/>
              <a:gd name="connsiteY149" fmla="*/ 475294 h 8037362"/>
              <a:gd name="connsiteX150" fmla="*/ 4036720 w 8622084"/>
              <a:gd name="connsiteY150" fmla="*/ 414193 h 8037362"/>
              <a:gd name="connsiteX151" fmla="*/ 4060524 w 8622084"/>
              <a:gd name="connsiteY151" fmla="*/ 411784 h 8037362"/>
              <a:gd name="connsiteX152" fmla="*/ 4106494 w 8622084"/>
              <a:gd name="connsiteY152" fmla="*/ 465174 h 8037362"/>
              <a:gd name="connsiteX153" fmla="*/ 4190146 w 8622084"/>
              <a:gd name="connsiteY153" fmla="*/ 657342 h 8037362"/>
              <a:gd name="connsiteX154" fmla="*/ 4238043 w 8622084"/>
              <a:gd name="connsiteY154" fmla="*/ 795927 h 8037362"/>
              <a:gd name="connsiteX155" fmla="*/ 4214143 w 8622084"/>
              <a:gd name="connsiteY155" fmla="*/ 830139 h 8037362"/>
              <a:gd name="connsiteX156" fmla="*/ 4172124 w 8622084"/>
              <a:gd name="connsiteY156" fmla="*/ 813467 h 8037362"/>
              <a:gd name="connsiteX157" fmla="*/ 4137430 w 8622084"/>
              <a:gd name="connsiteY157" fmla="*/ 782628 h 8037362"/>
              <a:gd name="connsiteX158" fmla="*/ 4171642 w 8622084"/>
              <a:gd name="connsiteY158" fmla="*/ 938656 h 8037362"/>
              <a:gd name="connsiteX159" fmla="*/ 4233225 w 8622084"/>
              <a:gd name="connsiteY159" fmla="*/ 1048136 h 8037362"/>
              <a:gd name="connsiteX160" fmla="*/ 4223780 w 8622084"/>
              <a:gd name="connsiteY160" fmla="*/ 1095937 h 8037362"/>
              <a:gd name="connsiteX161" fmla="*/ 4179738 w 8622084"/>
              <a:gd name="connsiteY161" fmla="*/ 1100466 h 8037362"/>
              <a:gd name="connsiteX162" fmla="*/ 4151693 w 8622084"/>
              <a:gd name="connsiteY162" fmla="*/ 1086685 h 8037362"/>
              <a:gd name="connsiteX163" fmla="*/ 4112566 w 8622084"/>
              <a:gd name="connsiteY163" fmla="*/ 1073096 h 8037362"/>
              <a:gd name="connsiteX164" fmla="*/ 4088183 w 8622084"/>
              <a:gd name="connsiteY164" fmla="*/ 1094491 h 8037362"/>
              <a:gd name="connsiteX165" fmla="*/ 4128178 w 8622084"/>
              <a:gd name="connsiteY165" fmla="*/ 1205706 h 8037362"/>
              <a:gd name="connsiteX166" fmla="*/ 4181376 w 8622084"/>
              <a:gd name="connsiteY166" fmla="*/ 1282419 h 8037362"/>
              <a:gd name="connsiteX167" fmla="*/ 4152078 w 8622084"/>
              <a:gd name="connsiteY167" fmla="*/ 1317498 h 8037362"/>
              <a:gd name="connsiteX168" fmla="*/ 4105627 w 8622084"/>
              <a:gd name="connsiteY168" fmla="*/ 1320486 h 8037362"/>
              <a:gd name="connsiteX169" fmla="*/ 4020626 w 8622084"/>
              <a:gd name="connsiteY169" fmla="*/ 1284250 h 8037362"/>
              <a:gd name="connsiteX170" fmla="*/ 3993737 w 8622084"/>
              <a:gd name="connsiteY170" fmla="*/ 1301115 h 8037362"/>
              <a:gd name="connsiteX171" fmla="*/ 4038262 w 8622084"/>
              <a:gd name="connsiteY171" fmla="*/ 1492898 h 8037362"/>
              <a:gd name="connsiteX172" fmla="*/ 4062451 w 8622084"/>
              <a:gd name="connsiteY172" fmla="*/ 1520557 h 8037362"/>
              <a:gd name="connsiteX173" fmla="*/ 4286808 w 8622084"/>
              <a:gd name="connsiteY173" fmla="*/ 1733252 h 8037362"/>
              <a:gd name="connsiteX174" fmla="*/ 4450161 w 8622084"/>
              <a:gd name="connsiteY174" fmla="*/ 1857381 h 8037362"/>
              <a:gd name="connsiteX175" fmla="*/ 4472230 w 8622084"/>
              <a:gd name="connsiteY175" fmla="*/ 1860079 h 8037362"/>
              <a:gd name="connsiteX176" fmla="*/ 4476856 w 8622084"/>
              <a:gd name="connsiteY176" fmla="*/ 1795991 h 8037362"/>
              <a:gd name="connsiteX177" fmla="*/ 4444571 w 8622084"/>
              <a:gd name="connsiteY177" fmla="*/ 1760044 h 8037362"/>
              <a:gd name="connsiteX178" fmla="*/ 4373737 w 8622084"/>
              <a:gd name="connsiteY178" fmla="*/ 1727470 h 8037362"/>
              <a:gd name="connsiteX179" fmla="*/ 4360534 w 8622084"/>
              <a:gd name="connsiteY179" fmla="*/ 1706653 h 8037362"/>
              <a:gd name="connsiteX180" fmla="*/ 4301168 w 8622084"/>
              <a:gd name="connsiteY180" fmla="*/ 1659141 h 8037362"/>
              <a:gd name="connsiteX181" fmla="*/ 4467797 w 8622084"/>
              <a:gd name="connsiteY181" fmla="*/ 1517473 h 8037362"/>
              <a:gd name="connsiteX182" fmla="*/ 4339524 w 8622084"/>
              <a:gd name="connsiteY182" fmla="*/ 1494247 h 8037362"/>
              <a:gd name="connsiteX183" fmla="*/ 4338079 w 8622084"/>
              <a:gd name="connsiteY183" fmla="*/ 1475358 h 8037362"/>
              <a:gd name="connsiteX184" fmla="*/ 4458063 w 8622084"/>
              <a:gd name="connsiteY184" fmla="*/ 1336966 h 8037362"/>
              <a:gd name="connsiteX185" fmla="*/ 4465002 w 8622084"/>
              <a:gd name="connsiteY185" fmla="*/ 1318462 h 8037362"/>
              <a:gd name="connsiteX186" fmla="*/ 4443029 w 8622084"/>
              <a:gd name="connsiteY186" fmla="*/ 1311234 h 8037362"/>
              <a:gd name="connsiteX187" fmla="*/ 4415563 w 8622084"/>
              <a:gd name="connsiteY187" fmla="*/ 1311909 h 8037362"/>
              <a:gd name="connsiteX188" fmla="*/ 4404865 w 8622084"/>
              <a:gd name="connsiteY188" fmla="*/ 1245797 h 8037362"/>
              <a:gd name="connsiteX189" fmla="*/ 4591444 w 8622084"/>
              <a:gd name="connsiteY189" fmla="*/ 1099888 h 8037362"/>
              <a:gd name="connsiteX190" fmla="*/ 4604936 w 8622084"/>
              <a:gd name="connsiteY190" fmla="*/ 1072036 h 8037362"/>
              <a:gd name="connsiteX191" fmla="*/ 4690322 w 8622084"/>
              <a:gd name="connsiteY191" fmla="*/ 994745 h 8037362"/>
              <a:gd name="connsiteX192" fmla="*/ 4727619 w 8622084"/>
              <a:gd name="connsiteY192" fmla="*/ 1018453 h 8037362"/>
              <a:gd name="connsiteX193" fmla="*/ 4738895 w 8622084"/>
              <a:gd name="connsiteY193" fmla="*/ 1132847 h 8037362"/>
              <a:gd name="connsiteX194" fmla="*/ 4764819 w 8622084"/>
              <a:gd name="connsiteY194" fmla="*/ 1253989 h 8037362"/>
              <a:gd name="connsiteX195" fmla="*/ 4778311 w 8622084"/>
              <a:gd name="connsiteY195" fmla="*/ 1353253 h 8037362"/>
              <a:gd name="connsiteX196" fmla="*/ 4699382 w 8622084"/>
              <a:gd name="connsiteY196" fmla="*/ 1348434 h 8037362"/>
              <a:gd name="connsiteX197" fmla="*/ 4722318 w 8622084"/>
              <a:gd name="connsiteY197" fmla="*/ 1417437 h 8037362"/>
              <a:gd name="connsiteX198" fmla="*/ 4800862 w 8622084"/>
              <a:gd name="connsiteY198" fmla="*/ 1556600 h 8037362"/>
              <a:gd name="connsiteX199" fmla="*/ 4773974 w 8622084"/>
              <a:gd name="connsiteY199" fmla="*/ 1655094 h 8037362"/>
              <a:gd name="connsiteX200" fmla="*/ 4705742 w 8622084"/>
              <a:gd name="connsiteY200" fmla="*/ 1655383 h 8037362"/>
              <a:gd name="connsiteX201" fmla="*/ 4691575 w 8622084"/>
              <a:gd name="connsiteY201" fmla="*/ 1658563 h 8037362"/>
              <a:gd name="connsiteX202" fmla="*/ 4702851 w 8622084"/>
              <a:gd name="connsiteY202" fmla="*/ 1694221 h 8037362"/>
              <a:gd name="connsiteX203" fmla="*/ 4723475 w 8622084"/>
              <a:gd name="connsiteY203" fmla="*/ 1730939 h 8037362"/>
              <a:gd name="connsiteX204" fmla="*/ 4683384 w 8622084"/>
              <a:gd name="connsiteY204" fmla="*/ 1800039 h 8037362"/>
              <a:gd name="connsiteX205" fmla="*/ 4642232 w 8622084"/>
              <a:gd name="connsiteY205" fmla="*/ 1793293 h 8037362"/>
              <a:gd name="connsiteX206" fmla="*/ 4575446 w 8622084"/>
              <a:gd name="connsiteY206" fmla="*/ 1782017 h 8037362"/>
              <a:gd name="connsiteX207" fmla="*/ 4558098 w 8622084"/>
              <a:gd name="connsiteY207" fmla="*/ 1876655 h 8037362"/>
              <a:gd name="connsiteX208" fmla="*/ 4595299 w 8622084"/>
              <a:gd name="connsiteY208" fmla="*/ 1954139 h 8037362"/>
              <a:gd name="connsiteX209" fmla="*/ 4769638 w 8622084"/>
              <a:gd name="connsiteY209" fmla="*/ 2061595 h 8037362"/>
              <a:gd name="connsiteX210" fmla="*/ 4988694 w 8622084"/>
              <a:gd name="connsiteY210" fmla="*/ 2216274 h 8037362"/>
              <a:gd name="connsiteX211" fmla="*/ 5065118 w 8622084"/>
              <a:gd name="connsiteY211" fmla="*/ 2254438 h 8037362"/>
              <a:gd name="connsiteX212" fmla="*/ 5094993 w 8622084"/>
              <a:gd name="connsiteY212" fmla="*/ 2000398 h 8037362"/>
              <a:gd name="connsiteX213" fmla="*/ 4995344 w 8622084"/>
              <a:gd name="connsiteY213" fmla="*/ 2029310 h 8037362"/>
              <a:gd name="connsiteX214" fmla="*/ 4937230 w 8622084"/>
              <a:gd name="connsiteY214" fmla="*/ 2017842 h 8037362"/>
              <a:gd name="connsiteX215" fmla="*/ 4932123 w 8622084"/>
              <a:gd name="connsiteY215" fmla="*/ 1979389 h 8037362"/>
              <a:gd name="connsiteX216" fmla="*/ 5041891 w 8622084"/>
              <a:gd name="connsiteY216" fmla="*/ 1828083 h 8037362"/>
              <a:gd name="connsiteX217" fmla="*/ 4939158 w 8622084"/>
              <a:gd name="connsiteY217" fmla="*/ 1806688 h 8037362"/>
              <a:gd name="connsiteX218" fmla="*/ 5023677 w 8622084"/>
              <a:gd name="connsiteY218" fmla="*/ 1721784 h 8037362"/>
              <a:gd name="connsiteX219" fmla="*/ 4985706 w 8622084"/>
              <a:gd name="connsiteY219" fmla="*/ 1691233 h 8037362"/>
              <a:gd name="connsiteX220" fmla="*/ 5006137 w 8622084"/>
              <a:gd name="connsiteY220" fmla="*/ 1660587 h 8037362"/>
              <a:gd name="connsiteX221" fmla="*/ 5023195 w 8622084"/>
              <a:gd name="connsiteY221" fmla="*/ 1639481 h 8037362"/>
              <a:gd name="connsiteX222" fmla="*/ 5101065 w 8622084"/>
              <a:gd name="connsiteY222" fmla="*/ 1576935 h 8037362"/>
              <a:gd name="connsiteX223" fmla="*/ 5170453 w 8622084"/>
              <a:gd name="connsiteY223" fmla="*/ 1412137 h 8037362"/>
              <a:gd name="connsiteX224" fmla="*/ 5194161 w 8622084"/>
              <a:gd name="connsiteY224" fmla="*/ 1372528 h 8037362"/>
              <a:gd name="connsiteX225" fmla="*/ 5237818 w 8622084"/>
              <a:gd name="connsiteY225" fmla="*/ 1325112 h 8037362"/>
              <a:gd name="connsiteX226" fmla="*/ 5257479 w 8622084"/>
              <a:gd name="connsiteY226" fmla="*/ 1330316 h 8037362"/>
              <a:gd name="connsiteX227" fmla="*/ 5264224 w 8622084"/>
              <a:gd name="connsiteY227" fmla="*/ 1370022 h 8037362"/>
              <a:gd name="connsiteX228" fmla="*/ 5330047 w 8622084"/>
              <a:gd name="connsiteY228" fmla="*/ 1582717 h 8037362"/>
              <a:gd name="connsiteX229" fmla="*/ 5354815 w 8622084"/>
              <a:gd name="connsiteY229" fmla="*/ 1667815 h 8037362"/>
              <a:gd name="connsiteX230" fmla="*/ 5317615 w 8622084"/>
              <a:gd name="connsiteY230" fmla="*/ 1694607 h 8037362"/>
              <a:gd name="connsiteX231" fmla="*/ 5276464 w 8622084"/>
              <a:gd name="connsiteY231" fmla="*/ 1662129 h 8037362"/>
              <a:gd name="connsiteX232" fmla="*/ 5243986 w 8622084"/>
              <a:gd name="connsiteY232" fmla="*/ 1628302 h 8037362"/>
              <a:gd name="connsiteX233" fmla="*/ 5235312 w 8622084"/>
              <a:gd name="connsiteY233" fmla="*/ 1628784 h 8037362"/>
              <a:gd name="connsiteX234" fmla="*/ 5269139 w 8622084"/>
              <a:gd name="connsiteY234" fmla="*/ 1755996 h 8037362"/>
              <a:gd name="connsiteX235" fmla="*/ 5332842 w 8622084"/>
              <a:gd name="connsiteY235" fmla="*/ 1832516 h 8037362"/>
              <a:gd name="connsiteX236" fmla="*/ 5329180 w 8622084"/>
              <a:gd name="connsiteY236" fmla="*/ 1874824 h 8037362"/>
              <a:gd name="connsiteX237" fmla="*/ 5322145 w 8622084"/>
              <a:gd name="connsiteY237" fmla="*/ 1957512 h 8037362"/>
              <a:gd name="connsiteX238" fmla="*/ 5381028 w 8622084"/>
              <a:gd name="connsiteY238" fmla="*/ 2017746 h 8037362"/>
              <a:gd name="connsiteX239" fmla="*/ 5389317 w 8622084"/>
              <a:gd name="connsiteY239" fmla="*/ 2047910 h 8037362"/>
              <a:gd name="connsiteX240" fmla="*/ 5353177 w 8622084"/>
              <a:gd name="connsiteY240" fmla="*/ 2070751 h 8037362"/>
              <a:gd name="connsiteX241" fmla="*/ 5231554 w 8622084"/>
              <a:gd name="connsiteY241" fmla="*/ 2043284 h 8037362"/>
              <a:gd name="connsiteX242" fmla="*/ 5195896 w 8622084"/>
              <a:gd name="connsiteY242" fmla="*/ 2329127 h 8037362"/>
              <a:gd name="connsiteX243" fmla="*/ 5214592 w 8622084"/>
              <a:gd name="connsiteY243" fmla="*/ 2363725 h 8037362"/>
              <a:gd name="connsiteX244" fmla="*/ 5393557 w 8622084"/>
              <a:gd name="connsiteY244" fmla="*/ 2487372 h 8037362"/>
              <a:gd name="connsiteX245" fmla="*/ 5637478 w 8622084"/>
              <a:gd name="connsiteY245" fmla="*/ 2678962 h 8037362"/>
              <a:gd name="connsiteX246" fmla="*/ 5653379 w 8622084"/>
              <a:gd name="connsiteY246" fmla="*/ 2699200 h 8037362"/>
              <a:gd name="connsiteX247" fmla="*/ 5707252 w 8622084"/>
              <a:gd name="connsiteY247" fmla="*/ 2763385 h 8037362"/>
              <a:gd name="connsiteX248" fmla="*/ 6068458 w 8622084"/>
              <a:gd name="connsiteY248" fmla="*/ 3076212 h 8037362"/>
              <a:gd name="connsiteX249" fmla="*/ 6115778 w 8622084"/>
              <a:gd name="connsiteY249" fmla="*/ 3132108 h 8037362"/>
              <a:gd name="connsiteX250" fmla="*/ 6282214 w 8622084"/>
              <a:gd name="connsiteY250" fmla="*/ 3283800 h 8037362"/>
              <a:gd name="connsiteX251" fmla="*/ 6404704 w 8622084"/>
              <a:gd name="connsiteY251" fmla="*/ 3382100 h 8037362"/>
              <a:gd name="connsiteX252" fmla="*/ 6671272 w 8622084"/>
              <a:gd name="connsiteY252" fmla="*/ 3578027 h 8037362"/>
              <a:gd name="connsiteX253" fmla="*/ 6847249 w 8622084"/>
              <a:gd name="connsiteY253" fmla="*/ 3711600 h 8037362"/>
              <a:gd name="connsiteX254" fmla="*/ 7205179 w 8622084"/>
              <a:gd name="connsiteY254" fmla="*/ 3987805 h 8037362"/>
              <a:gd name="connsiteX255" fmla="*/ 7497575 w 8622084"/>
              <a:gd name="connsiteY255" fmla="*/ 4217848 h 8037362"/>
              <a:gd name="connsiteX256" fmla="*/ 7780527 w 8622084"/>
              <a:gd name="connsiteY256" fmla="*/ 4436519 h 8037362"/>
              <a:gd name="connsiteX257" fmla="*/ 7922677 w 8622084"/>
              <a:gd name="connsiteY257" fmla="*/ 4511882 h 8037362"/>
              <a:gd name="connsiteX258" fmla="*/ 8014424 w 8622084"/>
              <a:gd name="connsiteY258" fmla="*/ 4575778 h 8037362"/>
              <a:gd name="connsiteX259" fmla="*/ 8030808 w 8622084"/>
              <a:gd name="connsiteY259" fmla="*/ 4588499 h 8037362"/>
              <a:gd name="connsiteX260" fmla="*/ 8056925 w 8622084"/>
              <a:gd name="connsiteY260" fmla="*/ 4617026 h 8037362"/>
              <a:gd name="connsiteX261" fmla="*/ 8032157 w 8622084"/>
              <a:gd name="connsiteY261" fmla="*/ 4672537 h 8037362"/>
              <a:gd name="connsiteX262" fmla="*/ 8002089 w 8622084"/>
              <a:gd name="connsiteY262" fmla="*/ 4708676 h 8037362"/>
              <a:gd name="connsiteX263" fmla="*/ 7960070 w 8622084"/>
              <a:gd name="connsiteY263" fmla="*/ 4719278 h 8037362"/>
              <a:gd name="connsiteX264" fmla="*/ 7907932 w 8622084"/>
              <a:gd name="connsiteY264" fmla="*/ 4714459 h 8037362"/>
              <a:gd name="connsiteX265" fmla="*/ 7889525 w 8622084"/>
              <a:gd name="connsiteY265" fmla="*/ 4757249 h 8037362"/>
              <a:gd name="connsiteX266" fmla="*/ 7901572 w 8622084"/>
              <a:gd name="connsiteY266" fmla="*/ 4805917 h 8037362"/>
              <a:gd name="connsiteX267" fmla="*/ 7862348 w 8622084"/>
              <a:gd name="connsiteY267" fmla="*/ 4898242 h 8037362"/>
              <a:gd name="connsiteX268" fmla="*/ 8029748 w 8622084"/>
              <a:gd name="connsiteY268" fmla="*/ 4941514 h 8037362"/>
              <a:gd name="connsiteX269" fmla="*/ 8162743 w 8622084"/>
              <a:gd name="connsiteY269" fmla="*/ 5023431 h 8037362"/>
              <a:gd name="connsiteX270" fmla="*/ 8178355 w 8622084"/>
              <a:gd name="connsiteY270" fmla="*/ 5048102 h 8037362"/>
              <a:gd name="connsiteX271" fmla="*/ 8197437 w 8622084"/>
              <a:gd name="connsiteY271" fmla="*/ 5253859 h 8037362"/>
              <a:gd name="connsiteX272" fmla="*/ 8162839 w 8622084"/>
              <a:gd name="connsiteY272" fmla="*/ 5288072 h 8037362"/>
              <a:gd name="connsiteX273" fmla="*/ 8131228 w 8622084"/>
              <a:gd name="connsiteY273" fmla="*/ 5302528 h 8037362"/>
              <a:gd name="connsiteX274" fmla="*/ 8010473 w 8622084"/>
              <a:gd name="connsiteY274" fmla="*/ 5384927 h 8037362"/>
              <a:gd name="connsiteX275" fmla="*/ 7994571 w 8622084"/>
              <a:gd name="connsiteY275" fmla="*/ 5392926 h 8037362"/>
              <a:gd name="connsiteX276" fmla="*/ 7622090 w 8622084"/>
              <a:gd name="connsiteY276" fmla="*/ 5561289 h 8037362"/>
              <a:gd name="connsiteX277" fmla="*/ 7256353 w 8622084"/>
              <a:gd name="connsiteY277" fmla="*/ 5745073 h 8037362"/>
              <a:gd name="connsiteX278" fmla="*/ 7222238 w 8622084"/>
              <a:gd name="connsiteY278" fmla="*/ 5756541 h 8037362"/>
              <a:gd name="connsiteX279" fmla="*/ 7034213 w 8622084"/>
              <a:gd name="connsiteY279" fmla="*/ 5852818 h 8037362"/>
              <a:gd name="connsiteX280" fmla="*/ 6665586 w 8622084"/>
              <a:gd name="connsiteY280" fmla="*/ 6041517 h 8037362"/>
              <a:gd name="connsiteX281" fmla="*/ 6582416 w 8622084"/>
              <a:gd name="connsiteY281" fmla="*/ 6113893 h 8037362"/>
              <a:gd name="connsiteX282" fmla="*/ 6433231 w 8622084"/>
              <a:gd name="connsiteY282" fmla="*/ 6305868 h 8037362"/>
              <a:gd name="connsiteX283" fmla="*/ 6409523 w 8622084"/>
              <a:gd name="connsiteY283" fmla="*/ 6516154 h 8037362"/>
              <a:gd name="connsiteX284" fmla="*/ 6428123 w 8622084"/>
              <a:gd name="connsiteY284" fmla="*/ 6637103 h 8037362"/>
              <a:gd name="connsiteX285" fmla="*/ 6462143 w 8622084"/>
              <a:gd name="connsiteY285" fmla="*/ 6665148 h 8037362"/>
              <a:gd name="connsiteX286" fmla="*/ 6470816 w 8622084"/>
              <a:gd name="connsiteY286" fmla="*/ 6675748 h 8037362"/>
              <a:gd name="connsiteX287" fmla="*/ 6513799 w 8622084"/>
              <a:gd name="connsiteY287" fmla="*/ 6755256 h 8037362"/>
              <a:gd name="connsiteX288" fmla="*/ 6613159 w 8622084"/>
              <a:gd name="connsiteY288" fmla="*/ 6828018 h 8037362"/>
              <a:gd name="connsiteX289" fmla="*/ 6907964 w 8622084"/>
              <a:gd name="connsiteY289" fmla="*/ 7007947 h 8037362"/>
              <a:gd name="connsiteX290" fmla="*/ 7071220 w 8622084"/>
              <a:gd name="connsiteY290" fmla="*/ 7127835 h 8037362"/>
              <a:gd name="connsiteX291" fmla="*/ 7454304 w 8622084"/>
              <a:gd name="connsiteY291" fmla="*/ 7337735 h 8037362"/>
              <a:gd name="connsiteX292" fmla="*/ 7619391 w 8622084"/>
              <a:gd name="connsiteY292" fmla="*/ 7411653 h 8037362"/>
              <a:gd name="connsiteX293" fmla="*/ 7654181 w 8622084"/>
              <a:gd name="connsiteY293" fmla="*/ 7431989 h 8037362"/>
              <a:gd name="connsiteX294" fmla="*/ 7732726 w 8622084"/>
              <a:gd name="connsiteY294" fmla="*/ 7480368 h 8037362"/>
              <a:gd name="connsiteX295" fmla="*/ 8116580 w 8622084"/>
              <a:gd name="connsiteY295" fmla="*/ 7648732 h 8037362"/>
              <a:gd name="connsiteX296" fmla="*/ 8398760 w 8622084"/>
              <a:gd name="connsiteY296" fmla="*/ 7783365 h 8037362"/>
              <a:gd name="connsiteX297" fmla="*/ 8493013 w 8622084"/>
              <a:gd name="connsiteY297" fmla="*/ 7827407 h 8037362"/>
              <a:gd name="connsiteX298" fmla="*/ 8539754 w 8622084"/>
              <a:gd name="connsiteY298" fmla="*/ 7881665 h 8037362"/>
              <a:gd name="connsiteX299" fmla="*/ 8600855 w 8622084"/>
              <a:gd name="connsiteY299" fmla="*/ 7930912 h 8037362"/>
              <a:gd name="connsiteX300" fmla="*/ 8615407 w 8622084"/>
              <a:gd name="connsiteY300" fmla="*/ 8012829 h 803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8622084" h="8037362">
                <a:moveTo>
                  <a:pt x="8615407" y="8012829"/>
                </a:moveTo>
                <a:cubicBezTo>
                  <a:pt x="8606252" y="8037693"/>
                  <a:pt x="8590639" y="8039235"/>
                  <a:pt x="8565004" y="8036248"/>
                </a:cubicBezTo>
                <a:cubicBezTo>
                  <a:pt x="8545151" y="8033935"/>
                  <a:pt x="8527611" y="8029887"/>
                  <a:pt x="8510553" y="8021696"/>
                </a:cubicBezTo>
                <a:cubicBezTo>
                  <a:pt x="8453115" y="7993554"/>
                  <a:pt x="8392207" y="7981411"/>
                  <a:pt x="8329083" y="7969751"/>
                </a:cubicBezTo>
                <a:cubicBezTo>
                  <a:pt x="8217290" y="7949223"/>
                  <a:pt x="8102509" y="7969172"/>
                  <a:pt x="7992451" y="7937658"/>
                </a:cubicBezTo>
                <a:cubicBezTo>
                  <a:pt x="7920943" y="7950379"/>
                  <a:pt x="7850879" y="7919348"/>
                  <a:pt x="7779466" y="7930334"/>
                </a:cubicBezTo>
                <a:cubicBezTo>
                  <a:pt x="7757494" y="7933707"/>
                  <a:pt x="7737448" y="7923684"/>
                  <a:pt x="7716439" y="7921178"/>
                </a:cubicBezTo>
                <a:cubicBezTo>
                  <a:pt x="7676058" y="7916071"/>
                  <a:pt x="7635774" y="7927443"/>
                  <a:pt x="7597129" y="7920504"/>
                </a:cubicBezTo>
                <a:cubicBezTo>
                  <a:pt x="7530342" y="7908361"/>
                  <a:pt x="7464905" y="7912408"/>
                  <a:pt x="7397540" y="7913854"/>
                </a:cubicBezTo>
                <a:cubicBezTo>
                  <a:pt x="7281218" y="7916071"/>
                  <a:pt x="7163643" y="7909421"/>
                  <a:pt x="7047705" y="7915396"/>
                </a:cubicBezTo>
                <a:cubicBezTo>
                  <a:pt x="6950176" y="7920408"/>
                  <a:pt x="6852646" y="7903061"/>
                  <a:pt x="6755791" y="7920793"/>
                </a:cubicBezTo>
                <a:cubicBezTo>
                  <a:pt x="6686981" y="7896892"/>
                  <a:pt x="6617014" y="7929659"/>
                  <a:pt x="6546758" y="7916071"/>
                </a:cubicBezTo>
                <a:cubicBezTo>
                  <a:pt x="6509750" y="7908939"/>
                  <a:pt x="6469756" y="7921371"/>
                  <a:pt x="6431978" y="7932261"/>
                </a:cubicBezTo>
                <a:cubicBezTo>
                  <a:pt x="6377527" y="7948163"/>
                  <a:pt x="6321438" y="7954042"/>
                  <a:pt x="6264867" y="7954620"/>
                </a:cubicBezTo>
                <a:cubicBezTo>
                  <a:pt x="6257157" y="7954620"/>
                  <a:pt x="6248291" y="7956258"/>
                  <a:pt x="6241737" y="7953271"/>
                </a:cubicBezTo>
                <a:cubicBezTo>
                  <a:pt x="6174276" y="7922913"/>
                  <a:pt x="6107200" y="7941995"/>
                  <a:pt x="6039739" y="7952596"/>
                </a:cubicBezTo>
                <a:cubicBezTo>
                  <a:pt x="5983843" y="7961463"/>
                  <a:pt x="5926886" y="7963486"/>
                  <a:pt x="5871568" y="7977653"/>
                </a:cubicBezTo>
                <a:cubicBezTo>
                  <a:pt x="5838801" y="7985941"/>
                  <a:pt x="5804010" y="7984688"/>
                  <a:pt x="5772496" y="7975726"/>
                </a:cubicBezTo>
                <a:cubicBezTo>
                  <a:pt x="5697036" y="7954138"/>
                  <a:pt x="5618588" y="7960595"/>
                  <a:pt x="5542743" y="7946814"/>
                </a:cubicBezTo>
                <a:cubicBezTo>
                  <a:pt x="5492629" y="7937658"/>
                  <a:pt x="5446273" y="7955005"/>
                  <a:pt x="5397316" y="7954138"/>
                </a:cubicBezTo>
                <a:cubicBezTo>
                  <a:pt x="5328794" y="7952982"/>
                  <a:pt x="5260466" y="7949994"/>
                  <a:pt x="5192234" y="7946139"/>
                </a:cubicBezTo>
                <a:cubicBezTo>
                  <a:pt x="5079092" y="7939875"/>
                  <a:pt x="4965950" y="7945176"/>
                  <a:pt x="4852615" y="7944019"/>
                </a:cubicBezTo>
                <a:cubicBezTo>
                  <a:pt x="4787948" y="7943344"/>
                  <a:pt x="4723860" y="7944308"/>
                  <a:pt x="4660158" y="7928599"/>
                </a:cubicBezTo>
                <a:cubicBezTo>
                  <a:pt x="4616211" y="7917709"/>
                  <a:pt x="4570338" y="7928021"/>
                  <a:pt x="4525524" y="7924070"/>
                </a:cubicBezTo>
                <a:cubicBezTo>
                  <a:pt x="4507985" y="7922431"/>
                  <a:pt x="4488035" y="7925611"/>
                  <a:pt x="4473579" y="7917998"/>
                </a:cubicBezTo>
                <a:cubicBezTo>
                  <a:pt x="4424236" y="7892459"/>
                  <a:pt x="4374411" y="7900940"/>
                  <a:pt x="4324105" y="7909421"/>
                </a:cubicBezTo>
                <a:cubicBezTo>
                  <a:pt x="4298951" y="7913565"/>
                  <a:pt x="4274087" y="7919540"/>
                  <a:pt x="4248741" y="7922527"/>
                </a:cubicBezTo>
                <a:cubicBezTo>
                  <a:pt x="4207975" y="7927346"/>
                  <a:pt x="4167209" y="7930141"/>
                  <a:pt x="4128082" y="7911059"/>
                </a:cubicBezTo>
                <a:cubicBezTo>
                  <a:pt x="4104759" y="7899687"/>
                  <a:pt x="4078642" y="7895928"/>
                  <a:pt x="4053296" y="7898531"/>
                </a:cubicBezTo>
                <a:cubicBezTo>
                  <a:pt x="3974559" y="7906530"/>
                  <a:pt x="3896304" y="7884749"/>
                  <a:pt x="3819302" y="7891014"/>
                </a:cubicBezTo>
                <a:cubicBezTo>
                  <a:pt x="3728422" y="7898145"/>
                  <a:pt x="3635229" y="7883015"/>
                  <a:pt x="3546181" y="7912794"/>
                </a:cubicBezTo>
                <a:cubicBezTo>
                  <a:pt x="3528544" y="7918769"/>
                  <a:pt x="3520160" y="7915396"/>
                  <a:pt x="3524304" y="7894290"/>
                </a:cubicBezTo>
                <a:cubicBezTo>
                  <a:pt x="3526424" y="7883304"/>
                  <a:pt x="3515727" y="7882725"/>
                  <a:pt x="3508402" y="7883015"/>
                </a:cubicBezTo>
                <a:cubicBezTo>
                  <a:pt x="3496741" y="7883496"/>
                  <a:pt x="3484984" y="7885713"/>
                  <a:pt x="3473419" y="7886773"/>
                </a:cubicBezTo>
                <a:cubicBezTo>
                  <a:pt x="3407211" y="7893519"/>
                  <a:pt x="3342255" y="7896411"/>
                  <a:pt x="3281926" y="7858150"/>
                </a:cubicBezTo>
                <a:cubicBezTo>
                  <a:pt x="3263325" y="7846489"/>
                  <a:pt x="3243280" y="7843213"/>
                  <a:pt x="3244629" y="7814011"/>
                </a:cubicBezTo>
                <a:cubicBezTo>
                  <a:pt x="3245400" y="7797724"/>
                  <a:pt x="3230848" y="7786352"/>
                  <a:pt x="3213308" y="7784136"/>
                </a:cubicBezTo>
                <a:cubicBezTo>
                  <a:pt x="3196057" y="7782016"/>
                  <a:pt x="3178517" y="7780088"/>
                  <a:pt x="3160881" y="7779799"/>
                </a:cubicBezTo>
                <a:cubicBezTo>
                  <a:pt x="3110285" y="7778835"/>
                  <a:pt x="3059496" y="7779414"/>
                  <a:pt x="3014779" y="7748959"/>
                </a:cubicBezTo>
                <a:cubicBezTo>
                  <a:pt x="3006684" y="7743563"/>
                  <a:pt x="2996179" y="7742984"/>
                  <a:pt x="2986638" y="7747611"/>
                </a:cubicBezTo>
                <a:cubicBezTo>
                  <a:pt x="2998589" y="7736527"/>
                  <a:pt x="3010635" y="7725252"/>
                  <a:pt x="3025284" y="7711856"/>
                </a:cubicBezTo>
                <a:cubicBezTo>
                  <a:pt x="3045233" y="7699713"/>
                  <a:pt x="2966400" y="7710507"/>
                  <a:pt x="3015936" y="7687859"/>
                </a:cubicBezTo>
                <a:cubicBezTo>
                  <a:pt x="3033861" y="7679667"/>
                  <a:pt x="3013623" y="7675331"/>
                  <a:pt x="3008708" y="7670223"/>
                </a:cubicBezTo>
                <a:cubicBezTo>
                  <a:pt x="2990686" y="7650948"/>
                  <a:pt x="2986253" y="7636203"/>
                  <a:pt x="3011117" y="7614905"/>
                </a:cubicBezTo>
                <a:cubicBezTo>
                  <a:pt x="3030199" y="7598425"/>
                  <a:pt x="3045618" y="7578861"/>
                  <a:pt x="3059496" y="7558334"/>
                </a:cubicBezTo>
                <a:lnTo>
                  <a:pt x="679658" y="7548022"/>
                </a:lnTo>
                <a:lnTo>
                  <a:pt x="685441" y="4827601"/>
                </a:lnTo>
                <a:cubicBezTo>
                  <a:pt x="675707" y="4830396"/>
                  <a:pt x="665973" y="4833576"/>
                  <a:pt x="656336" y="4836949"/>
                </a:cubicBezTo>
                <a:cubicBezTo>
                  <a:pt x="630026" y="4846105"/>
                  <a:pt x="607860" y="4853621"/>
                  <a:pt x="585405" y="4828372"/>
                </a:cubicBezTo>
                <a:cubicBezTo>
                  <a:pt x="574804" y="4816325"/>
                  <a:pt x="555626" y="4820469"/>
                  <a:pt x="539917" y="4820084"/>
                </a:cubicBezTo>
                <a:cubicBezTo>
                  <a:pt x="513511" y="4819409"/>
                  <a:pt x="487008" y="4820758"/>
                  <a:pt x="460891" y="4818156"/>
                </a:cubicBezTo>
                <a:cubicBezTo>
                  <a:pt x="442291" y="4816325"/>
                  <a:pt x="419933" y="4814398"/>
                  <a:pt x="414247" y="4791075"/>
                </a:cubicBezTo>
                <a:cubicBezTo>
                  <a:pt x="407115" y="4762260"/>
                  <a:pt x="388419" y="4761682"/>
                  <a:pt x="365675" y="4767079"/>
                </a:cubicBezTo>
                <a:cubicBezTo>
                  <a:pt x="358832" y="4768621"/>
                  <a:pt x="352182" y="4770837"/>
                  <a:pt x="345243" y="4772283"/>
                </a:cubicBezTo>
                <a:cubicBezTo>
                  <a:pt x="294262" y="4783269"/>
                  <a:pt x="270554" y="4765440"/>
                  <a:pt x="275084" y="4713592"/>
                </a:cubicBezTo>
                <a:cubicBezTo>
                  <a:pt x="278071" y="4679572"/>
                  <a:pt x="283950" y="4646034"/>
                  <a:pt x="326451" y="4630711"/>
                </a:cubicBezTo>
                <a:cubicBezTo>
                  <a:pt x="356615" y="4619917"/>
                  <a:pt x="386395" y="4602955"/>
                  <a:pt x="411163" y="4580115"/>
                </a:cubicBezTo>
                <a:cubicBezTo>
                  <a:pt x="382058" y="4540216"/>
                  <a:pt x="356712" y="4497137"/>
                  <a:pt x="323367" y="4461576"/>
                </a:cubicBezTo>
                <a:cubicBezTo>
                  <a:pt x="276433" y="4411558"/>
                  <a:pt x="261013" y="4342266"/>
                  <a:pt x="212827" y="4293597"/>
                </a:cubicBezTo>
                <a:cubicBezTo>
                  <a:pt x="177265" y="4257554"/>
                  <a:pt x="144209" y="4219197"/>
                  <a:pt x="115297" y="4177179"/>
                </a:cubicBezTo>
                <a:cubicBezTo>
                  <a:pt x="96312" y="4149519"/>
                  <a:pt x="85711" y="4118391"/>
                  <a:pt x="71640" y="4088708"/>
                </a:cubicBezTo>
                <a:cubicBezTo>
                  <a:pt x="46005" y="4034450"/>
                  <a:pt x="36175" y="3975758"/>
                  <a:pt x="12756" y="3921597"/>
                </a:cubicBezTo>
                <a:cubicBezTo>
                  <a:pt x="-3627" y="3883626"/>
                  <a:pt x="-7386" y="3847486"/>
                  <a:pt x="20562" y="3812888"/>
                </a:cubicBezTo>
                <a:cubicBezTo>
                  <a:pt x="34826" y="3795155"/>
                  <a:pt x="35307" y="3774435"/>
                  <a:pt x="33284" y="3752751"/>
                </a:cubicBezTo>
                <a:cubicBezTo>
                  <a:pt x="21044" y="3623033"/>
                  <a:pt x="24610" y="3493218"/>
                  <a:pt x="28176" y="3363115"/>
                </a:cubicBezTo>
                <a:cubicBezTo>
                  <a:pt x="30200" y="3288329"/>
                  <a:pt x="25285" y="3213254"/>
                  <a:pt x="32127" y="3138469"/>
                </a:cubicBezTo>
                <a:cubicBezTo>
                  <a:pt x="41283" y="3040361"/>
                  <a:pt x="57570" y="2943892"/>
                  <a:pt x="98625" y="2853397"/>
                </a:cubicBezTo>
                <a:cubicBezTo>
                  <a:pt x="111346" y="2825449"/>
                  <a:pt x="119056" y="2798561"/>
                  <a:pt x="110575" y="2767336"/>
                </a:cubicBezTo>
                <a:cubicBezTo>
                  <a:pt x="105660" y="2749121"/>
                  <a:pt x="107973" y="2728883"/>
                  <a:pt x="105467" y="2709801"/>
                </a:cubicBezTo>
                <a:cubicBezTo>
                  <a:pt x="103540" y="2694189"/>
                  <a:pt x="101805" y="2677709"/>
                  <a:pt x="95348" y="2663735"/>
                </a:cubicBezTo>
                <a:cubicBezTo>
                  <a:pt x="79061" y="2628173"/>
                  <a:pt x="72507" y="2599454"/>
                  <a:pt x="77519" y="2564278"/>
                </a:cubicBezTo>
                <a:cubicBezTo>
                  <a:pt x="80506" y="2543461"/>
                  <a:pt x="80603" y="2521392"/>
                  <a:pt x="87638" y="2502021"/>
                </a:cubicBezTo>
                <a:cubicBezTo>
                  <a:pt x="122622" y="2405648"/>
                  <a:pt x="90818" y="2310527"/>
                  <a:pt x="83205" y="2215214"/>
                </a:cubicBezTo>
                <a:cubicBezTo>
                  <a:pt x="80796" y="2184471"/>
                  <a:pt x="61039" y="2156716"/>
                  <a:pt x="50534" y="2126936"/>
                </a:cubicBezTo>
                <a:cubicBezTo>
                  <a:pt x="26345" y="2057837"/>
                  <a:pt x="34055" y="1992496"/>
                  <a:pt x="63063" y="1927637"/>
                </a:cubicBezTo>
                <a:cubicBezTo>
                  <a:pt x="66725" y="1919541"/>
                  <a:pt x="69809" y="1910579"/>
                  <a:pt x="78483" y="1907302"/>
                </a:cubicBezTo>
                <a:cubicBezTo>
                  <a:pt x="113081" y="1894292"/>
                  <a:pt x="109226" y="1869813"/>
                  <a:pt x="99396" y="1842636"/>
                </a:cubicBezTo>
                <a:cubicBezTo>
                  <a:pt x="85807" y="1805243"/>
                  <a:pt x="81856" y="1771705"/>
                  <a:pt x="125031" y="1747804"/>
                </a:cubicBezTo>
                <a:cubicBezTo>
                  <a:pt x="137174" y="1741058"/>
                  <a:pt x="143053" y="1721109"/>
                  <a:pt x="141992" y="1705111"/>
                </a:cubicBezTo>
                <a:cubicBezTo>
                  <a:pt x="140643" y="1685644"/>
                  <a:pt x="153846" y="1675235"/>
                  <a:pt x="160882" y="1660683"/>
                </a:cubicBezTo>
                <a:cubicBezTo>
                  <a:pt x="179385" y="1622905"/>
                  <a:pt x="209165" y="1602956"/>
                  <a:pt x="244052" y="1586090"/>
                </a:cubicBezTo>
                <a:cubicBezTo>
                  <a:pt x="253496" y="1581464"/>
                  <a:pt x="263905" y="1575971"/>
                  <a:pt x="266988" y="1565274"/>
                </a:cubicBezTo>
                <a:cubicBezTo>
                  <a:pt x="276337" y="1532892"/>
                  <a:pt x="304381" y="1515449"/>
                  <a:pt x="323849" y="1491163"/>
                </a:cubicBezTo>
                <a:cubicBezTo>
                  <a:pt x="339076" y="1472081"/>
                  <a:pt x="359507" y="1454734"/>
                  <a:pt x="335028" y="1427846"/>
                </a:cubicBezTo>
                <a:cubicBezTo>
                  <a:pt x="326933" y="1418883"/>
                  <a:pt x="332715" y="1408089"/>
                  <a:pt x="340618" y="1399801"/>
                </a:cubicBezTo>
                <a:cubicBezTo>
                  <a:pt x="356326" y="1383225"/>
                  <a:pt x="369240" y="1362023"/>
                  <a:pt x="388129" y="1350844"/>
                </a:cubicBezTo>
                <a:cubicBezTo>
                  <a:pt x="431883" y="1324919"/>
                  <a:pt x="461662" y="1286852"/>
                  <a:pt x="491441" y="1247724"/>
                </a:cubicBezTo>
                <a:cubicBezTo>
                  <a:pt x="538279" y="1186335"/>
                  <a:pt x="599861" y="1142967"/>
                  <a:pt x="667901" y="1108658"/>
                </a:cubicBezTo>
                <a:cubicBezTo>
                  <a:pt x="708667" y="1088130"/>
                  <a:pt x="750685" y="1069916"/>
                  <a:pt x="792511" y="1051412"/>
                </a:cubicBezTo>
                <a:cubicBezTo>
                  <a:pt x="818435" y="1039944"/>
                  <a:pt x="842336" y="1025584"/>
                  <a:pt x="864502" y="1007948"/>
                </a:cubicBezTo>
                <a:cubicBezTo>
                  <a:pt x="932349" y="953883"/>
                  <a:pt x="1006749" y="912635"/>
                  <a:pt x="1088955" y="883723"/>
                </a:cubicBezTo>
                <a:cubicBezTo>
                  <a:pt x="1174920" y="853558"/>
                  <a:pt x="1256162" y="811347"/>
                  <a:pt x="1343091" y="783399"/>
                </a:cubicBezTo>
                <a:cubicBezTo>
                  <a:pt x="1356872" y="778965"/>
                  <a:pt x="1368919" y="772123"/>
                  <a:pt x="1375569" y="758438"/>
                </a:cubicBezTo>
                <a:cubicBezTo>
                  <a:pt x="1389254" y="730008"/>
                  <a:pt x="1405541" y="702445"/>
                  <a:pt x="1416045" y="672955"/>
                </a:cubicBezTo>
                <a:cubicBezTo>
                  <a:pt x="1427996" y="639128"/>
                  <a:pt x="1422213" y="633827"/>
                  <a:pt x="1384339" y="630743"/>
                </a:cubicBezTo>
                <a:cubicBezTo>
                  <a:pt x="1380965" y="630454"/>
                  <a:pt x="1377785" y="628527"/>
                  <a:pt x="1374701" y="627467"/>
                </a:cubicBezTo>
                <a:cubicBezTo>
                  <a:pt x="1370846" y="618119"/>
                  <a:pt x="1374894" y="610216"/>
                  <a:pt x="1379424" y="602699"/>
                </a:cubicBezTo>
                <a:cubicBezTo>
                  <a:pt x="1415563" y="542466"/>
                  <a:pt x="1451703" y="482232"/>
                  <a:pt x="1488229" y="422288"/>
                </a:cubicBezTo>
                <a:cubicBezTo>
                  <a:pt x="1504420" y="395786"/>
                  <a:pt x="1524658" y="372753"/>
                  <a:pt x="1526296" y="337865"/>
                </a:cubicBezTo>
                <a:cubicBezTo>
                  <a:pt x="1527645" y="310014"/>
                  <a:pt x="1539499" y="307315"/>
                  <a:pt x="1566002" y="315989"/>
                </a:cubicBezTo>
                <a:cubicBezTo>
                  <a:pt x="1581807" y="321097"/>
                  <a:pt x="1593276" y="331023"/>
                  <a:pt x="1603684" y="343262"/>
                </a:cubicBezTo>
                <a:cubicBezTo>
                  <a:pt x="1631054" y="375451"/>
                  <a:pt x="1657653" y="408314"/>
                  <a:pt x="1676253" y="446478"/>
                </a:cubicBezTo>
                <a:cubicBezTo>
                  <a:pt x="1695624" y="486087"/>
                  <a:pt x="1717982" y="522806"/>
                  <a:pt x="1754508" y="549597"/>
                </a:cubicBezTo>
                <a:cubicBezTo>
                  <a:pt x="1763759" y="556440"/>
                  <a:pt x="1774746" y="567715"/>
                  <a:pt x="1766458" y="580822"/>
                </a:cubicBezTo>
                <a:cubicBezTo>
                  <a:pt x="1760097" y="590941"/>
                  <a:pt x="1747376" y="586219"/>
                  <a:pt x="1737161" y="584774"/>
                </a:cubicBezTo>
                <a:cubicBezTo>
                  <a:pt x="1735426" y="584484"/>
                  <a:pt x="1733787" y="583521"/>
                  <a:pt x="1732053" y="583521"/>
                </a:cubicBezTo>
                <a:cubicBezTo>
                  <a:pt x="1715284" y="583135"/>
                  <a:pt x="1694082" y="561548"/>
                  <a:pt x="1684155" y="578220"/>
                </a:cubicBezTo>
                <a:cubicBezTo>
                  <a:pt x="1670663" y="600771"/>
                  <a:pt x="1692733" y="623997"/>
                  <a:pt x="1701310" y="646163"/>
                </a:cubicBezTo>
                <a:cubicBezTo>
                  <a:pt x="1709212" y="666594"/>
                  <a:pt x="1726463" y="666402"/>
                  <a:pt x="1745545" y="662065"/>
                </a:cubicBezTo>
                <a:cubicBezTo>
                  <a:pt x="1814548" y="646260"/>
                  <a:pt x="1883648" y="630165"/>
                  <a:pt x="1954000" y="621877"/>
                </a:cubicBezTo>
                <a:cubicBezTo>
                  <a:pt x="1970673" y="619853"/>
                  <a:pt x="1983587" y="614456"/>
                  <a:pt x="1996019" y="603277"/>
                </a:cubicBezTo>
                <a:cubicBezTo>
                  <a:pt x="2045362" y="558560"/>
                  <a:pt x="2071479" y="513554"/>
                  <a:pt x="2088055" y="438575"/>
                </a:cubicBezTo>
                <a:cubicBezTo>
                  <a:pt x="2069359" y="446478"/>
                  <a:pt x="2052397" y="453224"/>
                  <a:pt x="2035821" y="460645"/>
                </a:cubicBezTo>
                <a:cubicBezTo>
                  <a:pt x="2020112" y="467680"/>
                  <a:pt x="2004789" y="475294"/>
                  <a:pt x="1988984" y="482811"/>
                </a:cubicBezTo>
                <a:cubicBezTo>
                  <a:pt x="1977515" y="470860"/>
                  <a:pt x="1972407" y="455248"/>
                  <a:pt x="1958819" y="447538"/>
                </a:cubicBezTo>
                <a:cubicBezTo>
                  <a:pt x="1960168" y="439250"/>
                  <a:pt x="1964312" y="432793"/>
                  <a:pt x="1970865" y="430384"/>
                </a:cubicBezTo>
                <a:cubicBezTo>
                  <a:pt x="2018377" y="412747"/>
                  <a:pt x="2041121" y="371885"/>
                  <a:pt x="2058276" y="329867"/>
                </a:cubicBezTo>
                <a:cubicBezTo>
                  <a:pt x="2076876" y="284186"/>
                  <a:pt x="2100391" y="242071"/>
                  <a:pt x="2125544" y="200052"/>
                </a:cubicBezTo>
                <a:cubicBezTo>
                  <a:pt x="2151565" y="156395"/>
                  <a:pt x="2151180" y="105895"/>
                  <a:pt x="2155516" y="57131"/>
                </a:cubicBezTo>
                <a:cubicBezTo>
                  <a:pt x="2157155" y="38916"/>
                  <a:pt x="2158986" y="23304"/>
                  <a:pt x="2176333" y="11932"/>
                </a:cubicBezTo>
                <a:cubicBezTo>
                  <a:pt x="2204474" y="-6476"/>
                  <a:pt x="2216424" y="-5126"/>
                  <a:pt x="2234253" y="26869"/>
                </a:cubicBezTo>
                <a:cubicBezTo>
                  <a:pt x="2259021" y="71297"/>
                  <a:pt x="2282825" y="116400"/>
                  <a:pt x="2305184" y="162081"/>
                </a:cubicBezTo>
                <a:cubicBezTo>
                  <a:pt x="2329373" y="211617"/>
                  <a:pt x="2360117" y="255659"/>
                  <a:pt x="2400593" y="293341"/>
                </a:cubicBezTo>
                <a:cubicBezTo>
                  <a:pt x="2422277" y="313579"/>
                  <a:pt x="2441455" y="336516"/>
                  <a:pt x="2462079" y="357911"/>
                </a:cubicBezTo>
                <a:cubicBezTo>
                  <a:pt x="2475475" y="371789"/>
                  <a:pt x="2473259" y="387209"/>
                  <a:pt x="2465260" y="401568"/>
                </a:cubicBezTo>
                <a:cubicBezTo>
                  <a:pt x="2457550" y="415542"/>
                  <a:pt x="2443865" y="410242"/>
                  <a:pt x="2432300" y="406483"/>
                </a:cubicBezTo>
                <a:cubicBezTo>
                  <a:pt x="2413604" y="400412"/>
                  <a:pt x="2394811" y="397039"/>
                  <a:pt x="2375343" y="401086"/>
                </a:cubicBezTo>
                <a:cubicBezTo>
                  <a:pt x="2357996" y="404748"/>
                  <a:pt x="2349034" y="417759"/>
                  <a:pt x="2359442" y="431733"/>
                </a:cubicBezTo>
                <a:cubicBezTo>
                  <a:pt x="2389607" y="471921"/>
                  <a:pt x="2408689" y="521264"/>
                  <a:pt x="2455044" y="548730"/>
                </a:cubicBezTo>
                <a:cubicBezTo>
                  <a:pt x="2483956" y="565884"/>
                  <a:pt x="2482607" y="586412"/>
                  <a:pt x="2452827" y="601061"/>
                </a:cubicBezTo>
                <a:cubicBezTo>
                  <a:pt x="2443479" y="605590"/>
                  <a:pt x="2432685" y="607132"/>
                  <a:pt x="2422759" y="610794"/>
                </a:cubicBezTo>
                <a:cubicBezTo>
                  <a:pt x="2413507" y="614167"/>
                  <a:pt x="2400979" y="613589"/>
                  <a:pt x="2398762" y="628045"/>
                </a:cubicBezTo>
                <a:cubicBezTo>
                  <a:pt x="2410231" y="645489"/>
                  <a:pt x="2429312" y="642115"/>
                  <a:pt x="2445792" y="643368"/>
                </a:cubicBezTo>
                <a:cubicBezTo>
                  <a:pt x="2597291" y="655126"/>
                  <a:pt x="2743489" y="692326"/>
                  <a:pt x="2888049" y="736272"/>
                </a:cubicBezTo>
                <a:cubicBezTo>
                  <a:pt x="2927947" y="748415"/>
                  <a:pt x="2965725" y="767593"/>
                  <a:pt x="3004564" y="783399"/>
                </a:cubicBezTo>
                <a:cubicBezTo>
                  <a:pt x="3088505" y="817611"/>
                  <a:pt x="3170904" y="855389"/>
                  <a:pt x="3258025" y="881699"/>
                </a:cubicBezTo>
                <a:cubicBezTo>
                  <a:pt x="3286166" y="890276"/>
                  <a:pt x="3311319" y="908202"/>
                  <a:pt x="3338111" y="921308"/>
                </a:cubicBezTo>
                <a:cubicBezTo>
                  <a:pt x="3418775" y="960629"/>
                  <a:pt x="3495681" y="1004671"/>
                  <a:pt x="3556974" y="1072614"/>
                </a:cubicBezTo>
                <a:cubicBezTo>
                  <a:pt x="3576538" y="1094298"/>
                  <a:pt x="3602752" y="1110874"/>
                  <a:pt x="3627616" y="1127065"/>
                </a:cubicBezTo>
                <a:cubicBezTo>
                  <a:pt x="3678887" y="1160410"/>
                  <a:pt x="3704136" y="1159928"/>
                  <a:pt x="3749913" y="1119066"/>
                </a:cubicBezTo>
                <a:cubicBezTo>
                  <a:pt x="3776898" y="1094973"/>
                  <a:pt x="3805039" y="1069916"/>
                  <a:pt x="3820940" y="1031367"/>
                </a:cubicBezTo>
                <a:cubicBezTo>
                  <a:pt x="3780367" y="1006984"/>
                  <a:pt x="3730735" y="998889"/>
                  <a:pt x="3692379" y="966507"/>
                </a:cubicBezTo>
                <a:cubicBezTo>
                  <a:pt x="3698836" y="960725"/>
                  <a:pt x="3702498" y="954557"/>
                  <a:pt x="3706256" y="954557"/>
                </a:cubicBezTo>
                <a:cubicBezTo>
                  <a:pt x="3772754" y="954075"/>
                  <a:pt x="3797714" y="896926"/>
                  <a:pt x="3836553" y="859051"/>
                </a:cubicBezTo>
                <a:cubicBezTo>
                  <a:pt x="3852262" y="843632"/>
                  <a:pt x="3842143" y="833223"/>
                  <a:pt x="3828457" y="820791"/>
                </a:cubicBezTo>
                <a:cubicBezTo>
                  <a:pt x="3809761" y="803637"/>
                  <a:pt x="3784415" y="812310"/>
                  <a:pt x="3764466" y="801613"/>
                </a:cubicBezTo>
                <a:cubicBezTo>
                  <a:pt x="3765526" y="784555"/>
                  <a:pt x="3773621" y="769714"/>
                  <a:pt x="3785379" y="766340"/>
                </a:cubicBezTo>
                <a:cubicBezTo>
                  <a:pt x="3827012" y="754101"/>
                  <a:pt x="3842335" y="717094"/>
                  <a:pt x="3866332" y="687893"/>
                </a:cubicBezTo>
                <a:cubicBezTo>
                  <a:pt x="3900930" y="645874"/>
                  <a:pt x="3936974" y="605205"/>
                  <a:pt x="3962416" y="556440"/>
                </a:cubicBezTo>
                <a:cubicBezTo>
                  <a:pt x="3976101" y="530226"/>
                  <a:pt x="3993834" y="507000"/>
                  <a:pt x="3997303" y="475294"/>
                </a:cubicBezTo>
                <a:cubicBezTo>
                  <a:pt x="3999905" y="450815"/>
                  <a:pt x="4022553" y="434046"/>
                  <a:pt x="4036720" y="414193"/>
                </a:cubicBezTo>
                <a:cubicBezTo>
                  <a:pt x="4042406" y="406098"/>
                  <a:pt x="4051561" y="408218"/>
                  <a:pt x="4060524" y="411784"/>
                </a:cubicBezTo>
                <a:cubicBezTo>
                  <a:pt x="4085485" y="421614"/>
                  <a:pt x="4098977" y="439346"/>
                  <a:pt x="4106494" y="465174"/>
                </a:cubicBezTo>
                <a:cubicBezTo>
                  <a:pt x="4126347" y="532539"/>
                  <a:pt x="4158632" y="594893"/>
                  <a:pt x="4190146" y="657342"/>
                </a:cubicBezTo>
                <a:cubicBezTo>
                  <a:pt x="4206047" y="703602"/>
                  <a:pt x="4221275" y="750053"/>
                  <a:pt x="4238043" y="795927"/>
                </a:cubicBezTo>
                <a:cubicBezTo>
                  <a:pt x="4247103" y="820695"/>
                  <a:pt x="4233803" y="826477"/>
                  <a:pt x="4214143" y="830139"/>
                </a:cubicBezTo>
                <a:cubicBezTo>
                  <a:pt x="4196218" y="833416"/>
                  <a:pt x="4184460" y="823683"/>
                  <a:pt x="4172124" y="813467"/>
                </a:cubicBezTo>
                <a:cubicBezTo>
                  <a:pt x="4161716" y="804890"/>
                  <a:pt x="4161041" y="787157"/>
                  <a:pt x="4137430" y="782628"/>
                </a:cubicBezTo>
                <a:cubicBezTo>
                  <a:pt x="4148416" y="836789"/>
                  <a:pt x="4140514" y="890469"/>
                  <a:pt x="4171642" y="938656"/>
                </a:cubicBezTo>
                <a:cubicBezTo>
                  <a:pt x="4194290" y="973832"/>
                  <a:pt x="4218769" y="1008430"/>
                  <a:pt x="4233225" y="1048136"/>
                </a:cubicBezTo>
                <a:cubicBezTo>
                  <a:pt x="4239393" y="1065097"/>
                  <a:pt x="4240164" y="1081962"/>
                  <a:pt x="4223780" y="1095937"/>
                </a:cubicBezTo>
                <a:cubicBezTo>
                  <a:pt x="4209421" y="1108272"/>
                  <a:pt x="4194965" y="1106538"/>
                  <a:pt x="4179738" y="1100466"/>
                </a:cubicBezTo>
                <a:cubicBezTo>
                  <a:pt x="4170100" y="1096515"/>
                  <a:pt x="4159981" y="1092660"/>
                  <a:pt x="4151693" y="1086685"/>
                </a:cubicBezTo>
                <a:cubicBezTo>
                  <a:pt x="4139743" y="1077915"/>
                  <a:pt x="4126154" y="1076277"/>
                  <a:pt x="4112566" y="1073096"/>
                </a:cubicBezTo>
                <a:cubicBezTo>
                  <a:pt x="4093484" y="1068663"/>
                  <a:pt x="4085774" y="1076084"/>
                  <a:pt x="4088183" y="1094491"/>
                </a:cubicBezTo>
                <a:cubicBezTo>
                  <a:pt x="4093387" y="1134389"/>
                  <a:pt x="4100422" y="1173806"/>
                  <a:pt x="4128178" y="1205706"/>
                </a:cubicBezTo>
                <a:cubicBezTo>
                  <a:pt x="4133478" y="1239629"/>
                  <a:pt x="4168365" y="1253121"/>
                  <a:pt x="4181376" y="1282419"/>
                </a:cubicBezTo>
                <a:cubicBezTo>
                  <a:pt x="4175304" y="1296778"/>
                  <a:pt x="4160077" y="1303235"/>
                  <a:pt x="4152078" y="1317498"/>
                </a:cubicBezTo>
                <a:cubicBezTo>
                  <a:pt x="4136370" y="1345350"/>
                  <a:pt x="4128660" y="1345736"/>
                  <a:pt x="4105627" y="1320486"/>
                </a:cubicBezTo>
                <a:cubicBezTo>
                  <a:pt x="4082015" y="1294562"/>
                  <a:pt x="4052043" y="1288972"/>
                  <a:pt x="4020626" y="1284250"/>
                </a:cubicBezTo>
                <a:cubicBezTo>
                  <a:pt x="4006844" y="1282130"/>
                  <a:pt x="3994605" y="1285310"/>
                  <a:pt x="3993737" y="1301115"/>
                </a:cubicBezTo>
                <a:cubicBezTo>
                  <a:pt x="3989979" y="1369154"/>
                  <a:pt x="3964922" y="1442302"/>
                  <a:pt x="4038262" y="1492898"/>
                </a:cubicBezTo>
                <a:cubicBezTo>
                  <a:pt x="4047995" y="1499644"/>
                  <a:pt x="4054356" y="1511305"/>
                  <a:pt x="4062451" y="1520557"/>
                </a:cubicBezTo>
                <a:cubicBezTo>
                  <a:pt x="4131069" y="1597944"/>
                  <a:pt x="4197856" y="1677163"/>
                  <a:pt x="4286808" y="1733252"/>
                </a:cubicBezTo>
                <a:cubicBezTo>
                  <a:pt x="4344825" y="1769777"/>
                  <a:pt x="4399950" y="1810351"/>
                  <a:pt x="4450161" y="1857381"/>
                </a:cubicBezTo>
                <a:cubicBezTo>
                  <a:pt x="4454979" y="1861814"/>
                  <a:pt x="4460665" y="1867018"/>
                  <a:pt x="4472230" y="1860079"/>
                </a:cubicBezTo>
                <a:cubicBezTo>
                  <a:pt x="4476856" y="1840901"/>
                  <a:pt x="4475989" y="1818446"/>
                  <a:pt x="4476856" y="1795991"/>
                </a:cubicBezTo>
                <a:cubicBezTo>
                  <a:pt x="4477627" y="1772765"/>
                  <a:pt x="4470977" y="1760333"/>
                  <a:pt x="4444571" y="1760044"/>
                </a:cubicBezTo>
                <a:cubicBezTo>
                  <a:pt x="4417297" y="1759658"/>
                  <a:pt x="4399565" y="1733927"/>
                  <a:pt x="4373737" y="1727470"/>
                </a:cubicBezTo>
                <a:cubicBezTo>
                  <a:pt x="4364099" y="1725157"/>
                  <a:pt x="4359377" y="1714749"/>
                  <a:pt x="4360534" y="1706653"/>
                </a:cubicBezTo>
                <a:cubicBezTo>
                  <a:pt x="4365545" y="1671381"/>
                  <a:pt x="4338850" y="1666176"/>
                  <a:pt x="4301168" y="1659141"/>
                </a:cubicBezTo>
                <a:cubicBezTo>
                  <a:pt x="4383952" y="1629844"/>
                  <a:pt x="4411804" y="1559973"/>
                  <a:pt x="4467797" y="1517473"/>
                </a:cubicBezTo>
                <a:cubicBezTo>
                  <a:pt x="4419514" y="1530676"/>
                  <a:pt x="4383952" y="1489235"/>
                  <a:pt x="4339524" y="1494247"/>
                </a:cubicBezTo>
                <a:cubicBezTo>
                  <a:pt x="4331236" y="1495114"/>
                  <a:pt x="4327863" y="1482200"/>
                  <a:pt x="4338079" y="1475358"/>
                </a:cubicBezTo>
                <a:cubicBezTo>
                  <a:pt x="4390409" y="1439892"/>
                  <a:pt x="4414406" y="1379948"/>
                  <a:pt x="4458063" y="1336966"/>
                </a:cubicBezTo>
                <a:cubicBezTo>
                  <a:pt x="4462786" y="1332340"/>
                  <a:pt x="4468279" y="1326365"/>
                  <a:pt x="4465002" y="1318462"/>
                </a:cubicBezTo>
                <a:cubicBezTo>
                  <a:pt x="4460569" y="1307861"/>
                  <a:pt x="4451895" y="1308921"/>
                  <a:pt x="4443029" y="1311234"/>
                </a:cubicBezTo>
                <a:cubicBezTo>
                  <a:pt x="4434645" y="1313354"/>
                  <a:pt x="4426357" y="1317209"/>
                  <a:pt x="4415563" y="1311909"/>
                </a:cubicBezTo>
                <a:cubicBezTo>
                  <a:pt x="4435608" y="1286273"/>
                  <a:pt x="4409973" y="1267963"/>
                  <a:pt x="4404865" y="1245797"/>
                </a:cubicBezTo>
                <a:cubicBezTo>
                  <a:pt x="4481771" y="1216018"/>
                  <a:pt x="4542004" y="1164940"/>
                  <a:pt x="4591444" y="1099888"/>
                </a:cubicBezTo>
                <a:cubicBezTo>
                  <a:pt x="4597901" y="1091407"/>
                  <a:pt x="4604165" y="1082926"/>
                  <a:pt x="4604936" y="1072036"/>
                </a:cubicBezTo>
                <a:cubicBezTo>
                  <a:pt x="4608694" y="1018934"/>
                  <a:pt x="4648786" y="1006020"/>
                  <a:pt x="4690322" y="994745"/>
                </a:cubicBezTo>
                <a:cubicBezTo>
                  <a:pt x="4711332" y="989059"/>
                  <a:pt x="4725017" y="996287"/>
                  <a:pt x="4727619" y="1018453"/>
                </a:cubicBezTo>
                <a:cubicBezTo>
                  <a:pt x="4732052" y="1056424"/>
                  <a:pt x="4743231" y="1093335"/>
                  <a:pt x="4738895" y="1132847"/>
                </a:cubicBezTo>
                <a:cubicBezTo>
                  <a:pt x="4734172" y="1175252"/>
                  <a:pt x="4742075" y="1217752"/>
                  <a:pt x="4764819" y="1253989"/>
                </a:cubicBezTo>
                <a:cubicBezTo>
                  <a:pt x="4785154" y="1286370"/>
                  <a:pt x="4788238" y="1318269"/>
                  <a:pt x="4778311" y="1353253"/>
                </a:cubicBezTo>
                <a:cubicBezTo>
                  <a:pt x="4751519" y="1373491"/>
                  <a:pt x="4726173" y="1337930"/>
                  <a:pt x="4699382" y="1348434"/>
                </a:cubicBezTo>
                <a:cubicBezTo>
                  <a:pt x="4702755" y="1389393"/>
                  <a:pt x="4703815" y="1390357"/>
                  <a:pt x="4722318" y="1417437"/>
                </a:cubicBezTo>
                <a:cubicBezTo>
                  <a:pt x="4752387" y="1461480"/>
                  <a:pt x="4783708" y="1504077"/>
                  <a:pt x="4800862" y="1556600"/>
                </a:cubicBezTo>
                <a:cubicBezTo>
                  <a:pt x="4814548" y="1598330"/>
                  <a:pt x="4791032" y="1627145"/>
                  <a:pt x="4773974" y="1655094"/>
                </a:cubicBezTo>
                <a:cubicBezTo>
                  <a:pt x="4759133" y="1679669"/>
                  <a:pt x="4729161" y="1658948"/>
                  <a:pt x="4705742" y="1655383"/>
                </a:cubicBezTo>
                <a:cubicBezTo>
                  <a:pt x="4701213" y="1654708"/>
                  <a:pt x="4696105" y="1657503"/>
                  <a:pt x="4691575" y="1658563"/>
                </a:cubicBezTo>
                <a:cubicBezTo>
                  <a:pt x="4690804" y="1672730"/>
                  <a:pt x="4697647" y="1683331"/>
                  <a:pt x="4702851" y="1694221"/>
                </a:cubicBezTo>
                <a:cubicBezTo>
                  <a:pt x="4708922" y="1706846"/>
                  <a:pt x="4717596" y="1718218"/>
                  <a:pt x="4723475" y="1730939"/>
                </a:cubicBezTo>
                <a:cubicBezTo>
                  <a:pt x="4741882" y="1770548"/>
                  <a:pt x="4726848" y="1795606"/>
                  <a:pt x="4683384" y="1800039"/>
                </a:cubicBezTo>
                <a:cubicBezTo>
                  <a:pt x="4668831" y="1801484"/>
                  <a:pt x="4655917" y="1795702"/>
                  <a:pt x="4642232" y="1793293"/>
                </a:cubicBezTo>
                <a:cubicBezTo>
                  <a:pt x="4620645" y="1789534"/>
                  <a:pt x="4600117" y="1777584"/>
                  <a:pt x="4575446" y="1782017"/>
                </a:cubicBezTo>
                <a:cubicBezTo>
                  <a:pt x="4569374" y="1814880"/>
                  <a:pt x="4563592" y="1845720"/>
                  <a:pt x="4558098" y="1876655"/>
                </a:cubicBezTo>
                <a:cubicBezTo>
                  <a:pt x="4548461" y="1930046"/>
                  <a:pt x="4548750" y="1929757"/>
                  <a:pt x="4595299" y="1954139"/>
                </a:cubicBezTo>
                <a:cubicBezTo>
                  <a:pt x="4655917" y="1985750"/>
                  <a:pt x="4717018" y="2017167"/>
                  <a:pt x="4769638" y="2061595"/>
                </a:cubicBezTo>
                <a:cubicBezTo>
                  <a:pt x="4838255" y="2119516"/>
                  <a:pt x="4912559" y="2169148"/>
                  <a:pt x="4988694" y="2216274"/>
                </a:cubicBezTo>
                <a:cubicBezTo>
                  <a:pt x="5012401" y="2230923"/>
                  <a:pt x="5036302" y="2245283"/>
                  <a:pt x="5065118" y="2254438"/>
                </a:cubicBezTo>
                <a:cubicBezTo>
                  <a:pt x="5084681" y="2171846"/>
                  <a:pt x="5104149" y="2091568"/>
                  <a:pt x="5094993" y="2000398"/>
                </a:cubicBezTo>
                <a:cubicBezTo>
                  <a:pt x="5061552" y="2022661"/>
                  <a:pt x="5026665" y="2018709"/>
                  <a:pt x="4995344" y="2029310"/>
                </a:cubicBezTo>
                <a:cubicBezTo>
                  <a:pt x="4972503" y="2036924"/>
                  <a:pt x="4956505" y="2030081"/>
                  <a:pt x="4937230" y="2017842"/>
                </a:cubicBezTo>
                <a:cubicBezTo>
                  <a:pt x="4916318" y="2004542"/>
                  <a:pt x="4914679" y="1996640"/>
                  <a:pt x="4932123" y="1979389"/>
                </a:cubicBezTo>
                <a:cubicBezTo>
                  <a:pt x="4974141" y="1937371"/>
                  <a:pt x="5001704" y="1884847"/>
                  <a:pt x="5041891" y="1828083"/>
                </a:cubicBezTo>
                <a:cubicBezTo>
                  <a:pt x="4999776" y="1835793"/>
                  <a:pt x="4975491" y="1816037"/>
                  <a:pt x="4939158" y="1806688"/>
                </a:cubicBezTo>
                <a:cubicBezTo>
                  <a:pt x="4974816" y="1777873"/>
                  <a:pt x="5004210" y="1753298"/>
                  <a:pt x="5023677" y="1721784"/>
                </a:cubicBezTo>
                <a:cubicBezTo>
                  <a:pt x="5015485" y="1702702"/>
                  <a:pt x="4993223" y="1707135"/>
                  <a:pt x="4985706" y="1691233"/>
                </a:cubicBezTo>
                <a:cubicBezTo>
                  <a:pt x="4989850" y="1679669"/>
                  <a:pt x="5012691" y="1680632"/>
                  <a:pt x="5006137" y="1660587"/>
                </a:cubicBezTo>
                <a:cubicBezTo>
                  <a:pt x="5001608" y="1647095"/>
                  <a:pt x="5012979" y="1639867"/>
                  <a:pt x="5023195" y="1639481"/>
                </a:cubicBezTo>
                <a:cubicBezTo>
                  <a:pt x="5065118" y="1637746"/>
                  <a:pt x="5082561" y="1606522"/>
                  <a:pt x="5101065" y="1576935"/>
                </a:cubicBezTo>
                <a:cubicBezTo>
                  <a:pt x="5133061" y="1525857"/>
                  <a:pt x="5172863" y="1477863"/>
                  <a:pt x="5170453" y="1412137"/>
                </a:cubicBezTo>
                <a:cubicBezTo>
                  <a:pt x="5180187" y="1399994"/>
                  <a:pt x="5191174" y="1388622"/>
                  <a:pt x="5194161" y="1372528"/>
                </a:cubicBezTo>
                <a:cubicBezTo>
                  <a:pt x="5198787" y="1347567"/>
                  <a:pt x="5216520" y="1334749"/>
                  <a:pt x="5237818" y="1325112"/>
                </a:cubicBezTo>
                <a:cubicBezTo>
                  <a:pt x="5244371" y="1326847"/>
                  <a:pt x="5250925" y="1328581"/>
                  <a:pt x="5257479" y="1330316"/>
                </a:cubicBezTo>
                <a:cubicBezTo>
                  <a:pt x="5262104" y="1343134"/>
                  <a:pt x="5267116" y="1354891"/>
                  <a:pt x="5264224" y="1370022"/>
                </a:cubicBezTo>
                <a:cubicBezTo>
                  <a:pt x="5248612" y="1452132"/>
                  <a:pt x="5279451" y="1520653"/>
                  <a:pt x="5330047" y="1582717"/>
                </a:cubicBezTo>
                <a:cubicBezTo>
                  <a:pt x="5337372" y="1611244"/>
                  <a:pt x="5355393" y="1636301"/>
                  <a:pt x="5354815" y="1667815"/>
                </a:cubicBezTo>
                <a:cubicBezTo>
                  <a:pt x="5354237" y="1697401"/>
                  <a:pt x="5344600" y="1705979"/>
                  <a:pt x="5317615" y="1694607"/>
                </a:cubicBezTo>
                <a:cubicBezTo>
                  <a:pt x="5301135" y="1687571"/>
                  <a:pt x="5288607" y="1674946"/>
                  <a:pt x="5276464" y="1662129"/>
                </a:cubicBezTo>
                <a:cubicBezTo>
                  <a:pt x="5265670" y="1650853"/>
                  <a:pt x="5254973" y="1639385"/>
                  <a:pt x="5243986" y="1628302"/>
                </a:cubicBezTo>
                <a:cubicBezTo>
                  <a:pt x="5243215" y="1627434"/>
                  <a:pt x="5240613" y="1628398"/>
                  <a:pt x="5235312" y="1628784"/>
                </a:cubicBezTo>
                <a:cubicBezTo>
                  <a:pt x="5228470" y="1675814"/>
                  <a:pt x="5246299" y="1716772"/>
                  <a:pt x="5269139" y="1755996"/>
                </a:cubicBezTo>
                <a:cubicBezTo>
                  <a:pt x="5285908" y="1784908"/>
                  <a:pt x="5308363" y="1809772"/>
                  <a:pt x="5332842" y="1832516"/>
                </a:cubicBezTo>
                <a:cubicBezTo>
                  <a:pt x="5350671" y="1848996"/>
                  <a:pt x="5346913" y="1861236"/>
                  <a:pt x="5329180" y="1874824"/>
                </a:cubicBezTo>
                <a:cubicBezTo>
                  <a:pt x="5282824" y="1910482"/>
                  <a:pt x="5282535" y="1912892"/>
                  <a:pt x="5322145" y="1957512"/>
                </a:cubicBezTo>
                <a:cubicBezTo>
                  <a:pt x="5340745" y="1978522"/>
                  <a:pt x="5361658" y="1997507"/>
                  <a:pt x="5381028" y="2017746"/>
                </a:cubicBezTo>
                <a:cubicBezTo>
                  <a:pt x="5389028" y="2026034"/>
                  <a:pt x="5403002" y="2034225"/>
                  <a:pt x="5389317" y="2047910"/>
                </a:cubicBezTo>
                <a:cubicBezTo>
                  <a:pt x="5379294" y="2057933"/>
                  <a:pt x="5375439" y="2074895"/>
                  <a:pt x="5353177" y="2070751"/>
                </a:cubicBezTo>
                <a:cubicBezTo>
                  <a:pt x="5312797" y="2063330"/>
                  <a:pt x="5270682" y="2065932"/>
                  <a:pt x="5231554" y="2043284"/>
                </a:cubicBezTo>
                <a:cubicBezTo>
                  <a:pt x="5216327" y="2141778"/>
                  <a:pt x="5201678" y="2234874"/>
                  <a:pt x="5195896" y="2329127"/>
                </a:cubicBezTo>
                <a:cubicBezTo>
                  <a:pt x="5194932" y="2345993"/>
                  <a:pt x="5202546" y="2355244"/>
                  <a:pt x="5214592" y="2363725"/>
                </a:cubicBezTo>
                <a:cubicBezTo>
                  <a:pt x="5273669" y="2405648"/>
                  <a:pt x="5334191" y="2445546"/>
                  <a:pt x="5393557" y="2487372"/>
                </a:cubicBezTo>
                <a:cubicBezTo>
                  <a:pt x="5478269" y="2547027"/>
                  <a:pt x="5560572" y="2609380"/>
                  <a:pt x="5637478" y="2678962"/>
                </a:cubicBezTo>
                <a:cubicBezTo>
                  <a:pt x="5643838" y="2684744"/>
                  <a:pt x="5653187" y="2692261"/>
                  <a:pt x="5653379" y="2699200"/>
                </a:cubicBezTo>
                <a:cubicBezTo>
                  <a:pt x="5654439" y="2735726"/>
                  <a:pt x="5685568" y="2744881"/>
                  <a:pt x="5707252" y="2763385"/>
                </a:cubicBezTo>
                <a:cubicBezTo>
                  <a:pt x="5828296" y="2866793"/>
                  <a:pt x="5967459" y="2949578"/>
                  <a:pt x="6068458" y="3076212"/>
                </a:cubicBezTo>
                <a:cubicBezTo>
                  <a:pt x="6083685" y="3095294"/>
                  <a:pt x="6102670" y="3111773"/>
                  <a:pt x="6115778" y="3132108"/>
                </a:cubicBezTo>
                <a:cubicBezTo>
                  <a:pt x="6157796" y="3197738"/>
                  <a:pt x="6223233" y="3237251"/>
                  <a:pt x="6282214" y="3283800"/>
                </a:cubicBezTo>
                <a:cubicBezTo>
                  <a:pt x="6323365" y="3316181"/>
                  <a:pt x="6365962" y="3346731"/>
                  <a:pt x="6404704" y="3382100"/>
                </a:cubicBezTo>
                <a:cubicBezTo>
                  <a:pt x="6486621" y="3456886"/>
                  <a:pt x="6581934" y="3513360"/>
                  <a:pt x="6671272" y="3578027"/>
                </a:cubicBezTo>
                <a:cubicBezTo>
                  <a:pt x="6730927" y="3621202"/>
                  <a:pt x="6788751" y="3666883"/>
                  <a:pt x="6847249" y="3711600"/>
                </a:cubicBezTo>
                <a:cubicBezTo>
                  <a:pt x="6966945" y="3803251"/>
                  <a:pt x="7089242" y="3891721"/>
                  <a:pt x="7205179" y="3987805"/>
                </a:cubicBezTo>
                <a:cubicBezTo>
                  <a:pt x="7300878" y="4067120"/>
                  <a:pt x="7411322" y="4128221"/>
                  <a:pt x="7497575" y="4217848"/>
                </a:cubicBezTo>
                <a:cubicBezTo>
                  <a:pt x="7581709" y="4305258"/>
                  <a:pt x="7678371" y="4373587"/>
                  <a:pt x="7780527" y="4436519"/>
                </a:cubicBezTo>
                <a:cubicBezTo>
                  <a:pt x="7826401" y="4464852"/>
                  <a:pt x="7873430" y="4491355"/>
                  <a:pt x="7922677" y="4511882"/>
                </a:cubicBezTo>
                <a:cubicBezTo>
                  <a:pt x="7959010" y="4526917"/>
                  <a:pt x="7990813" y="4544071"/>
                  <a:pt x="8014424" y="4575778"/>
                </a:cubicBezTo>
                <a:cubicBezTo>
                  <a:pt x="8018376" y="4581079"/>
                  <a:pt x="8025507" y="4584066"/>
                  <a:pt x="8030808" y="4588499"/>
                </a:cubicBezTo>
                <a:cubicBezTo>
                  <a:pt x="8040927" y="4596691"/>
                  <a:pt x="8059720" y="4597558"/>
                  <a:pt x="8056925" y="4617026"/>
                </a:cubicBezTo>
                <a:cubicBezTo>
                  <a:pt x="8053841" y="4637650"/>
                  <a:pt x="8052685" y="4659044"/>
                  <a:pt x="8032157" y="4672537"/>
                </a:cubicBezTo>
                <a:cubicBezTo>
                  <a:pt x="8019147" y="4681114"/>
                  <a:pt x="7998426" y="4681210"/>
                  <a:pt x="8002089" y="4708676"/>
                </a:cubicBezTo>
                <a:cubicBezTo>
                  <a:pt x="8003342" y="4717254"/>
                  <a:pt x="7975586" y="4719856"/>
                  <a:pt x="7960070" y="4719278"/>
                </a:cubicBezTo>
                <a:cubicBezTo>
                  <a:pt x="7942627" y="4718699"/>
                  <a:pt x="7925183" y="4713688"/>
                  <a:pt x="7907932" y="4714459"/>
                </a:cubicBezTo>
                <a:cubicBezTo>
                  <a:pt x="7881044" y="4715712"/>
                  <a:pt x="7873045" y="4735276"/>
                  <a:pt x="7889525" y="4757249"/>
                </a:cubicBezTo>
                <a:cubicBezTo>
                  <a:pt x="7900608" y="4772090"/>
                  <a:pt x="7902921" y="4787413"/>
                  <a:pt x="7901572" y="4805917"/>
                </a:cubicBezTo>
                <a:cubicBezTo>
                  <a:pt x="7898969" y="4841671"/>
                  <a:pt x="7874876" y="4867403"/>
                  <a:pt x="7862348" y="4898242"/>
                </a:cubicBezTo>
                <a:cubicBezTo>
                  <a:pt x="7917955" y="4913662"/>
                  <a:pt x="7973177" y="4929949"/>
                  <a:pt x="8029748" y="4941514"/>
                </a:cubicBezTo>
                <a:cubicBezTo>
                  <a:pt x="8080151" y="4951729"/>
                  <a:pt x="8123808" y="4987484"/>
                  <a:pt x="8162743" y="5023431"/>
                </a:cubicBezTo>
                <a:cubicBezTo>
                  <a:pt x="8169682" y="5029888"/>
                  <a:pt x="8175464" y="5039043"/>
                  <a:pt x="8178355" y="5048102"/>
                </a:cubicBezTo>
                <a:cubicBezTo>
                  <a:pt x="8200328" y="5115082"/>
                  <a:pt x="8206785" y="5183796"/>
                  <a:pt x="8197437" y="5253859"/>
                </a:cubicBezTo>
                <a:cubicBezTo>
                  <a:pt x="8182403" y="5261666"/>
                  <a:pt x="8172669" y="5275062"/>
                  <a:pt x="8162839" y="5288072"/>
                </a:cubicBezTo>
                <a:cubicBezTo>
                  <a:pt x="8150118" y="5288168"/>
                  <a:pt x="8138553" y="5290770"/>
                  <a:pt x="8131228" y="5302528"/>
                </a:cubicBezTo>
                <a:cubicBezTo>
                  <a:pt x="8095763" y="5336836"/>
                  <a:pt x="8054805" y="5363339"/>
                  <a:pt x="8010473" y="5384927"/>
                </a:cubicBezTo>
                <a:cubicBezTo>
                  <a:pt x="8003727" y="5384348"/>
                  <a:pt x="7998137" y="5386565"/>
                  <a:pt x="7994571" y="5392926"/>
                </a:cubicBezTo>
                <a:cubicBezTo>
                  <a:pt x="7870539" y="5449497"/>
                  <a:pt x="7748916" y="5512139"/>
                  <a:pt x="7622090" y="5561289"/>
                </a:cubicBezTo>
                <a:cubicBezTo>
                  <a:pt x="7493720" y="5610922"/>
                  <a:pt x="7379518" y="5686574"/>
                  <a:pt x="7256353" y="5745073"/>
                </a:cubicBezTo>
                <a:cubicBezTo>
                  <a:pt x="7243632" y="5744784"/>
                  <a:pt x="7231104" y="5745459"/>
                  <a:pt x="7222238" y="5756541"/>
                </a:cubicBezTo>
                <a:cubicBezTo>
                  <a:pt x="7159499" y="5788634"/>
                  <a:pt x="7096856" y="5820726"/>
                  <a:pt x="7034213" y="5852818"/>
                </a:cubicBezTo>
                <a:cubicBezTo>
                  <a:pt x="6904302" y="5902065"/>
                  <a:pt x="6784318" y="5970490"/>
                  <a:pt x="6665586" y="6041517"/>
                </a:cubicBezTo>
                <a:cubicBezTo>
                  <a:pt x="6633205" y="6060984"/>
                  <a:pt x="6604582" y="6084210"/>
                  <a:pt x="6582416" y="6113893"/>
                </a:cubicBezTo>
                <a:cubicBezTo>
                  <a:pt x="6533748" y="6178656"/>
                  <a:pt x="6468792" y="6230216"/>
                  <a:pt x="6433231" y="6305868"/>
                </a:cubicBezTo>
                <a:cubicBezTo>
                  <a:pt x="6401042" y="6374293"/>
                  <a:pt x="6374250" y="6441080"/>
                  <a:pt x="6409523" y="6516154"/>
                </a:cubicBezTo>
                <a:cubicBezTo>
                  <a:pt x="6403451" y="6558173"/>
                  <a:pt x="6430147" y="6595084"/>
                  <a:pt x="6428123" y="6637103"/>
                </a:cubicBezTo>
                <a:cubicBezTo>
                  <a:pt x="6427448" y="6650884"/>
                  <a:pt x="6450000" y="6656377"/>
                  <a:pt x="6462143" y="6665148"/>
                </a:cubicBezTo>
                <a:cubicBezTo>
                  <a:pt x="6461757" y="6671508"/>
                  <a:pt x="6464552" y="6675170"/>
                  <a:pt x="6470816" y="6675748"/>
                </a:cubicBezTo>
                <a:cubicBezTo>
                  <a:pt x="6471587" y="6709479"/>
                  <a:pt x="6486910" y="6735403"/>
                  <a:pt x="6513799" y="6755256"/>
                </a:cubicBezTo>
                <a:cubicBezTo>
                  <a:pt x="6547047" y="6779446"/>
                  <a:pt x="6577116" y="6809418"/>
                  <a:pt x="6613159" y="6828018"/>
                </a:cubicBezTo>
                <a:cubicBezTo>
                  <a:pt x="6715893" y="6881023"/>
                  <a:pt x="6807447" y="6951665"/>
                  <a:pt x="6907964" y="7007947"/>
                </a:cubicBezTo>
                <a:cubicBezTo>
                  <a:pt x="6967234" y="7041195"/>
                  <a:pt x="7015999" y="7089189"/>
                  <a:pt x="7071220" y="7127835"/>
                </a:cubicBezTo>
                <a:cubicBezTo>
                  <a:pt x="7190820" y="7211583"/>
                  <a:pt x="7322369" y="7275382"/>
                  <a:pt x="7454304" y="7337735"/>
                </a:cubicBezTo>
                <a:cubicBezTo>
                  <a:pt x="7508658" y="7363563"/>
                  <a:pt x="7564747" y="7385922"/>
                  <a:pt x="7619391" y="7411653"/>
                </a:cubicBezTo>
                <a:cubicBezTo>
                  <a:pt x="7631052" y="7417243"/>
                  <a:pt x="7645508" y="7419749"/>
                  <a:pt x="7654181" y="7431989"/>
                </a:cubicBezTo>
                <a:cubicBezTo>
                  <a:pt x="7673552" y="7458876"/>
                  <a:pt x="7704007" y="7469574"/>
                  <a:pt x="7732726" y="7480368"/>
                </a:cubicBezTo>
                <a:cubicBezTo>
                  <a:pt x="7864082" y="7529132"/>
                  <a:pt x="7986380" y="7598714"/>
                  <a:pt x="8116580" y="7648732"/>
                </a:cubicBezTo>
                <a:cubicBezTo>
                  <a:pt x="8214881" y="7686317"/>
                  <a:pt x="8301617" y="7745201"/>
                  <a:pt x="8398760" y="7783365"/>
                </a:cubicBezTo>
                <a:cubicBezTo>
                  <a:pt x="8431142" y="7796086"/>
                  <a:pt x="8467378" y="7800712"/>
                  <a:pt x="8493013" y="7827407"/>
                </a:cubicBezTo>
                <a:cubicBezTo>
                  <a:pt x="8509204" y="7844273"/>
                  <a:pt x="8534839" y="7848128"/>
                  <a:pt x="8539754" y="7881665"/>
                </a:cubicBezTo>
                <a:cubicBezTo>
                  <a:pt x="8542549" y="7900651"/>
                  <a:pt x="8579267" y="7914818"/>
                  <a:pt x="8600855" y="7930912"/>
                </a:cubicBezTo>
                <a:cubicBezTo>
                  <a:pt x="8622346" y="7946717"/>
                  <a:pt x="8628129" y="7978135"/>
                  <a:pt x="8615407" y="8012829"/>
                </a:cubicBezTo>
                <a:close/>
              </a:path>
            </a:pathLst>
          </a:custGeom>
          <a:solidFill>
            <a:srgbClr val="3C7789"/>
          </a:solidFill>
          <a:ln w="9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13" name="Picture 3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9C544C90-0635-1672-4A32-694EFA4C87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7942" y="-117455"/>
            <a:ext cx="7833122" cy="6858000"/>
          </a:xfrm>
          <a:prstGeom prst="rect">
            <a:avLst/>
          </a:prstGeom>
        </p:spPr>
      </p:pic>
      <p:sp>
        <p:nvSpPr>
          <p:cNvPr id="396" name="Freeform: Shape 395">
            <a:extLst>
              <a:ext uri="{FF2B5EF4-FFF2-40B4-BE49-F238E27FC236}">
                <a16:creationId xmlns:a16="http://schemas.microsoft.com/office/drawing/2014/main" id="{71B2F8A4-9655-DA1B-0212-645F51D05407}"/>
              </a:ext>
            </a:extLst>
          </p:cNvPr>
          <p:cNvSpPr/>
          <p:nvPr/>
        </p:nvSpPr>
        <p:spPr>
          <a:xfrm>
            <a:off x="-648929" y="943897"/>
            <a:ext cx="13568516" cy="6577780"/>
          </a:xfrm>
          <a:custGeom>
            <a:avLst/>
            <a:gdLst>
              <a:gd name="connsiteX0" fmla="*/ 0 w 13568516"/>
              <a:gd name="connsiteY0" fmla="*/ 117987 h 6577780"/>
              <a:gd name="connsiteX1" fmla="*/ 0 w 13568516"/>
              <a:gd name="connsiteY1" fmla="*/ 117987 h 6577780"/>
              <a:gd name="connsiteX2" fmla="*/ 825910 w 13568516"/>
              <a:gd name="connsiteY2" fmla="*/ 117987 h 6577780"/>
              <a:gd name="connsiteX3" fmla="*/ 1533832 w 13568516"/>
              <a:gd name="connsiteY3" fmla="*/ 294968 h 6577780"/>
              <a:gd name="connsiteX4" fmla="*/ 1769806 w 13568516"/>
              <a:gd name="connsiteY4" fmla="*/ 383458 h 6577780"/>
              <a:gd name="connsiteX5" fmla="*/ 2005781 w 13568516"/>
              <a:gd name="connsiteY5" fmla="*/ 442451 h 6577780"/>
              <a:gd name="connsiteX6" fmla="*/ 2271252 w 13568516"/>
              <a:gd name="connsiteY6" fmla="*/ 530942 h 6577780"/>
              <a:gd name="connsiteX7" fmla="*/ 2566219 w 13568516"/>
              <a:gd name="connsiteY7" fmla="*/ 619432 h 6577780"/>
              <a:gd name="connsiteX8" fmla="*/ 2831690 w 13568516"/>
              <a:gd name="connsiteY8" fmla="*/ 707922 h 6577780"/>
              <a:gd name="connsiteX9" fmla="*/ 3274142 w 13568516"/>
              <a:gd name="connsiteY9" fmla="*/ 973393 h 6577780"/>
              <a:gd name="connsiteX10" fmla="*/ 3510116 w 13568516"/>
              <a:gd name="connsiteY10" fmla="*/ 1179871 h 6577780"/>
              <a:gd name="connsiteX11" fmla="*/ 3569110 w 13568516"/>
              <a:gd name="connsiteY11" fmla="*/ 1268361 h 6577780"/>
              <a:gd name="connsiteX12" fmla="*/ 3598606 w 13568516"/>
              <a:gd name="connsiteY12" fmla="*/ 1356851 h 6577780"/>
              <a:gd name="connsiteX13" fmla="*/ 3598606 w 13568516"/>
              <a:gd name="connsiteY13" fmla="*/ 1887793 h 6577780"/>
              <a:gd name="connsiteX14" fmla="*/ 3539613 w 13568516"/>
              <a:gd name="connsiteY14" fmla="*/ 1976284 h 6577780"/>
              <a:gd name="connsiteX15" fmla="*/ 3421626 w 13568516"/>
              <a:gd name="connsiteY15" fmla="*/ 2035277 h 6577780"/>
              <a:gd name="connsiteX16" fmla="*/ 3303639 w 13568516"/>
              <a:gd name="connsiteY16" fmla="*/ 2241755 h 6577780"/>
              <a:gd name="connsiteX17" fmla="*/ 3274142 w 13568516"/>
              <a:gd name="connsiteY17" fmla="*/ 2359742 h 6577780"/>
              <a:gd name="connsiteX18" fmla="*/ 3805084 w 13568516"/>
              <a:gd name="connsiteY18" fmla="*/ 2920180 h 6577780"/>
              <a:gd name="connsiteX19" fmla="*/ 4601497 w 13568516"/>
              <a:gd name="connsiteY19" fmla="*/ 3421626 h 6577780"/>
              <a:gd name="connsiteX20" fmla="*/ 4866968 w 13568516"/>
              <a:gd name="connsiteY20" fmla="*/ 3510116 h 6577780"/>
              <a:gd name="connsiteX21" fmla="*/ 5633884 w 13568516"/>
              <a:gd name="connsiteY21" fmla="*/ 3864077 h 6577780"/>
              <a:gd name="connsiteX22" fmla="*/ 5928852 w 13568516"/>
              <a:gd name="connsiteY22" fmla="*/ 3952568 h 6577780"/>
              <a:gd name="connsiteX23" fmla="*/ 6312310 w 13568516"/>
              <a:gd name="connsiteY23" fmla="*/ 4159045 h 6577780"/>
              <a:gd name="connsiteX24" fmla="*/ 6636774 w 13568516"/>
              <a:gd name="connsiteY24" fmla="*/ 4218038 h 6577780"/>
              <a:gd name="connsiteX25" fmla="*/ 7256206 w 13568516"/>
              <a:gd name="connsiteY25" fmla="*/ 4395019 h 6577780"/>
              <a:gd name="connsiteX26" fmla="*/ 8672052 w 13568516"/>
              <a:gd name="connsiteY26" fmla="*/ 4660490 h 6577780"/>
              <a:gd name="connsiteX27" fmla="*/ 9704439 w 13568516"/>
              <a:gd name="connsiteY27" fmla="*/ 4748980 h 6577780"/>
              <a:gd name="connsiteX28" fmla="*/ 11385755 w 13568516"/>
              <a:gd name="connsiteY28" fmla="*/ 4837471 h 6577780"/>
              <a:gd name="connsiteX29" fmla="*/ 13155561 w 13568516"/>
              <a:gd name="connsiteY29" fmla="*/ 4866968 h 6577780"/>
              <a:gd name="connsiteX30" fmla="*/ 13303045 w 13568516"/>
              <a:gd name="connsiteY30" fmla="*/ 4896464 h 6577780"/>
              <a:gd name="connsiteX31" fmla="*/ 13421032 w 13568516"/>
              <a:gd name="connsiteY31" fmla="*/ 4925961 h 6577780"/>
              <a:gd name="connsiteX32" fmla="*/ 13568516 w 13568516"/>
              <a:gd name="connsiteY32" fmla="*/ 5869858 h 6577780"/>
              <a:gd name="connsiteX33" fmla="*/ 13480026 w 13568516"/>
              <a:gd name="connsiteY33" fmla="*/ 6164826 h 6577780"/>
              <a:gd name="connsiteX34" fmla="*/ 11769213 w 13568516"/>
              <a:gd name="connsiteY34" fmla="*/ 6489290 h 6577780"/>
              <a:gd name="connsiteX35" fmla="*/ 8406581 w 13568516"/>
              <a:gd name="connsiteY35" fmla="*/ 6577780 h 6577780"/>
              <a:gd name="connsiteX36" fmla="*/ 5427406 w 13568516"/>
              <a:gd name="connsiteY36" fmla="*/ 6459793 h 6577780"/>
              <a:gd name="connsiteX37" fmla="*/ 4336026 w 13568516"/>
              <a:gd name="connsiteY37" fmla="*/ 6341806 h 6577780"/>
              <a:gd name="connsiteX38" fmla="*/ 3687097 w 13568516"/>
              <a:gd name="connsiteY38" fmla="*/ 6194322 h 6577780"/>
              <a:gd name="connsiteX39" fmla="*/ 3274142 w 13568516"/>
              <a:gd name="connsiteY39" fmla="*/ 6076335 h 6577780"/>
              <a:gd name="connsiteX40" fmla="*/ 2802194 w 13568516"/>
              <a:gd name="connsiteY40" fmla="*/ 6017342 h 6577780"/>
              <a:gd name="connsiteX41" fmla="*/ 1415845 w 13568516"/>
              <a:gd name="connsiteY41" fmla="*/ 5958348 h 6577780"/>
              <a:gd name="connsiteX42" fmla="*/ 235974 w 13568516"/>
              <a:gd name="connsiteY42" fmla="*/ 6076335 h 6577780"/>
              <a:gd name="connsiteX43" fmla="*/ 147484 w 13568516"/>
              <a:gd name="connsiteY43" fmla="*/ 6164826 h 6577780"/>
              <a:gd name="connsiteX44" fmla="*/ 117987 w 13568516"/>
              <a:gd name="connsiteY44" fmla="*/ 5604387 h 6577780"/>
              <a:gd name="connsiteX45" fmla="*/ 206477 w 13568516"/>
              <a:gd name="connsiteY45" fmla="*/ 3421626 h 6577780"/>
              <a:gd name="connsiteX46" fmla="*/ 324464 w 13568516"/>
              <a:gd name="connsiteY46" fmla="*/ 2654709 h 6577780"/>
              <a:gd name="connsiteX47" fmla="*/ 353961 w 13568516"/>
              <a:gd name="connsiteY47" fmla="*/ 1386348 h 6577780"/>
              <a:gd name="connsiteX48" fmla="*/ 442452 w 13568516"/>
              <a:gd name="connsiteY48" fmla="*/ 914400 h 6577780"/>
              <a:gd name="connsiteX49" fmla="*/ 530942 w 13568516"/>
              <a:gd name="connsiteY49" fmla="*/ 619432 h 6577780"/>
              <a:gd name="connsiteX50" fmla="*/ 589935 w 13568516"/>
              <a:gd name="connsiteY50" fmla="*/ 501445 h 6577780"/>
              <a:gd name="connsiteX51" fmla="*/ 619432 w 13568516"/>
              <a:gd name="connsiteY51" fmla="*/ 0 h 6577780"/>
              <a:gd name="connsiteX52" fmla="*/ 678426 w 13568516"/>
              <a:gd name="connsiteY52" fmla="*/ 117987 h 657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3568516" h="6577780">
                <a:moveTo>
                  <a:pt x="0" y="117987"/>
                </a:moveTo>
                <a:lnTo>
                  <a:pt x="0" y="117987"/>
                </a:lnTo>
                <a:cubicBezTo>
                  <a:pt x="347853" y="79336"/>
                  <a:pt x="394119" y="59637"/>
                  <a:pt x="825910" y="117987"/>
                </a:cubicBezTo>
                <a:cubicBezTo>
                  <a:pt x="1076370" y="151833"/>
                  <a:pt x="1301883" y="212129"/>
                  <a:pt x="1533832" y="294968"/>
                </a:cubicBezTo>
                <a:cubicBezTo>
                  <a:pt x="1612945" y="323223"/>
                  <a:pt x="1689623" y="358401"/>
                  <a:pt x="1769806" y="383458"/>
                </a:cubicBezTo>
                <a:cubicBezTo>
                  <a:pt x="1847194" y="407642"/>
                  <a:pt x="1927997" y="419573"/>
                  <a:pt x="2005781" y="442451"/>
                </a:cubicBezTo>
                <a:cubicBezTo>
                  <a:pt x="2095268" y="468771"/>
                  <a:pt x="2182305" y="502853"/>
                  <a:pt x="2271252" y="530942"/>
                </a:cubicBezTo>
                <a:cubicBezTo>
                  <a:pt x="2369139" y="561854"/>
                  <a:pt x="2469548" y="584906"/>
                  <a:pt x="2566219" y="619432"/>
                </a:cubicBezTo>
                <a:cubicBezTo>
                  <a:pt x="2877071" y="730451"/>
                  <a:pt x="2472316" y="636049"/>
                  <a:pt x="2831690" y="707922"/>
                </a:cubicBezTo>
                <a:cubicBezTo>
                  <a:pt x="3127885" y="944878"/>
                  <a:pt x="2813085" y="709931"/>
                  <a:pt x="3274142" y="973393"/>
                </a:cubicBezTo>
                <a:cubicBezTo>
                  <a:pt x="3350075" y="1016783"/>
                  <a:pt x="3455286" y="1115903"/>
                  <a:pt x="3510116" y="1179871"/>
                </a:cubicBezTo>
                <a:cubicBezTo>
                  <a:pt x="3533187" y="1206787"/>
                  <a:pt x="3549445" y="1238864"/>
                  <a:pt x="3569110" y="1268361"/>
                </a:cubicBezTo>
                <a:cubicBezTo>
                  <a:pt x="3578942" y="1297858"/>
                  <a:pt x="3591065" y="1326687"/>
                  <a:pt x="3598606" y="1356851"/>
                </a:cubicBezTo>
                <a:cubicBezTo>
                  <a:pt x="3648388" y="1555979"/>
                  <a:pt x="3644368" y="1643730"/>
                  <a:pt x="3598606" y="1887793"/>
                </a:cubicBezTo>
                <a:cubicBezTo>
                  <a:pt x="3592073" y="1922637"/>
                  <a:pt x="3566847" y="1953589"/>
                  <a:pt x="3539613" y="1976284"/>
                </a:cubicBezTo>
                <a:cubicBezTo>
                  <a:pt x="3505834" y="2004434"/>
                  <a:pt x="3460955" y="2015613"/>
                  <a:pt x="3421626" y="2035277"/>
                </a:cubicBezTo>
                <a:cubicBezTo>
                  <a:pt x="3372723" y="2108632"/>
                  <a:pt x="3335717" y="2156213"/>
                  <a:pt x="3303639" y="2241755"/>
                </a:cubicBezTo>
                <a:cubicBezTo>
                  <a:pt x="3289405" y="2279713"/>
                  <a:pt x="3283974" y="2320413"/>
                  <a:pt x="3274142" y="2359742"/>
                </a:cubicBezTo>
                <a:cubicBezTo>
                  <a:pt x="3451123" y="2546555"/>
                  <a:pt x="3587319" y="2783069"/>
                  <a:pt x="3805084" y="2920180"/>
                </a:cubicBezTo>
                <a:cubicBezTo>
                  <a:pt x="4070555" y="3087329"/>
                  <a:pt x="4303886" y="3322423"/>
                  <a:pt x="4601497" y="3421626"/>
                </a:cubicBezTo>
                <a:cubicBezTo>
                  <a:pt x="4689987" y="3451123"/>
                  <a:pt x="4781001" y="3473919"/>
                  <a:pt x="4866968" y="3510116"/>
                </a:cubicBezTo>
                <a:cubicBezTo>
                  <a:pt x="5755321" y="3884160"/>
                  <a:pt x="4374230" y="3379595"/>
                  <a:pt x="5633884" y="3864077"/>
                </a:cubicBezTo>
                <a:cubicBezTo>
                  <a:pt x="5729694" y="3900927"/>
                  <a:pt x="5834713" y="3911638"/>
                  <a:pt x="5928852" y="3952568"/>
                </a:cubicBezTo>
                <a:cubicBezTo>
                  <a:pt x="6061984" y="4010452"/>
                  <a:pt x="6169480" y="4133076"/>
                  <a:pt x="6312310" y="4159045"/>
                </a:cubicBezTo>
                <a:cubicBezTo>
                  <a:pt x="6420465" y="4178709"/>
                  <a:pt x="6530128" y="4191377"/>
                  <a:pt x="6636774" y="4218038"/>
                </a:cubicBezTo>
                <a:cubicBezTo>
                  <a:pt x="6845102" y="4270120"/>
                  <a:pt x="7046367" y="4349402"/>
                  <a:pt x="7256206" y="4395019"/>
                </a:cubicBezTo>
                <a:cubicBezTo>
                  <a:pt x="7725420" y="4497022"/>
                  <a:pt x="8193633" y="4619483"/>
                  <a:pt x="8672052" y="4660490"/>
                </a:cubicBezTo>
                <a:lnTo>
                  <a:pt x="9704439" y="4748980"/>
                </a:lnTo>
                <a:cubicBezTo>
                  <a:pt x="10088821" y="4777243"/>
                  <a:pt x="10952299" y="4827151"/>
                  <a:pt x="11385755" y="4837471"/>
                </a:cubicBezTo>
                <a:lnTo>
                  <a:pt x="13155561" y="4866968"/>
                </a:lnTo>
                <a:cubicBezTo>
                  <a:pt x="13204722" y="4876800"/>
                  <a:pt x="13254104" y="4885588"/>
                  <a:pt x="13303045" y="4896464"/>
                </a:cubicBezTo>
                <a:cubicBezTo>
                  <a:pt x="13342619" y="4905258"/>
                  <a:pt x="13408212" y="4887502"/>
                  <a:pt x="13421032" y="4925961"/>
                </a:cubicBezTo>
                <a:cubicBezTo>
                  <a:pt x="13493204" y="5142478"/>
                  <a:pt x="13537359" y="5589450"/>
                  <a:pt x="13568516" y="5869858"/>
                </a:cubicBezTo>
                <a:cubicBezTo>
                  <a:pt x="13539019" y="5968181"/>
                  <a:pt x="13565437" y="6107885"/>
                  <a:pt x="13480026" y="6164826"/>
                </a:cubicBezTo>
                <a:cubicBezTo>
                  <a:pt x="13211147" y="6344079"/>
                  <a:pt x="11870707" y="6481568"/>
                  <a:pt x="11769213" y="6489290"/>
                </a:cubicBezTo>
                <a:cubicBezTo>
                  <a:pt x="11046253" y="6544298"/>
                  <a:pt x="9102023" y="6565993"/>
                  <a:pt x="8406581" y="6577780"/>
                </a:cubicBezTo>
                <a:lnTo>
                  <a:pt x="5427406" y="6459793"/>
                </a:lnTo>
                <a:cubicBezTo>
                  <a:pt x="5062106" y="6438616"/>
                  <a:pt x="4336026" y="6341806"/>
                  <a:pt x="4336026" y="6341806"/>
                </a:cubicBezTo>
                <a:cubicBezTo>
                  <a:pt x="3599307" y="6073909"/>
                  <a:pt x="4418889" y="6340681"/>
                  <a:pt x="3687097" y="6194322"/>
                </a:cubicBezTo>
                <a:cubicBezTo>
                  <a:pt x="3546717" y="6166246"/>
                  <a:pt x="3414522" y="6104411"/>
                  <a:pt x="3274142" y="6076335"/>
                </a:cubicBezTo>
                <a:cubicBezTo>
                  <a:pt x="3118680" y="6045243"/>
                  <a:pt x="2959765" y="6034850"/>
                  <a:pt x="2802194" y="6017342"/>
                </a:cubicBezTo>
                <a:cubicBezTo>
                  <a:pt x="2289226" y="5960346"/>
                  <a:pt x="2051100" y="5975994"/>
                  <a:pt x="1415845" y="5958348"/>
                </a:cubicBezTo>
                <a:cubicBezTo>
                  <a:pt x="1022555" y="5997677"/>
                  <a:pt x="626090" y="6012827"/>
                  <a:pt x="235974" y="6076335"/>
                </a:cubicBezTo>
                <a:cubicBezTo>
                  <a:pt x="194801" y="6083038"/>
                  <a:pt x="157601" y="6205295"/>
                  <a:pt x="147484" y="6164826"/>
                </a:cubicBezTo>
                <a:cubicBezTo>
                  <a:pt x="102112" y="5983340"/>
                  <a:pt x="127819" y="5791200"/>
                  <a:pt x="117987" y="5604387"/>
                </a:cubicBezTo>
                <a:cubicBezTo>
                  <a:pt x="147484" y="4876800"/>
                  <a:pt x="155629" y="4148033"/>
                  <a:pt x="206477" y="3421626"/>
                </a:cubicBezTo>
                <a:cubicBezTo>
                  <a:pt x="224538" y="3163611"/>
                  <a:pt x="305770" y="2912679"/>
                  <a:pt x="324464" y="2654709"/>
                </a:cubicBezTo>
                <a:cubicBezTo>
                  <a:pt x="355029" y="2232914"/>
                  <a:pt x="337058" y="1808911"/>
                  <a:pt x="353961" y="1386348"/>
                </a:cubicBezTo>
                <a:cubicBezTo>
                  <a:pt x="358963" y="1261297"/>
                  <a:pt x="417029" y="1024569"/>
                  <a:pt x="442452" y="914400"/>
                </a:cubicBezTo>
                <a:cubicBezTo>
                  <a:pt x="466159" y="811668"/>
                  <a:pt x="491142" y="718932"/>
                  <a:pt x="530942" y="619432"/>
                </a:cubicBezTo>
                <a:cubicBezTo>
                  <a:pt x="547272" y="578606"/>
                  <a:pt x="570271" y="540774"/>
                  <a:pt x="589935" y="501445"/>
                </a:cubicBezTo>
                <a:lnTo>
                  <a:pt x="619432" y="0"/>
                </a:lnTo>
                <a:lnTo>
                  <a:pt x="678426" y="117987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9F3D473-F2AE-55BC-FE97-434B0078002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294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.03889 L 4.16667E-7 2.59259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E-6 0.03889 L 5E-6 2.59259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4.16667E-6 0.03889 L 4.16667E-6 2.22222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70833E-6 0.03889 L 2.70833E-6 -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0"/>
      <p:bldP spid="352" grpId="1"/>
      <p:bldP spid="352" grpId="2"/>
      <p:bldP spid="353" grpId="0"/>
      <p:bldP spid="353" grpId="1"/>
      <p:bldP spid="353" grpId="2"/>
      <p:bldP spid="354" grpId="0"/>
      <p:bldP spid="354" grpId="1"/>
      <p:bldP spid="354" grpId="2"/>
      <p:bldP spid="355" grpId="0"/>
      <p:bldP spid="355" grpId="1"/>
      <p:bldP spid="355" grpId="2"/>
      <p:bldP spid="3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9EAA452E-8A00-D3F1-1DCF-BB1624D7C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1963"/>
            <a:ext cx="11243480" cy="12241340"/>
          </a:xfrm>
          <a:prstGeom prst="rect">
            <a:avLst/>
          </a:prstGeom>
        </p:spPr>
      </p:pic>
      <p:pic>
        <p:nvPicPr>
          <p:cNvPr id="16" name="Picture 15" descr="Icon&#10;&#10;Description automatically generated with low confidence">
            <a:extLst>
              <a:ext uri="{FF2B5EF4-FFF2-40B4-BE49-F238E27FC236}">
                <a16:creationId xmlns:a16="http://schemas.microsoft.com/office/drawing/2014/main" id="{B9748819-B1EF-E8A8-C266-9B8E161FA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" y="1938338"/>
            <a:ext cx="19326952" cy="4919662"/>
          </a:xfrm>
          <a:prstGeom prst="rect">
            <a:avLst/>
          </a:prstGeom>
        </p:spPr>
      </p:pic>
      <p:pic>
        <p:nvPicPr>
          <p:cNvPr id="7" name="Picture 6" descr="A picture containing dark, lit, image, silhouette&#10;&#10;Description automatically generated">
            <a:extLst>
              <a:ext uri="{FF2B5EF4-FFF2-40B4-BE49-F238E27FC236}">
                <a16:creationId xmlns:a16="http://schemas.microsoft.com/office/drawing/2014/main" id="{0BFA997F-1606-C2D8-722F-8EB963B08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199" y="-1915436"/>
            <a:ext cx="11794920" cy="584416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FBFF67C-1984-CC74-D3E4-26DDAB05C8FB}"/>
              </a:ext>
            </a:extLst>
          </p:cNvPr>
          <p:cNvSpPr>
            <a:spLocks/>
          </p:cNvSpPr>
          <p:nvPr/>
        </p:nvSpPr>
        <p:spPr>
          <a:xfrm>
            <a:off x="-1436774" y="-1539724"/>
            <a:ext cx="8622084" cy="8037362"/>
          </a:xfrm>
          <a:custGeom>
            <a:avLst/>
            <a:gdLst>
              <a:gd name="connsiteX0" fmla="*/ 8615407 w 8622084"/>
              <a:gd name="connsiteY0" fmla="*/ 8012829 h 8037362"/>
              <a:gd name="connsiteX1" fmla="*/ 8565004 w 8622084"/>
              <a:gd name="connsiteY1" fmla="*/ 8036248 h 8037362"/>
              <a:gd name="connsiteX2" fmla="*/ 8510553 w 8622084"/>
              <a:gd name="connsiteY2" fmla="*/ 8021696 h 8037362"/>
              <a:gd name="connsiteX3" fmla="*/ 8329083 w 8622084"/>
              <a:gd name="connsiteY3" fmla="*/ 7969751 h 8037362"/>
              <a:gd name="connsiteX4" fmla="*/ 7992451 w 8622084"/>
              <a:gd name="connsiteY4" fmla="*/ 7937658 h 8037362"/>
              <a:gd name="connsiteX5" fmla="*/ 7779466 w 8622084"/>
              <a:gd name="connsiteY5" fmla="*/ 7930334 h 8037362"/>
              <a:gd name="connsiteX6" fmla="*/ 7716439 w 8622084"/>
              <a:gd name="connsiteY6" fmla="*/ 7921178 h 8037362"/>
              <a:gd name="connsiteX7" fmla="*/ 7597129 w 8622084"/>
              <a:gd name="connsiteY7" fmla="*/ 7920504 h 8037362"/>
              <a:gd name="connsiteX8" fmla="*/ 7397540 w 8622084"/>
              <a:gd name="connsiteY8" fmla="*/ 7913854 h 8037362"/>
              <a:gd name="connsiteX9" fmla="*/ 7047705 w 8622084"/>
              <a:gd name="connsiteY9" fmla="*/ 7915396 h 8037362"/>
              <a:gd name="connsiteX10" fmla="*/ 6755791 w 8622084"/>
              <a:gd name="connsiteY10" fmla="*/ 7920793 h 8037362"/>
              <a:gd name="connsiteX11" fmla="*/ 6546758 w 8622084"/>
              <a:gd name="connsiteY11" fmla="*/ 7916071 h 8037362"/>
              <a:gd name="connsiteX12" fmla="*/ 6431978 w 8622084"/>
              <a:gd name="connsiteY12" fmla="*/ 7932261 h 8037362"/>
              <a:gd name="connsiteX13" fmla="*/ 6264867 w 8622084"/>
              <a:gd name="connsiteY13" fmla="*/ 7954620 h 8037362"/>
              <a:gd name="connsiteX14" fmla="*/ 6241737 w 8622084"/>
              <a:gd name="connsiteY14" fmla="*/ 7953271 h 8037362"/>
              <a:gd name="connsiteX15" fmla="*/ 6039739 w 8622084"/>
              <a:gd name="connsiteY15" fmla="*/ 7952596 h 8037362"/>
              <a:gd name="connsiteX16" fmla="*/ 5871568 w 8622084"/>
              <a:gd name="connsiteY16" fmla="*/ 7977653 h 8037362"/>
              <a:gd name="connsiteX17" fmla="*/ 5772496 w 8622084"/>
              <a:gd name="connsiteY17" fmla="*/ 7975726 h 8037362"/>
              <a:gd name="connsiteX18" fmla="*/ 5542743 w 8622084"/>
              <a:gd name="connsiteY18" fmla="*/ 7946814 h 8037362"/>
              <a:gd name="connsiteX19" fmla="*/ 5397316 w 8622084"/>
              <a:gd name="connsiteY19" fmla="*/ 7954138 h 8037362"/>
              <a:gd name="connsiteX20" fmla="*/ 5192234 w 8622084"/>
              <a:gd name="connsiteY20" fmla="*/ 7946139 h 8037362"/>
              <a:gd name="connsiteX21" fmla="*/ 4852615 w 8622084"/>
              <a:gd name="connsiteY21" fmla="*/ 7944019 h 8037362"/>
              <a:gd name="connsiteX22" fmla="*/ 4660158 w 8622084"/>
              <a:gd name="connsiteY22" fmla="*/ 7928599 h 8037362"/>
              <a:gd name="connsiteX23" fmla="*/ 4525524 w 8622084"/>
              <a:gd name="connsiteY23" fmla="*/ 7924070 h 8037362"/>
              <a:gd name="connsiteX24" fmla="*/ 4473579 w 8622084"/>
              <a:gd name="connsiteY24" fmla="*/ 7917998 h 8037362"/>
              <a:gd name="connsiteX25" fmla="*/ 4324105 w 8622084"/>
              <a:gd name="connsiteY25" fmla="*/ 7909421 h 8037362"/>
              <a:gd name="connsiteX26" fmla="*/ 4248741 w 8622084"/>
              <a:gd name="connsiteY26" fmla="*/ 7922527 h 8037362"/>
              <a:gd name="connsiteX27" fmla="*/ 4128082 w 8622084"/>
              <a:gd name="connsiteY27" fmla="*/ 7911059 h 8037362"/>
              <a:gd name="connsiteX28" fmla="*/ 4053296 w 8622084"/>
              <a:gd name="connsiteY28" fmla="*/ 7898531 h 8037362"/>
              <a:gd name="connsiteX29" fmla="*/ 3819302 w 8622084"/>
              <a:gd name="connsiteY29" fmla="*/ 7891014 h 8037362"/>
              <a:gd name="connsiteX30" fmla="*/ 3546181 w 8622084"/>
              <a:gd name="connsiteY30" fmla="*/ 7912794 h 8037362"/>
              <a:gd name="connsiteX31" fmla="*/ 3524304 w 8622084"/>
              <a:gd name="connsiteY31" fmla="*/ 7894290 h 8037362"/>
              <a:gd name="connsiteX32" fmla="*/ 3508402 w 8622084"/>
              <a:gd name="connsiteY32" fmla="*/ 7883015 h 8037362"/>
              <a:gd name="connsiteX33" fmla="*/ 3473419 w 8622084"/>
              <a:gd name="connsiteY33" fmla="*/ 7886773 h 8037362"/>
              <a:gd name="connsiteX34" fmla="*/ 3281926 w 8622084"/>
              <a:gd name="connsiteY34" fmla="*/ 7858150 h 8037362"/>
              <a:gd name="connsiteX35" fmla="*/ 3244629 w 8622084"/>
              <a:gd name="connsiteY35" fmla="*/ 7814011 h 8037362"/>
              <a:gd name="connsiteX36" fmla="*/ 3213308 w 8622084"/>
              <a:gd name="connsiteY36" fmla="*/ 7784136 h 8037362"/>
              <a:gd name="connsiteX37" fmla="*/ 3160881 w 8622084"/>
              <a:gd name="connsiteY37" fmla="*/ 7779799 h 8037362"/>
              <a:gd name="connsiteX38" fmla="*/ 3014779 w 8622084"/>
              <a:gd name="connsiteY38" fmla="*/ 7748959 h 8037362"/>
              <a:gd name="connsiteX39" fmla="*/ 2986638 w 8622084"/>
              <a:gd name="connsiteY39" fmla="*/ 7747611 h 8037362"/>
              <a:gd name="connsiteX40" fmla="*/ 3025284 w 8622084"/>
              <a:gd name="connsiteY40" fmla="*/ 7711856 h 8037362"/>
              <a:gd name="connsiteX41" fmla="*/ 3015936 w 8622084"/>
              <a:gd name="connsiteY41" fmla="*/ 7687859 h 8037362"/>
              <a:gd name="connsiteX42" fmla="*/ 3008708 w 8622084"/>
              <a:gd name="connsiteY42" fmla="*/ 7670223 h 8037362"/>
              <a:gd name="connsiteX43" fmla="*/ 3011117 w 8622084"/>
              <a:gd name="connsiteY43" fmla="*/ 7614905 h 8037362"/>
              <a:gd name="connsiteX44" fmla="*/ 3059496 w 8622084"/>
              <a:gd name="connsiteY44" fmla="*/ 7558334 h 8037362"/>
              <a:gd name="connsiteX45" fmla="*/ 679658 w 8622084"/>
              <a:gd name="connsiteY45" fmla="*/ 7548022 h 8037362"/>
              <a:gd name="connsiteX46" fmla="*/ 685441 w 8622084"/>
              <a:gd name="connsiteY46" fmla="*/ 4827601 h 8037362"/>
              <a:gd name="connsiteX47" fmla="*/ 656336 w 8622084"/>
              <a:gd name="connsiteY47" fmla="*/ 4836949 h 8037362"/>
              <a:gd name="connsiteX48" fmla="*/ 585405 w 8622084"/>
              <a:gd name="connsiteY48" fmla="*/ 4828372 h 8037362"/>
              <a:gd name="connsiteX49" fmla="*/ 539917 w 8622084"/>
              <a:gd name="connsiteY49" fmla="*/ 4820084 h 8037362"/>
              <a:gd name="connsiteX50" fmla="*/ 460891 w 8622084"/>
              <a:gd name="connsiteY50" fmla="*/ 4818156 h 8037362"/>
              <a:gd name="connsiteX51" fmla="*/ 414247 w 8622084"/>
              <a:gd name="connsiteY51" fmla="*/ 4791075 h 8037362"/>
              <a:gd name="connsiteX52" fmla="*/ 365675 w 8622084"/>
              <a:gd name="connsiteY52" fmla="*/ 4767079 h 8037362"/>
              <a:gd name="connsiteX53" fmla="*/ 345243 w 8622084"/>
              <a:gd name="connsiteY53" fmla="*/ 4772283 h 8037362"/>
              <a:gd name="connsiteX54" fmla="*/ 275084 w 8622084"/>
              <a:gd name="connsiteY54" fmla="*/ 4713592 h 8037362"/>
              <a:gd name="connsiteX55" fmla="*/ 326451 w 8622084"/>
              <a:gd name="connsiteY55" fmla="*/ 4630711 h 8037362"/>
              <a:gd name="connsiteX56" fmla="*/ 411163 w 8622084"/>
              <a:gd name="connsiteY56" fmla="*/ 4580115 h 8037362"/>
              <a:gd name="connsiteX57" fmla="*/ 323367 w 8622084"/>
              <a:gd name="connsiteY57" fmla="*/ 4461576 h 8037362"/>
              <a:gd name="connsiteX58" fmla="*/ 212827 w 8622084"/>
              <a:gd name="connsiteY58" fmla="*/ 4293597 h 8037362"/>
              <a:gd name="connsiteX59" fmla="*/ 115297 w 8622084"/>
              <a:gd name="connsiteY59" fmla="*/ 4177179 h 8037362"/>
              <a:gd name="connsiteX60" fmla="*/ 71640 w 8622084"/>
              <a:gd name="connsiteY60" fmla="*/ 4088708 h 8037362"/>
              <a:gd name="connsiteX61" fmla="*/ 12756 w 8622084"/>
              <a:gd name="connsiteY61" fmla="*/ 3921597 h 8037362"/>
              <a:gd name="connsiteX62" fmla="*/ 20562 w 8622084"/>
              <a:gd name="connsiteY62" fmla="*/ 3812888 h 8037362"/>
              <a:gd name="connsiteX63" fmla="*/ 33284 w 8622084"/>
              <a:gd name="connsiteY63" fmla="*/ 3752751 h 8037362"/>
              <a:gd name="connsiteX64" fmla="*/ 28176 w 8622084"/>
              <a:gd name="connsiteY64" fmla="*/ 3363115 h 8037362"/>
              <a:gd name="connsiteX65" fmla="*/ 32127 w 8622084"/>
              <a:gd name="connsiteY65" fmla="*/ 3138469 h 8037362"/>
              <a:gd name="connsiteX66" fmla="*/ 98625 w 8622084"/>
              <a:gd name="connsiteY66" fmla="*/ 2853397 h 8037362"/>
              <a:gd name="connsiteX67" fmla="*/ 110575 w 8622084"/>
              <a:gd name="connsiteY67" fmla="*/ 2767336 h 8037362"/>
              <a:gd name="connsiteX68" fmla="*/ 105467 w 8622084"/>
              <a:gd name="connsiteY68" fmla="*/ 2709801 h 8037362"/>
              <a:gd name="connsiteX69" fmla="*/ 95348 w 8622084"/>
              <a:gd name="connsiteY69" fmla="*/ 2663735 h 8037362"/>
              <a:gd name="connsiteX70" fmla="*/ 77519 w 8622084"/>
              <a:gd name="connsiteY70" fmla="*/ 2564278 h 8037362"/>
              <a:gd name="connsiteX71" fmla="*/ 87638 w 8622084"/>
              <a:gd name="connsiteY71" fmla="*/ 2502021 h 8037362"/>
              <a:gd name="connsiteX72" fmla="*/ 83205 w 8622084"/>
              <a:gd name="connsiteY72" fmla="*/ 2215214 h 8037362"/>
              <a:gd name="connsiteX73" fmla="*/ 50534 w 8622084"/>
              <a:gd name="connsiteY73" fmla="*/ 2126936 h 8037362"/>
              <a:gd name="connsiteX74" fmla="*/ 63063 w 8622084"/>
              <a:gd name="connsiteY74" fmla="*/ 1927637 h 8037362"/>
              <a:gd name="connsiteX75" fmla="*/ 78483 w 8622084"/>
              <a:gd name="connsiteY75" fmla="*/ 1907302 h 8037362"/>
              <a:gd name="connsiteX76" fmla="*/ 99396 w 8622084"/>
              <a:gd name="connsiteY76" fmla="*/ 1842636 h 8037362"/>
              <a:gd name="connsiteX77" fmla="*/ 125031 w 8622084"/>
              <a:gd name="connsiteY77" fmla="*/ 1747804 h 8037362"/>
              <a:gd name="connsiteX78" fmla="*/ 141992 w 8622084"/>
              <a:gd name="connsiteY78" fmla="*/ 1705111 h 8037362"/>
              <a:gd name="connsiteX79" fmla="*/ 160882 w 8622084"/>
              <a:gd name="connsiteY79" fmla="*/ 1660683 h 8037362"/>
              <a:gd name="connsiteX80" fmla="*/ 244052 w 8622084"/>
              <a:gd name="connsiteY80" fmla="*/ 1586090 h 8037362"/>
              <a:gd name="connsiteX81" fmla="*/ 266988 w 8622084"/>
              <a:gd name="connsiteY81" fmla="*/ 1565274 h 8037362"/>
              <a:gd name="connsiteX82" fmla="*/ 323849 w 8622084"/>
              <a:gd name="connsiteY82" fmla="*/ 1491163 h 8037362"/>
              <a:gd name="connsiteX83" fmla="*/ 335028 w 8622084"/>
              <a:gd name="connsiteY83" fmla="*/ 1427846 h 8037362"/>
              <a:gd name="connsiteX84" fmla="*/ 340618 w 8622084"/>
              <a:gd name="connsiteY84" fmla="*/ 1399801 h 8037362"/>
              <a:gd name="connsiteX85" fmla="*/ 388129 w 8622084"/>
              <a:gd name="connsiteY85" fmla="*/ 1350844 h 8037362"/>
              <a:gd name="connsiteX86" fmla="*/ 491441 w 8622084"/>
              <a:gd name="connsiteY86" fmla="*/ 1247724 h 8037362"/>
              <a:gd name="connsiteX87" fmla="*/ 667901 w 8622084"/>
              <a:gd name="connsiteY87" fmla="*/ 1108658 h 8037362"/>
              <a:gd name="connsiteX88" fmla="*/ 792511 w 8622084"/>
              <a:gd name="connsiteY88" fmla="*/ 1051412 h 8037362"/>
              <a:gd name="connsiteX89" fmla="*/ 864502 w 8622084"/>
              <a:gd name="connsiteY89" fmla="*/ 1007948 h 8037362"/>
              <a:gd name="connsiteX90" fmla="*/ 1088955 w 8622084"/>
              <a:gd name="connsiteY90" fmla="*/ 883723 h 8037362"/>
              <a:gd name="connsiteX91" fmla="*/ 1343091 w 8622084"/>
              <a:gd name="connsiteY91" fmla="*/ 783399 h 8037362"/>
              <a:gd name="connsiteX92" fmla="*/ 1375569 w 8622084"/>
              <a:gd name="connsiteY92" fmla="*/ 758438 h 8037362"/>
              <a:gd name="connsiteX93" fmla="*/ 1416045 w 8622084"/>
              <a:gd name="connsiteY93" fmla="*/ 672955 h 8037362"/>
              <a:gd name="connsiteX94" fmla="*/ 1384339 w 8622084"/>
              <a:gd name="connsiteY94" fmla="*/ 630743 h 8037362"/>
              <a:gd name="connsiteX95" fmla="*/ 1374701 w 8622084"/>
              <a:gd name="connsiteY95" fmla="*/ 627467 h 8037362"/>
              <a:gd name="connsiteX96" fmla="*/ 1379424 w 8622084"/>
              <a:gd name="connsiteY96" fmla="*/ 602699 h 8037362"/>
              <a:gd name="connsiteX97" fmla="*/ 1488229 w 8622084"/>
              <a:gd name="connsiteY97" fmla="*/ 422288 h 8037362"/>
              <a:gd name="connsiteX98" fmla="*/ 1526296 w 8622084"/>
              <a:gd name="connsiteY98" fmla="*/ 337865 h 8037362"/>
              <a:gd name="connsiteX99" fmla="*/ 1566002 w 8622084"/>
              <a:gd name="connsiteY99" fmla="*/ 315989 h 8037362"/>
              <a:gd name="connsiteX100" fmla="*/ 1603684 w 8622084"/>
              <a:gd name="connsiteY100" fmla="*/ 343262 h 8037362"/>
              <a:gd name="connsiteX101" fmla="*/ 1676253 w 8622084"/>
              <a:gd name="connsiteY101" fmla="*/ 446478 h 8037362"/>
              <a:gd name="connsiteX102" fmla="*/ 1754508 w 8622084"/>
              <a:gd name="connsiteY102" fmla="*/ 549597 h 8037362"/>
              <a:gd name="connsiteX103" fmla="*/ 1766458 w 8622084"/>
              <a:gd name="connsiteY103" fmla="*/ 580822 h 8037362"/>
              <a:gd name="connsiteX104" fmla="*/ 1737161 w 8622084"/>
              <a:gd name="connsiteY104" fmla="*/ 584774 h 8037362"/>
              <a:gd name="connsiteX105" fmla="*/ 1732053 w 8622084"/>
              <a:gd name="connsiteY105" fmla="*/ 583521 h 8037362"/>
              <a:gd name="connsiteX106" fmla="*/ 1684155 w 8622084"/>
              <a:gd name="connsiteY106" fmla="*/ 578220 h 8037362"/>
              <a:gd name="connsiteX107" fmla="*/ 1701310 w 8622084"/>
              <a:gd name="connsiteY107" fmla="*/ 646163 h 8037362"/>
              <a:gd name="connsiteX108" fmla="*/ 1745545 w 8622084"/>
              <a:gd name="connsiteY108" fmla="*/ 662065 h 8037362"/>
              <a:gd name="connsiteX109" fmla="*/ 1954000 w 8622084"/>
              <a:gd name="connsiteY109" fmla="*/ 621877 h 8037362"/>
              <a:gd name="connsiteX110" fmla="*/ 1996019 w 8622084"/>
              <a:gd name="connsiteY110" fmla="*/ 603277 h 8037362"/>
              <a:gd name="connsiteX111" fmla="*/ 2088055 w 8622084"/>
              <a:gd name="connsiteY111" fmla="*/ 438575 h 8037362"/>
              <a:gd name="connsiteX112" fmla="*/ 2035821 w 8622084"/>
              <a:gd name="connsiteY112" fmla="*/ 460645 h 8037362"/>
              <a:gd name="connsiteX113" fmla="*/ 1988984 w 8622084"/>
              <a:gd name="connsiteY113" fmla="*/ 482811 h 8037362"/>
              <a:gd name="connsiteX114" fmla="*/ 1958819 w 8622084"/>
              <a:gd name="connsiteY114" fmla="*/ 447538 h 8037362"/>
              <a:gd name="connsiteX115" fmla="*/ 1970865 w 8622084"/>
              <a:gd name="connsiteY115" fmla="*/ 430384 h 8037362"/>
              <a:gd name="connsiteX116" fmla="*/ 2058276 w 8622084"/>
              <a:gd name="connsiteY116" fmla="*/ 329867 h 8037362"/>
              <a:gd name="connsiteX117" fmla="*/ 2125544 w 8622084"/>
              <a:gd name="connsiteY117" fmla="*/ 200052 h 8037362"/>
              <a:gd name="connsiteX118" fmla="*/ 2155516 w 8622084"/>
              <a:gd name="connsiteY118" fmla="*/ 57131 h 8037362"/>
              <a:gd name="connsiteX119" fmla="*/ 2176333 w 8622084"/>
              <a:gd name="connsiteY119" fmla="*/ 11932 h 8037362"/>
              <a:gd name="connsiteX120" fmla="*/ 2234253 w 8622084"/>
              <a:gd name="connsiteY120" fmla="*/ 26869 h 8037362"/>
              <a:gd name="connsiteX121" fmla="*/ 2305184 w 8622084"/>
              <a:gd name="connsiteY121" fmla="*/ 162081 h 8037362"/>
              <a:gd name="connsiteX122" fmla="*/ 2400593 w 8622084"/>
              <a:gd name="connsiteY122" fmla="*/ 293341 h 8037362"/>
              <a:gd name="connsiteX123" fmla="*/ 2462079 w 8622084"/>
              <a:gd name="connsiteY123" fmla="*/ 357911 h 8037362"/>
              <a:gd name="connsiteX124" fmla="*/ 2465260 w 8622084"/>
              <a:gd name="connsiteY124" fmla="*/ 401568 h 8037362"/>
              <a:gd name="connsiteX125" fmla="*/ 2432300 w 8622084"/>
              <a:gd name="connsiteY125" fmla="*/ 406483 h 8037362"/>
              <a:gd name="connsiteX126" fmla="*/ 2375343 w 8622084"/>
              <a:gd name="connsiteY126" fmla="*/ 401086 h 8037362"/>
              <a:gd name="connsiteX127" fmla="*/ 2359442 w 8622084"/>
              <a:gd name="connsiteY127" fmla="*/ 431733 h 8037362"/>
              <a:gd name="connsiteX128" fmla="*/ 2455044 w 8622084"/>
              <a:gd name="connsiteY128" fmla="*/ 548730 h 8037362"/>
              <a:gd name="connsiteX129" fmla="*/ 2452827 w 8622084"/>
              <a:gd name="connsiteY129" fmla="*/ 601061 h 8037362"/>
              <a:gd name="connsiteX130" fmla="*/ 2422759 w 8622084"/>
              <a:gd name="connsiteY130" fmla="*/ 610794 h 8037362"/>
              <a:gd name="connsiteX131" fmla="*/ 2398762 w 8622084"/>
              <a:gd name="connsiteY131" fmla="*/ 628045 h 8037362"/>
              <a:gd name="connsiteX132" fmla="*/ 2445792 w 8622084"/>
              <a:gd name="connsiteY132" fmla="*/ 643368 h 8037362"/>
              <a:gd name="connsiteX133" fmla="*/ 2888049 w 8622084"/>
              <a:gd name="connsiteY133" fmla="*/ 736272 h 8037362"/>
              <a:gd name="connsiteX134" fmla="*/ 3004564 w 8622084"/>
              <a:gd name="connsiteY134" fmla="*/ 783399 h 8037362"/>
              <a:gd name="connsiteX135" fmla="*/ 3258025 w 8622084"/>
              <a:gd name="connsiteY135" fmla="*/ 881699 h 8037362"/>
              <a:gd name="connsiteX136" fmla="*/ 3338111 w 8622084"/>
              <a:gd name="connsiteY136" fmla="*/ 921308 h 8037362"/>
              <a:gd name="connsiteX137" fmla="*/ 3556974 w 8622084"/>
              <a:gd name="connsiteY137" fmla="*/ 1072614 h 8037362"/>
              <a:gd name="connsiteX138" fmla="*/ 3627616 w 8622084"/>
              <a:gd name="connsiteY138" fmla="*/ 1127065 h 8037362"/>
              <a:gd name="connsiteX139" fmla="*/ 3749913 w 8622084"/>
              <a:gd name="connsiteY139" fmla="*/ 1119066 h 8037362"/>
              <a:gd name="connsiteX140" fmla="*/ 3820940 w 8622084"/>
              <a:gd name="connsiteY140" fmla="*/ 1031367 h 8037362"/>
              <a:gd name="connsiteX141" fmla="*/ 3692379 w 8622084"/>
              <a:gd name="connsiteY141" fmla="*/ 966507 h 8037362"/>
              <a:gd name="connsiteX142" fmla="*/ 3706256 w 8622084"/>
              <a:gd name="connsiteY142" fmla="*/ 954557 h 8037362"/>
              <a:gd name="connsiteX143" fmla="*/ 3836553 w 8622084"/>
              <a:gd name="connsiteY143" fmla="*/ 859051 h 8037362"/>
              <a:gd name="connsiteX144" fmla="*/ 3828457 w 8622084"/>
              <a:gd name="connsiteY144" fmla="*/ 820791 h 8037362"/>
              <a:gd name="connsiteX145" fmla="*/ 3764466 w 8622084"/>
              <a:gd name="connsiteY145" fmla="*/ 801613 h 8037362"/>
              <a:gd name="connsiteX146" fmla="*/ 3785379 w 8622084"/>
              <a:gd name="connsiteY146" fmla="*/ 766340 h 8037362"/>
              <a:gd name="connsiteX147" fmla="*/ 3866332 w 8622084"/>
              <a:gd name="connsiteY147" fmla="*/ 687893 h 8037362"/>
              <a:gd name="connsiteX148" fmla="*/ 3962416 w 8622084"/>
              <a:gd name="connsiteY148" fmla="*/ 556440 h 8037362"/>
              <a:gd name="connsiteX149" fmla="*/ 3997303 w 8622084"/>
              <a:gd name="connsiteY149" fmla="*/ 475294 h 8037362"/>
              <a:gd name="connsiteX150" fmla="*/ 4036720 w 8622084"/>
              <a:gd name="connsiteY150" fmla="*/ 414193 h 8037362"/>
              <a:gd name="connsiteX151" fmla="*/ 4060524 w 8622084"/>
              <a:gd name="connsiteY151" fmla="*/ 411784 h 8037362"/>
              <a:gd name="connsiteX152" fmla="*/ 4106494 w 8622084"/>
              <a:gd name="connsiteY152" fmla="*/ 465174 h 8037362"/>
              <a:gd name="connsiteX153" fmla="*/ 4190146 w 8622084"/>
              <a:gd name="connsiteY153" fmla="*/ 657342 h 8037362"/>
              <a:gd name="connsiteX154" fmla="*/ 4238043 w 8622084"/>
              <a:gd name="connsiteY154" fmla="*/ 795927 h 8037362"/>
              <a:gd name="connsiteX155" fmla="*/ 4214143 w 8622084"/>
              <a:gd name="connsiteY155" fmla="*/ 830139 h 8037362"/>
              <a:gd name="connsiteX156" fmla="*/ 4172124 w 8622084"/>
              <a:gd name="connsiteY156" fmla="*/ 813467 h 8037362"/>
              <a:gd name="connsiteX157" fmla="*/ 4137430 w 8622084"/>
              <a:gd name="connsiteY157" fmla="*/ 782628 h 8037362"/>
              <a:gd name="connsiteX158" fmla="*/ 4171642 w 8622084"/>
              <a:gd name="connsiteY158" fmla="*/ 938656 h 8037362"/>
              <a:gd name="connsiteX159" fmla="*/ 4233225 w 8622084"/>
              <a:gd name="connsiteY159" fmla="*/ 1048136 h 8037362"/>
              <a:gd name="connsiteX160" fmla="*/ 4223780 w 8622084"/>
              <a:gd name="connsiteY160" fmla="*/ 1095937 h 8037362"/>
              <a:gd name="connsiteX161" fmla="*/ 4179738 w 8622084"/>
              <a:gd name="connsiteY161" fmla="*/ 1100466 h 8037362"/>
              <a:gd name="connsiteX162" fmla="*/ 4151693 w 8622084"/>
              <a:gd name="connsiteY162" fmla="*/ 1086685 h 8037362"/>
              <a:gd name="connsiteX163" fmla="*/ 4112566 w 8622084"/>
              <a:gd name="connsiteY163" fmla="*/ 1073096 h 8037362"/>
              <a:gd name="connsiteX164" fmla="*/ 4088183 w 8622084"/>
              <a:gd name="connsiteY164" fmla="*/ 1094491 h 8037362"/>
              <a:gd name="connsiteX165" fmla="*/ 4128178 w 8622084"/>
              <a:gd name="connsiteY165" fmla="*/ 1205706 h 8037362"/>
              <a:gd name="connsiteX166" fmla="*/ 4181376 w 8622084"/>
              <a:gd name="connsiteY166" fmla="*/ 1282419 h 8037362"/>
              <a:gd name="connsiteX167" fmla="*/ 4152078 w 8622084"/>
              <a:gd name="connsiteY167" fmla="*/ 1317498 h 8037362"/>
              <a:gd name="connsiteX168" fmla="*/ 4105627 w 8622084"/>
              <a:gd name="connsiteY168" fmla="*/ 1320486 h 8037362"/>
              <a:gd name="connsiteX169" fmla="*/ 4020626 w 8622084"/>
              <a:gd name="connsiteY169" fmla="*/ 1284250 h 8037362"/>
              <a:gd name="connsiteX170" fmla="*/ 3993737 w 8622084"/>
              <a:gd name="connsiteY170" fmla="*/ 1301115 h 8037362"/>
              <a:gd name="connsiteX171" fmla="*/ 4038262 w 8622084"/>
              <a:gd name="connsiteY171" fmla="*/ 1492898 h 8037362"/>
              <a:gd name="connsiteX172" fmla="*/ 4062451 w 8622084"/>
              <a:gd name="connsiteY172" fmla="*/ 1520557 h 8037362"/>
              <a:gd name="connsiteX173" fmla="*/ 4286808 w 8622084"/>
              <a:gd name="connsiteY173" fmla="*/ 1733252 h 8037362"/>
              <a:gd name="connsiteX174" fmla="*/ 4450161 w 8622084"/>
              <a:gd name="connsiteY174" fmla="*/ 1857381 h 8037362"/>
              <a:gd name="connsiteX175" fmla="*/ 4472230 w 8622084"/>
              <a:gd name="connsiteY175" fmla="*/ 1860079 h 8037362"/>
              <a:gd name="connsiteX176" fmla="*/ 4476856 w 8622084"/>
              <a:gd name="connsiteY176" fmla="*/ 1795991 h 8037362"/>
              <a:gd name="connsiteX177" fmla="*/ 4444571 w 8622084"/>
              <a:gd name="connsiteY177" fmla="*/ 1760044 h 8037362"/>
              <a:gd name="connsiteX178" fmla="*/ 4373737 w 8622084"/>
              <a:gd name="connsiteY178" fmla="*/ 1727470 h 8037362"/>
              <a:gd name="connsiteX179" fmla="*/ 4360534 w 8622084"/>
              <a:gd name="connsiteY179" fmla="*/ 1706653 h 8037362"/>
              <a:gd name="connsiteX180" fmla="*/ 4301168 w 8622084"/>
              <a:gd name="connsiteY180" fmla="*/ 1659141 h 8037362"/>
              <a:gd name="connsiteX181" fmla="*/ 4467797 w 8622084"/>
              <a:gd name="connsiteY181" fmla="*/ 1517473 h 8037362"/>
              <a:gd name="connsiteX182" fmla="*/ 4339524 w 8622084"/>
              <a:gd name="connsiteY182" fmla="*/ 1494247 h 8037362"/>
              <a:gd name="connsiteX183" fmla="*/ 4338079 w 8622084"/>
              <a:gd name="connsiteY183" fmla="*/ 1475358 h 8037362"/>
              <a:gd name="connsiteX184" fmla="*/ 4458063 w 8622084"/>
              <a:gd name="connsiteY184" fmla="*/ 1336966 h 8037362"/>
              <a:gd name="connsiteX185" fmla="*/ 4465002 w 8622084"/>
              <a:gd name="connsiteY185" fmla="*/ 1318462 h 8037362"/>
              <a:gd name="connsiteX186" fmla="*/ 4443029 w 8622084"/>
              <a:gd name="connsiteY186" fmla="*/ 1311234 h 8037362"/>
              <a:gd name="connsiteX187" fmla="*/ 4415563 w 8622084"/>
              <a:gd name="connsiteY187" fmla="*/ 1311909 h 8037362"/>
              <a:gd name="connsiteX188" fmla="*/ 4404865 w 8622084"/>
              <a:gd name="connsiteY188" fmla="*/ 1245797 h 8037362"/>
              <a:gd name="connsiteX189" fmla="*/ 4591444 w 8622084"/>
              <a:gd name="connsiteY189" fmla="*/ 1099888 h 8037362"/>
              <a:gd name="connsiteX190" fmla="*/ 4604936 w 8622084"/>
              <a:gd name="connsiteY190" fmla="*/ 1072036 h 8037362"/>
              <a:gd name="connsiteX191" fmla="*/ 4690322 w 8622084"/>
              <a:gd name="connsiteY191" fmla="*/ 994745 h 8037362"/>
              <a:gd name="connsiteX192" fmla="*/ 4727619 w 8622084"/>
              <a:gd name="connsiteY192" fmla="*/ 1018453 h 8037362"/>
              <a:gd name="connsiteX193" fmla="*/ 4738895 w 8622084"/>
              <a:gd name="connsiteY193" fmla="*/ 1132847 h 8037362"/>
              <a:gd name="connsiteX194" fmla="*/ 4764819 w 8622084"/>
              <a:gd name="connsiteY194" fmla="*/ 1253989 h 8037362"/>
              <a:gd name="connsiteX195" fmla="*/ 4778311 w 8622084"/>
              <a:gd name="connsiteY195" fmla="*/ 1353253 h 8037362"/>
              <a:gd name="connsiteX196" fmla="*/ 4699382 w 8622084"/>
              <a:gd name="connsiteY196" fmla="*/ 1348434 h 8037362"/>
              <a:gd name="connsiteX197" fmla="*/ 4722318 w 8622084"/>
              <a:gd name="connsiteY197" fmla="*/ 1417437 h 8037362"/>
              <a:gd name="connsiteX198" fmla="*/ 4800862 w 8622084"/>
              <a:gd name="connsiteY198" fmla="*/ 1556600 h 8037362"/>
              <a:gd name="connsiteX199" fmla="*/ 4773974 w 8622084"/>
              <a:gd name="connsiteY199" fmla="*/ 1655094 h 8037362"/>
              <a:gd name="connsiteX200" fmla="*/ 4705742 w 8622084"/>
              <a:gd name="connsiteY200" fmla="*/ 1655383 h 8037362"/>
              <a:gd name="connsiteX201" fmla="*/ 4691575 w 8622084"/>
              <a:gd name="connsiteY201" fmla="*/ 1658563 h 8037362"/>
              <a:gd name="connsiteX202" fmla="*/ 4702851 w 8622084"/>
              <a:gd name="connsiteY202" fmla="*/ 1694221 h 8037362"/>
              <a:gd name="connsiteX203" fmla="*/ 4723475 w 8622084"/>
              <a:gd name="connsiteY203" fmla="*/ 1730939 h 8037362"/>
              <a:gd name="connsiteX204" fmla="*/ 4683384 w 8622084"/>
              <a:gd name="connsiteY204" fmla="*/ 1800039 h 8037362"/>
              <a:gd name="connsiteX205" fmla="*/ 4642232 w 8622084"/>
              <a:gd name="connsiteY205" fmla="*/ 1793293 h 8037362"/>
              <a:gd name="connsiteX206" fmla="*/ 4575446 w 8622084"/>
              <a:gd name="connsiteY206" fmla="*/ 1782017 h 8037362"/>
              <a:gd name="connsiteX207" fmla="*/ 4558098 w 8622084"/>
              <a:gd name="connsiteY207" fmla="*/ 1876655 h 8037362"/>
              <a:gd name="connsiteX208" fmla="*/ 4595299 w 8622084"/>
              <a:gd name="connsiteY208" fmla="*/ 1954139 h 8037362"/>
              <a:gd name="connsiteX209" fmla="*/ 4769638 w 8622084"/>
              <a:gd name="connsiteY209" fmla="*/ 2061595 h 8037362"/>
              <a:gd name="connsiteX210" fmla="*/ 4988694 w 8622084"/>
              <a:gd name="connsiteY210" fmla="*/ 2216274 h 8037362"/>
              <a:gd name="connsiteX211" fmla="*/ 5065118 w 8622084"/>
              <a:gd name="connsiteY211" fmla="*/ 2254438 h 8037362"/>
              <a:gd name="connsiteX212" fmla="*/ 5094993 w 8622084"/>
              <a:gd name="connsiteY212" fmla="*/ 2000398 h 8037362"/>
              <a:gd name="connsiteX213" fmla="*/ 4995344 w 8622084"/>
              <a:gd name="connsiteY213" fmla="*/ 2029310 h 8037362"/>
              <a:gd name="connsiteX214" fmla="*/ 4937230 w 8622084"/>
              <a:gd name="connsiteY214" fmla="*/ 2017842 h 8037362"/>
              <a:gd name="connsiteX215" fmla="*/ 4932123 w 8622084"/>
              <a:gd name="connsiteY215" fmla="*/ 1979389 h 8037362"/>
              <a:gd name="connsiteX216" fmla="*/ 5041891 w 8622084"/>
              <a:gd name="connsiteY216" fmla="*/ 1828083 h 8037362"/>
              <a:gd name="connsiteX217" fmla="*/ 4939158 w 8622084"/>
              <a:gd name="connsiteY217" fmla="*/ 1806688 h 8037362"/>
              <a:gd name="connsiteX218" fmla="*/ 5023677 w 8622084"/>
              <a:gd name="connsiteY218" fmla="*/ 1721784 h 8037362"/>
              <a:gd name="connsiteX219" fmla="*/ 4985706 w 8622084"/>
              <a:gd name="connsiteY219" fmla="*/ 1691233 h 8037362"/>
              <a:gd name="connsiteX220" fmla="*/ 5006137 w 8622084"/>
              <a:gd name="connsiteY220" fmla="*/ 1660587 h 8037362"/>
              <a:gd name="connsiteX221" fmla="*/ 5023195 w 8622084"/>
              <a:gd name="connsiteY221" fmla="*/ 1639481 h 8037362"/>
              <a:gd name="connsiteX222" fmla="*/ 5101065 w 8622084"/>
              <a:gd name="connsiteY222" fmla="*/ 1576935 h 8037362"/>
              <a:gd name="connsiteX223" fmla="*/ 5170453 w 8622084"/>
              <a:gd name="connsiteY223" fmla="*/ 1412137 h 8037362"/>
              <a:gd name="connsiteX224" fmla="*/ 5194161 w 8622084"/>
              <a:gd name="connsiteY224" fmla="*/ 1372528 h 8037362"/>
              <a:gd name="connsiteX225" fmla="*/ 5237818 w 8622084"/>
              <a:gd name="connsiteY225" fmla="*/ 1325112 h 8037362"/>
              <a:gd name="connsiteX226" fmla="*/ 5257479 w 8622084"/>
              <a:gd name="connsiteY226" fmla="*/ 1330316 h 8037362"/>
              <a:gd name="connsiteX227" fmla="*/ 5264224 w 8622084"/>
              <a:gd name="connsiteY227" fmla="*/ 1370022 h 8037362"/>
              <a:gd name="connsiteX228" fmla="*/ 5330047 w 8622084"/>
              <a:gd name="connsiteY228" fmla="*/ 1582717 h 8037362"/>
              <a:gd name="connsiteX229" fmla="*/ 5354815 w 8622084"/>
              <a:gd name="connsiteY229" fmla="*/ 1667815 h 8037362"/>
              <a:gd name="connsiteX230" fmla="*/ 5317615 w 8622084"/>
              <a:gd name="connsiteY230" fmla="*/ 1694607 h 8037362"/>
              <a:gd name="connsiteX231" fmla="*/ 5276464 w 8622084"/>
              <a:gd name="connsiteY231" fmla="*/ 1662129 h 8037362"/>
              <a:gd name="connsiteX232" fmla="*/ 5243986 w 8622084"/>
              <a:gd name="connsiteY232" fmla="*/ 1628302 h 8037362"/>
              <a:gd name="connsiteX233" fmla="*/ 5235312 w 8622084"/>
              <a:gd name="connsiteY233" fmla="*/ 1628784 h 8037362"/>
              <a:gd name="connsiteX234" fmla="*/ 5269139 w 8622084"/>
              <a:gd name="connsiteY234" fmla="*/ 1755996 h 8037362"/>
              <a:gd name="connsiteX235" fmla="*/ 5332842 w 8622084"/>
              <a:gd name="connsiteY235" fmla="*/ 1832516 h 8037362"/>
              <a:gd name="connsiteX236" fmla="*/ 5329180 w 8622084"/>
              <a:gd name="connsiteY236" fmla="*/ 1874824 h 8037362"/>
              <a:gd name="connsiteX237" fmla="*/ 5322145 w 8622084"/>
              <a:gd name="connsiteY237" fmla="*/ 1957512 h 8037362"/>
              <a:gd name="connsiteX238" fmla="*/ 5381028 w 8622084"/>
              <a:gd name="connsiteY238" fmla="*/ 2017746 h 8037362"/>
              <a:gd name="connsiteX239" fmla="*/ 5389317 w 8622084"/>
              <a:gd name="connsiteY239" fmla="*/ 2047910 h 8037362"/>
              <a:gd name="connsiteX240" fmla="*/ 5353177 w 8622084"/>
              <a:gd name="connsiteY240" fmla="*/ 2070751 h 8037362"/>
              <a:gd name="connsiteX241" fmla="*/ 5231554 w 8622084"/>
              <a:gd name="connsiteY241" fmla="*/ 2043284 h 8037362"/>
              <a:gd name="connsiteX242" fmla="*/ 5195896 w 8622084"/>
              <a:gd name="connsiteY242" fmla="*/ 2329127 h 8037362"/>
              <a:gd name="connsiteX243" fmla="*/ 5214592 w 8622084"/>
              <a:gd name="connsiteY243" fmla="*/ 2363725 h 8037362"/>
              <a:gd name="connsiteX244" fmla="*/ 5393557 w 8622084"/>
              <a:gd name="connsiteY244" fmla="*/ 2487372 h 8037362"/>
              <a:gd name="connsiteX245" fmla="*/ 5637478 w 8622084"/>
              <a:gd name="connsiteY245" fmla="*/ 2678962 h 8037362"/>
              <a:gd name="connsiteX246" fmla="*/ 5653379 w 8622084"/>
              <a:gd name="connsiteY246" fmla="*/ 2699200 h 8037362"/>
              <a:gd name="connsiteX247" fmla="*/ 5707252 w 8622084"/>
              <a:gd name="connsiteY247" fmla="*/ 2763385 h 8037362"/>
              <a:gd name="connsiteX248" fmla="*/ 6068458 w 8622084"/>
              <a:gd name="connsiteY248" fmla="*/ 3076212 h 8037362"/>
              <a:gd name="connsiteX249" fmla="*/ 6115778 w 8622084"/>
              <a:gd name="connsiteY249" fmla="*/ 3132108 h 8037362"/>
              <a:gd name="connsiteX250" fmla="*/ 6282214 w 8622084"/>
              <a:gd name="connsiteY250" fmla="*/ 3283800 h 8037362"/>
              <a:gd name="connsiteX251" fmla="*/ 6404704 w 8622084"/>
              <a:gd name="connsiteY251" fmla="*/ 3382100 h 8037362"/>
              <a:gd name="connsiteX252" fmla="*/ 6671272 w 8622084"/>
              <a:gd name="connsiteY252" fmla="*/ 3578027 h 8037362"/>
              <a:gd name="connsiteX253" fmla="*/ 6847249 w 8622084"/>
              <a:gd name="connsiteY253" fmla="*/ 3711600 h 8037362"/>
              <a:gd name="connsiteX254" fmla="*/ 7205179 w 8622084"/>
              <a:gd name="connsiteY254" fmla="*/ 3987805 h 8037362"/>
              <a:gd name="connsiteX255" fmla="*/ 7497575 w 8622084"/>
              <a:gd name="connsiteY255" fmla="*/ 4217848 h 8037362"/>
              <a:gd name="connsiteX256" fmla="*/ 7780527 w 8622084"/>
              <a:gd name="connsiteY256" fmla="*/ 4436519 h 8037362"/>
              <a:gd name="connsiteX257" fmla="*/ 7922677 w 8622084"/>
              <a:gd name="connsiteY257" fmla="*/ 4511882 h 8037362"/>
              <a:gd name="connsiteX258" fmla="*/ 8014424 w 8622084"/>
              <a:gd name="connsiteY258" fmla="*/ 4575778 h 8037362"/>
              <a:gd name="connsiteX259" fmla="*/ 8030808 w 8622084"/>
              <a:gd name="connsiteY259" fmla="*/ 4588499 h 8037362"/>
              <a:gd name="connsiteX260" fmla="*/ 8056925 w 8622084"/>
              <a:gd name="connsiteY260" fmla="*/ 4617026 h 8037362"/>
              <a:gd name="connsiteX261" fmla="*/ 8032157 w 8622084"/>
              <a:gd name="connsiteY261" fmla="*/ 4672537 h 8037362"/>
              <a:gd name="connsiteX262" fmla="*/ 8002089 w 8622084"/>
              <a:gd name="connsiteY262" fmla="*/ 4708676 h 8037362"/>
              <a:gd name="connsiteX263" fmla="*/ 7960070 w 8622084"/>
              <a:gd name="connsiteY263" fmla="*/ 4719278 h 8037362"/>
              <a:gd name="connsiteX264" fmla="*/ 7907932 w 8622084"/>
              <a:gd name="connsiteY264" fmla="*/ 4714459 h 8037362"/>
              <a:gd name="connsiteX265" fmla="*/ 7889525 w 8622084"/>
              <a:gd name="connsiteY265" fmla="*/ 4757249 h 8037362"/>
              <a:gd name="connsiteX266" fmla="*/ 7901572 w 8622084"/>
              <a:gd name="connsiteY266" fmla="*/ 4805917 h 8037362"/>
              <a:gd name="connsiteX267" fmla="*/ 7862348 w 8622084"/>
              <a:gd name="connsiteY267" fmla="*/ 4898242 h 8037362"/>
              <a:gd name="connsiteX268" fmla="*/ 8029748 w 8622084"/>
              <a:gd name="connsiteY268" fmla="*/ 4941514 h 8037362"/>
              <a:gd name="connsiteX269" fmla="*/ 8162743 w 8622084"/>
              <a:gd name="connsiteY269" fmla="*/ 5023431 h 8037362"/>
              <a:gd name="connsiteX270" fmla="*/ 8178355 w 8622084"/>
              <a:gd name="connsiteY270" fmla="*/ 5048102 h 8037362"/>
              <a:gd name="connsiteX271" fmla="*/ 8197437 w 8622084"/>
              <a:gd name="connsiteY271" fmla="*/ 5253859 h 8037362"/>
              <a:gd name="connsiteX272" fmla="*/ 8162839 w 8622084"/>
              <a:gd name="connsiteY272" fmla="*/ 5288072 h 8037362"/>
              <a:gd name="connsiteX273" fmla="*/ 8131228 w 8622084"/>
              <a:gd name="connsiteY273" fmla="*/ 5302528 h 8037362"/>
              <a:gd name="connsiteX274" fmla="*/ 8010473 w 8622084"/>
              <a:gd name="connsiteY274" fmla="*/ 5384927 h 8037362"/>
              <a:gd name="connsiteX275" fmla="*/ 7994571 w 8622084"/>
              <a:gd name="connsiteY275" fmla="*/ 5392926 h 8037362"/>
              <a:gd name="connsiteX276" fmla="*/ 7622090 w 8622084"/>
              <a:gd name="connsiteY276" fmla="*/ 5561289 h 8037362"/>
              <a:gd name="connsiteX277" fmla="*/ 7256353 w 8622084"/>
              <a:gd name="connsiteY277" fmla="*/ 5745073 h 8037362"/>
              <a:gd name="connsiteX278" fmla="*/ 7222238 w 8622084"/>
              <a:gd name="connsiteY278" fmla="*/ 5756541 h 8037362"/>
              <a:gd name="connsiteX279" fmla="*/ 7034213 w 8622084"/>
              <a:gd name="connsiteY279" fmla="*/ 5852818 h 8037362"/>
              <a:gd name="connsiteX280" fmla="*/ 6665586 w 8622084"/>
              <a:gd name="connsiteY280" fmla="*/ 6041517 h 8037362"/>
              <a:gd name="connsiteX281" fmla="*/ 6582416 w 8622084"/>
              <a:gd name="connsiteY281" fmla="*/ 6113893 h 8037362"/>
              <a:gd name="connsiteX282" fmla="*/ 6433231 w 8622084"/>
              <a:gd name="connsiteY282" fmla="*/ 6305868 h 8037362"/>
              <a:gd name="connsiteX283" fmla="*/ 6409523 w 8622084"/>
              <a:gd name="connsiteY283" fmla="*/ 6516154 h 8037362"/>
              <a:gd name="connsiteX284" fmla="*/ 6428123 w 8622084"/>
              <a:gd name="connsiteY284" fmla="*/ 6637103 h 8037362"/>
              <a:gd name="connsiteX285" fmla="*/ 6462143 w 8622084"/>
              <a:gd name="connsiteY285" fmla="*/ 6665148 h 8037362"/>
              <a:gd name="connsiteX286" fmla="*/ 6470816 w 8622084"/>
              <a:gd name="connsiteY286" fmla="*/ 6675748 h 8037362"/>
              <a:gd name="connsiteX287" fmla="*/ 6513799 w 8622084"/>
              <a:gd name="connsiteY287" fmla="*/ 6755256 h 8037362"/>
              <a:gd name="connsiteX288" fmla="*/ 6613159 w 8622084"/>
              <a:gd name="connsiteY288" fmla="*/ 6828018 h 8037362"/>
              <a:gd name="connsiteX289" fmla="*/ 6907964 w 8622084"/>
              <a:gd name="connsiteY289" fmla="*/ 7007947 h 8037362"/>
              <a:gd name="connsiteX290" fmla="*/ 7071220 w 8622084"/>
              <a:gd name="connsiteY290" fmla="*/ 7127835 h 8037362"/>
              <a:gd name="connsiteX291" fmla="*/ 7454304 w 8622084"/>
              <a:gd name="connsiteY291" fmla="*/ 7337735 h 8037362"/>
              <a:gd name="connsiteX292" fmla="*/ 7619391 w 8622084"/>
              <a:gd name="connsiteY292" fmla="*/ 7411653 h 8037362"/>
              <a:gd name="connsiteX293" fmla="*/ 7654181 w 8622084"/>
              <a:gd name="connsiteY293" fmla="*/ 7431989 h 8037362"/>
              <a:gd name="connsiteX294" fmla="*/ 7732726 w 8622084"/>
              <a:gd name="connsiteY294" fmla="*/ 7480368 h 8037362"/>
              <a:gd name="connsiteX295" fmla="*/ 8116580 w 8622084"/>
              <a:gd name="connsiteY295" fmla="*/ 7648732 h 8037362"/>
              <a:gd name="connsiteX296" fmla="*/ 8398760 w 8622084"/>
              <a:gd name="connsiteY296" fmla="*/ 7783365 h 8037362"/>
              <a:gd name="connsiteX297" fmla="*/ 8493013 w 8622084"/>
              <a:gd name="connsiteY297" fmla="*/ 7827407 h 8037362"/>
              <a:gd name="connsiteX298" fmla="*/ 8539754 w 8622084"/>
              <a:gd name="connsiteY298" fmla="*/ 7881665 h 8037362"/>
              <a:gd name="connsiteX299" fmla="*/ 8600855 w 8622084"/>
              <a:gd name="connsiteY299" fmla="*/ 7930912 h 8037362"/>
              <a:gd name="connsiteX300" fmla="*/ 8615407 w 8622084"/>
              <a:gd name="connsiteY300" fmla="*/ 8012829 h 803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8622084" h="8037362">
                <a:moveTo>
                  <a:pt x="8615407" y="8012829"/>
                </a:moveTo>
                <a:cubicBezTo>
                  <a:pt x="8606252" y="8037693"/>
                  <a:pt x="8590639" y="8039235"/>
                  <a:pt x="8565004" y="8036248"/>
                </a:cubicBezTo>
                <a:cubicBezTo>
                  <a:pt x="8545151" y="8033935"/>
                  <a:pt x="8527611" y="8029887"/>
                  <a:pt x="8510553" y="8021696"/>
                </a:cubicBezTo>
                <a:cubicBezTo>
                  <a:pt x="8453115" y="7993554"/>
                  <a:pt x="8392207" y="7981411"/>
                  <a:pt x="8329083" y="7969751"/>
                </a:cubicBezTo>
                <a:cubicBezTo>
                  <a:pt x="8217290" y="7949223"/>
                  <a:pt x="8102509" y="7969172"/>
                  <a:pt x="7992451" y="7937658"/>
                </a:cubicBezTo>
                <a:cubicBezTo>
                  <a:pt x="7920943" y="7950379"/>
                  <a:pt x="7850879" y="7919348"/>
                  <a:pt x="7779466" y="7930334"/>
                </a:cubicBezTo>
                <a:cubicBezTo>
                  <a:pt x="7757494" y="7933707"/>
                  <a:pt x="7737448" y="7923684"/>
                  <a:pt x="7716439" y="7921178"/>
                </a:cubicBezTo>
                <a:cubicBezTo>
                  <a:pt x="7676058" y="7916071"/>
                  <a:pt x="7635774" y="7927443"/>
                  <a:pt x="7597129" y="7920504"/>
                </a:cubicBezTo>
                <a:cubicBezTo>
                  <a:pt x="7530342" y="7908361"/>
                  <a:pt x="7464905" y="7912408"/>
                  <a:pt x="7397540" y="7913854"/>
                </a:cubicBezTo>
                <a:cubicBezTo>
                  <a:pt x="7281218" y="7916071"/>
                  <a:pt x="7163643" y="7909421"/>
                  <a:pt x="7047705" y="7915396"/>
                </a:cubicBezTo>
                <a:cubicBezTo>
                  <a:pt x="6950176" y="7920408"/>
                  <a:pt x="6852646" y="7903061"/>
                  <a:pt x="6755791" y="7920793"/>
                </a:cubicBezTo>
                <a:cubicBezTo>
                  <a:pt x="6686981" y="7896892"/>
                  <a:pt x="6617014" y="7929659"/>
                  <a:pt x="6546758" y="7916071"/>
                </a:cubicBezTo>
                <a:cubicBezTo>
                  <a:pt x="6509750" y="7908939"/>
                  <a:pt x="6469756" y="7921371"/>
                  <a:pt x="6431978" y="7932261"/>
                </a:cubicBezTo>
                <a:cubicBezTo>
                  <a:pt x="6377527" y="7948163"/>
                  <a:pt x="6321438" y="7954042"/>
                  <a:pt x="6264867" y="7954620"/>
                </a:cubicBezTo>
                <a:cubicBezTo>
                  <a:pt x="6257157" y="7954620"/>
                  <a:pt x="6248291" y="7956258"/>
                  <a:pt x="6241737" y="7953271"/>
                </a:cubicBezTo>
                <a:cubicBezTo>
                  <a:pt x="6174276" y="7922913"/>
                  <a:pt x="6107200" y="7941995"/>
                  <a:pt x="6039739" y="7952596"/>
                </a:cubicBezTo>
                <a:cubicBezTo>
                  <a:pt x="5983843" y="7961463"/>
                  <a:pt x="5926886" y="7963486"/>
                  <a:pt x="5871568" y="7977653"/>
                </a:cubicBezTo>
                <a:cubicBezTo>
                  <a:pt x="5838801" y="7985941"/>
                  <a:pt x="5804010" y="7984688"/>
                  <a:pt x="5772496" y="7975726"/>
                </a:cubicBezTo>
                <a:cubicBezTo>
                  <a:pt x="5697036" y="7954138"/>
                  <a:pt x="5618588" y="7960595"/>
                  <a:pt x="5542743" y="7946814"/>
                </a:cubicBezTo>
                <a:cubicBezTo>
                  <a:pt x="5492629" y="7937658"/>
                  <a:pt x="5446273" y="7955005"/>
                  <a:pt x="5397316" y="7954138"/>
                </a:cubicBezTo>
                <a:cubicBezTo>
                  <a:pt x="5328794" y="7952982"/>
                  <a:pt x="5260466" y="7949994"/>
                  <a:pt x="5192234" y="7946139"/>
                </a:cubicBezTo>
                <a:cubicBezTo>
                  <a:pt x="5079092" y="7939875"/>
                  <a:pt x="4965950" y="7945176"/>
                  <a:pt x="4852615" y="7944019"/>
                </a:cubicBezTo>
                <a:cubicBezTo>
                  <a:pt x="4787948" y="7943344"/>
                  <a:pt x="4723860" y="7944308"/>
                  <a:pt x="4660158" y="7928599"/>
                </a:cubicBezTo>
                <a:cubicBezTo>
                  <a:pt x="4616211" y="7917709"/>
                  <a:pt x="4570338" y="7928021"/>
                  <a:pt x="4525524" y="7924070"/>
                </a:cubicBezTo>
                <a:cubicBezTo>
                  <a:pt x="4507985" y="7922431"/>
                  <a:pt x="4488035" y="7925611"/>
                  <a:pt x="4473579" y="7917998"/>
                </a:cubicBezTo>
                <a:cubicBezTo>
                  <a:pt x="4424236" y="7892459"/>
                  <a:pt x="4374411" y="7900940"/>
                  <a:pt x="4324105" y="7909421"/>
                </a:cubicBezTo>
                <a:cubicBezTo>
                  <a:pt x="4298951" y="7913565"/>
                  <a:pt x="4274087" y="7919540"/>
                  <a:pt x="4248741" y="7922527"/>
                </a:cubicBezTo>
                <a:cubicBezTo>
                  <a:pt x="4207975" y="7927346"/>
                  <a:pt x="4167209" y="7930141"/>
                  <a:pt x="4128082" y="7911059"/>
                </a:cubicBezTo>
                <a:cubicBezTo>
                  <a:pt x="4104759" y="7899687"/>
                  <a:pt x="4078642" y="7895928"/>
                  <a:pt x="4053296" y="7898531"/>
                </a:cubicBezTo>
                <a:cubicBezTo>
                  <a:pt x="3974559" y="7906530"/>
                  <a:pt x="3896304" y="7884749"/>
                  <a:pt x="3819302" y="7891014"/>
                </a:cubicBezTo>
                <a:cubicBezTo>
                  <a:pt x="3728422" y="7898145"/>
                  <a:pt x="3635229" y="7883015"/>
                  <a:pt x="3546181" y="7912794"/>
                </a:cubicBezTo>
                <a:cubicBezTo>
                  <a:pt x="3528544" y="7918769"/>
                  <a:pt x="3520160" y="7915396"/>
                  <a:pt x="3524304" y="7894290"/>
                </a:cubicBezTo>
                <a:cubicBezTo>
                  <a:pt x="3526424" y="7883304"/>
                  <a:pt x="3515727" y="7882725"/>
                  <a:pt x="3508402" y="7883015"/>
                </a:cubicBezTo>
                <a:cubicBezTo>
                  <a:pt x="3496741" y="7883496"/>
                  <a:pt x="3484984" y="7885713"/>
                  <a:pt x="3473419" y="7886773"/>
                </a:cubicBezTo>
                <a:cubicBezTo>
                  <a:pt x="3407211" y="7893519"/>
                  <a:pt x="3342255" y="7896411"/>
                  <a:pt x="3281926" y="7858150"/>
                </a:cubicBezTo>
                <a:cubicBezTo>
                  <a:pt x="3263325" y="7846489"/>
                  <a:pt x="3243280" y="7843213"/>
                  <a:pt x="3244629" y="7814011"/>
                </a:cubicBezTo>
                <a:cubicBezTo>
                  <a:pt x="3245400" y="7797724"/>
                  <a:pt x="3230848" y="7786352"/>
                  <a:pt x="3213308" y="7784136"/>
                </a:cubicBezTo>
                <a:cubicBezTo>
                  <a:pt x="3196057" y="7782016"/>
                  <a:pt x="3178517" y="7780088"/>
                  <a:pt x="3160881" y="7779799"/>
                </a:cubicBezTo>
                <a:cubicBezTo>
                  <a:pt x="3110285" y="7778835"/>
                  <a:pt x="3059496" y="7779414"/>
                  <a:pt x="3014779" y="7748959"/>
                </a:cubicBezTo>
                <a:cubicBezTo>
                  <a:pt x="3006684" y="7743563"/>
                  <a:pt x="2996179" y="7742984"/>
                  <a:pt x="2986638" y="7747611"/>
                </a:cubicBezTo>
                <a:cubicBezTo>
                  <a:pt x="2998589" y="7736527"/>
                  <a:pt x="3010635" y="7725252"/>
                  <a:pt x="3025284" y="7711856"/>
                </a:cubicBezTo>
                <a:cubicBezTo>
                  <a:pt x="3045233" y="7699713"/>
                  <a:pt x="2966400" y="7710507"/>
                  <a:pt x="3015936" y="7687859"/>
                </a:cubicBezTo>
                <a:cubicBezTo>
                  <a:pt x="3033861" y="7679667"/>
                  <a:pt x="3013623" y="7675331"/>
                  <a:pt x="3008708" y="7670223"/>
                </a:cubicBezTo>
                <a:cubicBezTo>
                  <a:pt x="2990686" y="7650948"/>
                  <a:pt x="2986253" y="7636203"/>
                  <a:pt x="3011117" y="7614905"/>
                </a:cubicBezTo>
                <a:cubicBezTo>
                  <a:pt x="3030199" y="7598425"/>
                  <a:pt x="3045618" y="7578861"/>
                  <a:pt x="3059496" y="7558334"/>
                </a:cubicBezTo>
                <a:lnTo>
                  <a:pt x="679658" y="7548022"/>
                </a:lnTo>
                <a:lnTo>
                  <a:pt x="685441" y="4827601"/>
                </a:lnTo>
                <a:cubicBezTo>
                  <a:pt x="675707" y="4830396"/>
                  <a:pt x="665973" y="4833576"/>
                  <a:pt x="656336" y="4836949"/>
                </a:cubicBezTo>
                <a:cubicBezTo>
                  <a:pt x="630026" y="4846105"/>
                  <a:pt x="607860" y="4853621"/>
                  <a:pt x="585405" y="4828372"/>
                </a:cubicBezTo>
                <a:cubicBezTo>
                  <a:pt x="574804" y="4816325"/>
                  <a:pt x="555626" y="4820469"/>
                  <a:pt x="539917" y="4820084"/>
                </a:cubicBezTo>
                <a:cubicBezTo>
                  <a:pt x="513511" y="4819409"/>
                  <a:pt x="487008" y="4820758"/>
                  <a:pt x="460891" y="4818156"/>
                </a:cubicBezTo>
                <a:cubicBezTo>
                  <a:pt x="442291" y="4816325"/>
                  <a:pt x="419933" y="4814398"/>
                  <a:pt x="414247" y="4791075"/>
                </a:cubicBezTo>
                <a:cubicBezTo>
                  <a:pt x="407115" y="4762260"/>
                  <a:pt x="388419" y="4761682"/>
                  <a:pt x="365675" y="4767079"/>
                </a:cubicBezTo>
                <a:cubicBezTo>
                  <a:pt x="358832" y="4768621"/>
                  <a:pt x="352182" y="4770837"/>
                  <a:pt x="345243" y="4772283"/>
                </a:cubicBezTo>
                <a:cubicBezTo>
                  <a:pt x="294262" y="4783269"/>
                  <a:pt x="270554" y="4765440"/>
                  <a:pt x="275084" y="4713592"/>
                </a:cubicBezTo>
                <a:cubicBezTo>
                  <a:pt x="278071" y="4679572"/>
                  <a:pt x="283950" y="4646034"/>
                  <a:pt x="326451" y="4630711"/>
                </a:cubicBezTo>
                <a:cubicBezTo>
                  <a:pt x="356615" y="4619917"/>
                  <a:pt x="386395" y="4602955"/>
                  <a:pt x="411163" y="4580115"/>
                </a:cubicBezTo>
                <a:cubicBezTo>
                  <a:pt x="382058" y="4540216"/>
                  <a:pt x="356712" y="4497137"/>
                  <a:pt x="323367" y="4461576"/>
                </a:cubicBezTo>
                <a:cubicBezTo>
                  <a:pt x="276433" y="4411558"/>
                  <a:pt x="261013" y="4342266"/>
                  <a:pt x="212827" y="4293597"/>
                </a:cubicBezTo>
                <a:cubicBezTo>
                  <a:pt x="177265" y="4257554"/>
                  <a:pt x="144209" y="4219197"/>
                  <a:pt x="115297" y="4177179"/>
                </a:cubicBezTo>
                <a:cubicBezTo>
                  <a:pt x="96312" y="4149519"/>
                  <a:pt x="85711" y="4118391"/>
                  <a:pt x="71640" y="4088708"/>
                </a:cubicBezTo>
                <a:cubicBezTo>
                  <a:pt x="46005" y="4034450"/>
                  <a:pt x="36175" y="3975758"/>
                  <a:pt x="12756" y="3921597"/>
                </a:cubicBezTo>
                <a:cubicBezTo>
                  <a:pt x="-3627" y="3883626"/>
                  <a:pt x="-7386" y="3847486"/>
                  <a:pt x="20562" y="3812888"/>
                </a:cubicBezTo>
                <a:cubicBezTo>
                  <a:pt x="34826" y="3795155"/>
                  <a:pt x="35307" y="3774435"/>
                  <a:pt x="33284" y="3752751"/>
                </a:cubicBezTo>
                <a:cubicBezTo>
                  <a:pt x="21044" y="3623033"/>
                  <a:pt x="24610" y="3493218"/>
                  <a:pt x="28176" y="3363115"/>
                </a:cubicBezTo>
                <a:cubicBezTo>
                  <a:pt x="30200" y="3288329"/>
                  <a:pt x="25285" y="3213254"/>
                  <a:pt x="32127" y="3138469"/>
                </a:cubicBezTo>
                <a:cubicBezTo>
                  <a:pt x="41283" y="3040361"/>
                  <a:pt x="57570" y="2943892"/>
                  <a:pt x="98625" y="2853397"/>
                </a:cubicBezTo>
                <a:cubicBezTo>
                  <a:pt x="111346" y="2825449"/>
                  <a:pt x="119056" y="2798561"/>
                  <a:pt x="110575" y="2767336"/>
                </a:cubicBezTo>
                <a:cubicBezTo>
                  <a:pt x="105660" y="2749121"/>
                  <a:pt x="107973" y="2728883"/>
                  <a:pt x="105467" y="2709801"/>
                </a:cubicBezTo>
                <a:cubicBezTo>
                  <a:pt x="103540" y="2694189"/>
                  <a:pt x="101805" y="2677709"/>
                  <a:pt x="95348" y="2663735"/>
                </a:cubicBezTo>
                <a:cubicBezTo>
                  <a:pt x="79061" y="2628173"/>
                  <a:pt x="72507" y="2599454"/>
                  <a:pt x="77519" y="2564278"/>
                </a:cubicBezTo>
                <a:cubicBezTo>
                  <a:pt x="80506" y="2543461"/>
                  <a:pt x="80603" y="2521392"/>
                  <a:pt x="87638" y="2502021"/>
                </a:cubicBezTo>
                <a:cubicBezTo>
                  <a:pt x="122622" y="2405648"/>
                  <a:pt x="90818" y="2310527"/>
                  <a:pt x="83205" y="2215214"/>
                </a:cubicBezTo>
                <a:cubicBezTo>
                  <a:pt x="80796" y="2184471"/>
                  <a:pt x="61039" y="2156716"/>
                  <a:pt x="50534" y="2126936"/>
                </a:cubicBezTo>
                <a:cubicBezTo>
                  <a:pt x="26345" y="2057837"/>
                  <a:pt x="34055" y="1992496"/>
                  <a:pt x="63063" y="1927637"/>
                </a:cubicBezTo>
                <a:cubicBezTo>
                  <a:pt x="66725" y="1919541"/>
                  <a:pt x="69809" y="1910579"/>
                  <a:pt x="78483" y="1907302"/>
                </a:cubicBezTo>
                <a:cubicBezTo>
                  <a:pt x="113081" y="1894292"/>
                  <a:pt x="109226" y="1869813"/>
                  <a:pt x="99396" y="1842636"/>
                </a:cubicBezTo>
                <a:cubicBezTo>
                  <a:pt x="85807" y="1805243"/>
                  <a:pt x="81856" y="1771705"/>
                  <a:pt x="125031" y="1747804"/>
                </a:cubicBezTo>
                <a:cubicBezTo>
                  <a:pt x="137174" y="1741058"/>
                  <a:pt x="143053" y="1721109"/>
                  <a:pt x="141992" y="1705111"/>
                </a:cubicBezTo>
                <a:cubicBezTo>
                  <a:pt x="140643" y="1685644"/>
                  <a:pt x="153846" y="1675235"/>
                  <a:pt x="160882" y="1660683"/>
                </a:cubicBezTo>
                <a:cubicBezTo>
                  <a:pt x="179385" y="1622905"/>
                  <a:pt x="209165" y="1602956"/>
                  <a:pt x="244052" y="1586090"/>
                </a:cubicBezTo>
                <a:cubicBezTo>
                  <a:pt x="253496" y="1581464"/>
                  <a:pt x="263905" y="1575971"/>
                  <a:pt x="266988" y="1565274"/>
                </a:cubicBezTo>
                <a:cubicBezTo>
                  <a:pt x="276337" y="1532892"/>
                  <a:pt x="304381" y="1515449"/>
                  <a:pt x="323849" y="1491163"/>
                </a:cubicBezTo>
                <a:cubicBezTo>
                  <a:pt x="339076" y="1472081"/>
                  <a:pt x="359507" y="1454734"/>
                  <a:pt x="335028" y="1427846"/>
                </a:cubicBezTo>
                <a:cubicBezTo>
                  <a:pt x="326933" y="1418883"/>
                  <a:pt x="332715" y="1408089"/>
                  <a:pt x="340618" y="1399801"/>
                </a:cubicBezTo>
                <a:cubicBezTo>
                  <a:pt x="356326" y="1383225"/>
                  <a:pt x="369240" y="1362023"/>
                  <a:pt x="388129" y="1350844"/>
                </a:cubicBezTo>
                <a:cubicBezTo>
                  <a:pt x="431883" y="1324919"/>
                  <a:pt x="461662" y="1286852"/>
                  <a:pt x="491441" y="1247724"/>
                </a:cubicBezTo>
                <a:cubicBezTo>
                  <a:pt x="538279" y="1186335"/>
                  <a:pt x="599861" y="1142967"/>
                  <a:pt x="667901" y="1108658"/>
                </a:cubicBezTo>
                <a:cubicBezTo>
                  <a:pt x="708667" y="1088130"/>
                  <a:pt x="750685" y="1069916"/>
                  <a:pt x="792511" y="1051412"/>
                </a:cubicBezTo>
                <a:cubicBezTo>
                  <a:pt x="818435" y="1039944"/>
                  <a:pt x="842336" y="1025584"/>
                  <a:pt x="864502" y="1007948"/>
                </a:cubicBezTo>
                <a:cubicBezTo>
                  <a:pt x="932349" y="953883"/>
                  <a:pt x="1006749" y="912635"/>
                  <a:pt x="1088955" y="883723"/>
                </a:cubicBezTo>
                <a:cubicBezTo>
                  <a:pt x="1174920" y="853558"/>
                  <a:pt x="1256162" y="811347"/>
                  <a:pt x="1343091" y="783399"/>
                </a:cubicBezTo>
                <a:cubicBezTo>
                  <a:pt x="1356872" y="778965"/>
                  <a:pt x="1368919" y="772123"/>
                  <a:pt x="1375569" y="758438"/>
                </a:cubicBezTo>
                <a:cubicBezTo>
                  <a:pt x="1389254" y="730008"/>
                  <a:pt x="1405541" y="702445"/>
                  <a:pt x="1416045" y="672955"/>
                </a:cubicBezTo>
                <a:cubicBezTo>
                  <a:pt x="1427996" y="639128"/>
                  <a:pt x="1422213" y="633827"/>
                  <a:pt x="1384339" y="630743"/>
                </a:cubicBezTo>
                <a:cubicBezTo>
                  <a:pt x="1380965" y="630454"/>
                  <a:pt x="1377785" y="628527"/>
                  <a:pt x="1374701" y="627467"/>
                </a:cubicBezTo>
                <a:cubicBezTo>
                  <a:pt x="1370846" y="618119"/>
                  <a:pt x="1374894" y="610216"/>
                  <a:pt x="1379424" y="602699"/>
                </a:cubicBezTo>
                <a:cubicBezTo>
                  <a:pt x="1415563" y="542466"/>
                  <a:pt x="1451703" y="482232"/>
                  <a:pt x="1488229" y="422288"/>
                </a:cubicBezTo>
                <a:cubicBezTo>
                  <a:pt x="1504420" y="395786"/>
                  <a:pt x="1524658" y="372753"/>
                  <a:pt x="1526296" y="337865"/>
                </a:cubicBezTo>
                <a:cubicBezTo>
                  <a:pt x="1527645" y="310014"/>
                  <a:pt x="1539499" y="307315"/>
                  <a:pt x="1566002" y="315989"/>
                </a:cubicBezTo>
                <a:cubicBezTo>
                  <a:pt x="1581807" y="321097"/>
                  <a:pt x="1593276" y="331023"/>
                  <a:pt x="1603684" y="343262"/>
                </a:cubicBezTo>
                <a:cubicBezTo>
                  <a:pt x="1631054" y="375451"/>
                  <a:pt x="1657653" y="408314"/>
                  <a:pt x="1676253" y="446478"/>
                </a:cubicBezTo>
                <a:cubicBezTo>
                  <a:pt x="1695624" y="486087"/>
                  <a:pt x="1717982" y="522806"/>
                  <a:pt x="1754508" y="549597"/>
                </a:cubicBezTo>
                <a:cubicBezTo>
                  <a:pt x="1763759" y="556440"/>
                  <a:pt x="1774746" y="567715"/>
                  <a:pt x="1766458" y="580822"/>
                </a:cubicBezTo>
                <a:cubicBezTo>
                  <a:pt x="1760097" y="590941"/>
                  <a:pt x="1747376" y="586219"/>
                  <a:pt x="1737161" y="584774"/>
                </a:cubicBezTo>
                <a:cubicBezTo>
                  <a:pt x="1735426" y="584484"/>
                  <a:pt x="1733787" y="583521"/>
                  <a:pt x="1732053" y="583521"/>
                </a:cubicBezTo>
                <a:cubicBezTo>
                  <a:pt x="1715284" y="583135"/>
                  <a:pt x="1694082" y="561548"/>
                  <a:pt x="1684155" y="578220"/>
                </a:cubicBezTo>
                <a:cubicBezTo>
                  <a:pt x="1670663" y="600771"/>
                  <a:pt x="1692733" y="623997"/>
                  <a:pt x="1701310" y="646163"/>
                </a:cubicBezTo>
                <a:cubicBezTo>
                  <a:pt x="1709212" y="666594"/>
                  <a:pt x="1726463" y="666402"/>
                  <a:pt x="1745545" y="662065"/>
                </a:cubicBezTo>
                <a:cubicBezTo>
                  <a:pt x="1814548" y="646260"/>
                  <a:pt x="1883648" y="630165"/>
                  <a:pt x="1954000" y="621877"/>
                </a:cubicBezTo>
                <a:cubicBezTo>
                  <a:pt x="1970673" y="619853"/>
                  <a:pt x="1983587" y="614456"/>
                  <a:pt x="1996019" y="603277"/>
                </a:cubicBezTo>
                <a:cubicBezTo>
                  <a:pt x="2045362" y="558560"/>
                  <a:pt x="2071479" y="513554"/>
                  <a:pt x="2088055" y="438575"/>
                </a:cubicBezTo>
                <a:cubicBezTo>
                  <a:pt x="2069359" y="446478"/>
                  <a:pt x="2052397" y="453224"/>
                  <a:pt x="2035821" y="460645"/>
                </a:cubicBezTo>
                <a:cubicBezTo>
                  <a:pt x="2020112" y="467680"/>
                  <a:pt x="2004789" y="475294"/>
                  <a:pt x="1988984" y="482811"/>
                </a:cubicBezTo>
                <a:cubicBezTo>
                  <a:pt x="1977515" y="470860"/>
                  <a:pt x="1972407" y="455248"/>
                  <a:pt x="1958819" y="447538"/>
                </a:cubicBezTo>
                <a:cubicBezTo>
                  <a:pt x="1960168" y="439250"/>
                  <a:pt x="1964312" y="432793"/>
                  <a:pt x="1970865" y="430384"/>
                </a:cubicBezTo>
                <a:cubicBezTo>
                  <a:pt x="2018377" y="412747"/>
                  <a:pt x="2041121" y="371885"/>
                  <a:pt x="2058276" y="329867"/>
                </a:cubicBezTo>
                <a:cubicBezTo>
                  <a:pt x="2076876" y="284186"/>
                  <a:pt x="2100391" y="242071"/>
                  <a:pt x="2125544" y="200052"/>
                </a:cubicBezTo>
                <a:cubicBezTo>
                  <a:pt x="2151565" y="156395"/>
                  <a:pt x="2151180" y="105895"/>
                  <a:pt x="2155516" y="57131"/>
                </a:cubicBezTo>
                <a:cubicBezTo>
                  <a:pt x="2157155" y="38916"/>
                  <a:pt x="2158986" y="23304"/>
                  <a:pt x="2176333" y="11932"/>
                </a:cubicBezTo>
                <a:cubicBezTo>
                  <a:pt x="2204474" y="-6476"/>
                  <a:pt x="2216424" y="-5126"/>
                  <a:pt x="2234253" y="26869"/>
                </a:cubicBezTo>
                <a:cubicBezTo>
                  <a:pt x="2259021" y="71297"/>
                  <a:pt x="2282825" y="116400"/>
                  <a:pt x="2305184" y="162081"/>
                </a:cubicBezTo>
                <a:cubicBezTo>
                  <a:pt x="2329373" y="211617"/>
                  <a:pt x="2360117" y="255659"/>
                  <a:pt x="2400593" y="293341"/>
                </a:cubicBezTo>
                <a:cubicBezTo>
                  <a:pt x="2422277" y="313579"/>
                  <a:pt x="2441455" y="336516"/>
                  <a:pt x="2462079" y="357911"/>
                </a:cubicBezTo>
                <a:cubicBezTo>
                  <a:pt x="2475475" y="371789"/>
                  <a:pt x="2473259" y="387209"/>
                  <a:pt x="2465260" y="401568"/>
                </a:cubicBezTo>
                <a:cubicBezTo>
                  <a:pt x="2457550" y="415542"/>
                  <a:pt x="2443865" y="410242"/>
                  <a:pt x="2432300" y="406483"/>
                </a:cubicBezTo>
                <a:cubicBezTo>
                  <a:pt x="2413604" y="400412"/>
                  <a:pt x="2394811" y="397039"/>
                  <a:pt x="2375343" y="401086"/>
                </a:cubicBezTo>
                <a:cubicBezTo>
                  <a:pt x="2357996" y="404748"/>
                  <a:pt x="2349034" y="417759"/>
                  <a:pt x="2359442" y="431733"/>
                </a:cubicBezTo>
                <a:cubicBezTo>
                  <a:pt x="2389607" y="471921"/>
                  <a:pt x="2408689" y="521264"/>
                  <a:pt x="2455044" y="548730"/>
                </a:cubicBezTo>
                <a:cubicBezTo>
                  <a:pt x="2483956" y="565884"/>
                  <a:pt x="2482607" y="586412"/>
                  <a:pt x="2452827" y="601061"/>
                </a:cubicBezTo>
                <a:cubicBezTo>
                  <a:pt x="2443479" y="605590"/>
                  <a:pt x="2432685" y="607132"/>
                  <a:pt x="2422759" y="610794"/>
                </a:cubicBezTo>
                <a:cubicBezTo>
                  <a:pt x="2413507" y="614167"/>
                  <a:pt x="2400979" y="613589"/>
                  <a:pt x="2398762" y="628045"/>
                </a:cubicBezTo>
                <a:cubicBezTo>
                  <a:pt x="2410231" y="645489"/>
                  <a:pt x="2429312" y="642115"/>
                  <a:pt x="2445792" y="643368"/>
                </a:cubicBezTo>
                <a:cubicBezTo>
                  <a:pt x="2597291" y="655126"/>
                  <a:pt x="2743489" y="692326"/>
                  <a:pt x="2888049" y="736272"/>
                </a:cubicBezTo>
                <a:cubicBezTo>
                  <a:pt x="2927947" y="748415"/>
                  <a:pt x="2965725" y="767593"/>
                  <a:pt x="3004564" y="783399"/>
                </a:cubicBezTo>
                <a:cubicBezTo>
                  <a:pt x="3088505" y="817611"/>
                  <a:pt x="3170904" y="855389"/>
                  <a:pt x="3258025" y="881699"/>
                </a:cubicBezTo>
                <a:cubicBezTo>
                  <a:pt x="3286166" y="890276"/>
                  <a:pt x="3311319" y="908202"/>
                  <a:pt x="3338111" y="921308"/>
                </a:cubicBezTo>
                <a:cubicBezTo>
                  <a:pt x="3418775" y="960629"/>
                  <a:pt x="3495681" y="1004671"/>
                  <a:pt x="3556974" y="1072614"/>
                </a:cubicBezTo>
                <a:cubicBezTo>
                  <a:pt x="3576538" y="1094298"/>
                  <a:pt x="3602752" y="1110874"/>
                  <a:pt x="3627616" y="1127065"/>
                </a:cubicBezTo>
                <a:cubicBezTo>
                  <a:pt x="3678887" y="1160410"/>
                  <a:pt x="3704136" y="1159928"/>
                  <a:pt x="3749913" y="1119066"/>
                </a:cubicBezTo>
                <a:cubicBezTo>
                  <a:pt x="3776898" y="1094973"/>
                  <a:pt x="3805039" y="1069916"/>
                  <a:pt x="3820940" y="1031367"/>
                </a:cubicBezTo>
                <a:cubicBezTo>
                  <a:pt x="3780367" y="1006984"/>
                  <a:pt x="3730735" y="998889"/>
                  <a:pt x="3692379" y="966507"/>
                </a:cubicBezTo>
                <a:cubicBezTo>
                  <a:pt x="3698836" y="960725"/>
                  <a:pt x="3702498" y="954557"/>
                  <a:pt x="3706256" y="954557"/>
                </a:cubicBezTo>
                <a:cubicBezTo>
                  <a:pt x="3772754" y="954075"/>
                  <a:pt x="3797714" y="896926"/>
                  <a:pt x="3836553" y="859051"/>
                </a:cubicBezTo>
                <a:cubicBezTo>
                  <a:pt x="3852262" y="843632"/>
                  <a:pt x="3842143" y="833223"/>
                  <a:pt x="3828457" y="820791"/>
                </a:cubicBezTo>
                <a:cubicBezTo>
                  <a:pt x="3809761" y="803637"/>
                  <a:pt x="3784415" y="812310"/>
                  <a:pt x="3764466" y="801613"/>
                </a:cubicBezTo>
                <a:cubicBezTo>
                  <a:pt x="3765526" y="784555"/>
                  <a:pt x="3773621" y="769714"/>
                  <a:pt x="3785379" y="766340"/>
                </a:cubicBezTo>
                <a:cubicBezTo>
                  <a:pt x="3827012" y="754101"/>
                  <a:pt x="3842335" y="717094"/>
                  <a:pt x="3866332" y="687893"/>
                </a:cubicBezTo>
                <a:cubicBezTo>
                  <a:pt x="3900930" y="645874"/>
                  <a:pt x="3936974" y="605205"/>
                  <a:pt x="3962416" y="556440"/>
                </a:cubicBezTo>
                <a:cubicBezTo>
                  <a:pt x="3976101" y="530226"/>
                  <a:pt x="3993834" y="507000"/>
                  <a:pt x="3997303" y="475294"/>
                </a:cubicBezTo>
                <a:cubicBezTo>
                  <a:pt x="3999905" y="450815"/>
                  <a:pt x="4022553" y="434046"/>
                  <a:pt x="4036720" y="414193"/>
                </a:cubicBezTo>
                <a:cubicBezTo>
                  <a:pt x="4042406" y="406098"/>
                  <a:pt x="4051561" y="408218"/>
                  <a:pt x="4060524" y="411784"/>
                </a:cubicBezTo>
                <a:cubicBezTo>
                  <a:pt x="4085485" y="421614"/>
                  <a:pt x="4098977" y="439346"/>
                  <a:pt x="4106494" y="465174"/>
                </a:cubicBezTo>
                <a:cubicBezTo>
                  <a:pt x="4126347" y="532539"/>
                  <a:pt x="4158632" y="594893"/>
                  <a:pt x="4190146" y="657342"/>
                </a:cubicBezTo>
                <a:cubicBezTo>
                  <a:pt x="4206047" y="703602"/>
                  <a:pt x="4221275" y="750053"/>
                  <a:pt x="4238043" y="795927"/>
                </a:cubicBezTo>
                <a:cubicBezTo>
                  <a:pt x="4247103" y="820695"/>
                  <a:pt x="4233803" y="826477"/>
                  <a:pt x="4214143" y="830139"/>
                </a:cubicBezTo>
                <a:cubicBezTo>
                  <a:pt x="4196218" y="833416"/>
                  <a:pt x="4184460" y="823683"/>
                  <a:pt x="4172124" y="813467"/>
                </a:cubicBezTo>
                <a:cubicBezTo>
                  <a:pt x="4161716" y="804890"/>
                  <a:pt x="4161041" y="787157"/>
                  <a:pt x="4137430" y="782628"/>
                </a:cubicBezTo>
                <a:cubicBezTo>
                  <a:pt x="4148416" y="836789"/>
                  <a:pt x="4140514" y="890469"/>
                  <a:pt x="4171642" y="938656"/>
                </a:cubicBezTo>
                <a:cubicBezTo>
                  <a:pt x="4194290" y="973832"/>
                  <a:pt x="4218769" y="1008430"/>
                  <a:pt x="4233225" y="1048136"/>
                </a:cubicBezTo>
                <a:cubicBezTo>
                  <a:pt x="4239393" y="1065097"/>
                  <a:pt x="4240164" y="1081962"/>
                  <a:pt x="4223780" y="1095937"/>
                </a:cubicBezTo>
                <a:cubicBezTo>
                  <a:pt x="4209421" y="1108272"/>
                  <a:pt x="4194965" y="1106538"/>
                  <a:pt x="4179738" y="1100466"/>
                </a:cubicBezTo>
                <a:cubicBezTo>
                  <a:pt x="4170100" y="1096515"/>
                  <a:pt x="4159981" y="1092660"/>
                  <a:pt x="4151693" y="1086685"/>
                </a:cubicBezTo>
                <a:cubicBezTo>
                  <a:pt x="4139743" y="1077915"/>
                  <a:pt x="4126154" y="1076277"/>
                  <a:pt x="4112566" y="1073096"/>
                </a:cubicBezTo>
                <a:cubicBezTo>
                  <a:pt x="4093484" y="1068663"/>
                  <a:pt x="4085774" y="1076084"/>
                  <a:pt x="4088183" y="1094491"/>
                </a:cubicBezTo>
                <a:cubicBezTo>
                  <a:pt x="4093387" y="1134389"/>
                  <a:pt x="4100422" y="1173806"/>
                  <a:pt x="4128178" y="1205706"/>
                </a:cubicBezTo>
                <a:cubicBezTo>
                  <a:pt x="4133478" y="1239629"/>
                  <a:pt x="4168365" y="1253121"/>
                  <a:pt x="4181376" y="1282419"/>
                </a:cubicBezTo>
                <a:cubicBezTo>
                  <a:pt x="4175304" y="1296778"/>
                  <a:pt x="4160077" y="1303235"/>
                  <a:pt x="4152078" y="1317498"/>
                </a:cubicBezTo>
                <a:cubicBezTo>
                  <a:pt x="4136370" y="1345350"/>
                  <a:pt x="4128660" y="1345736"/>
                  <a:pt x="4105627" y="1320486"/>
                </a:cubicBezTo>
                <a:cubicBezTo>
                  <a:pt x="4082015" y="1294562"/>
                  <a:pt x="4052043" y="1288972"/>
                  <a:pt x="4020626" y="1284250"/>
                </a:cubicBezTo>
                <a:cubicBezTo>
                  <a:pt x="4006844" y="1282130"/>
                  <a:pt x="3994605" y="1285310"/>
                  <a:pt x="3993737" y="1301115"/>
                </a:cubicBezTo>
                <a:cubicBezTo>
                  <a:pt x="3989979" y="1369154"/>
                  <a:pt x="3964922" y="1442302"/>
                  <a:pt x="4038262" y="1492898"/>
                </a:cubicBezTo>
                <a:cubicBezTo>
                  <a:pt x="4047995" y="1499644"/>
                  <a:pt x="4054356" y="1511305"/>
                  <a:pt x="4062451" y="1520557"/>
                </a:cubicBezTo>
                <a:cubicBezTo>
                  <a:pt x="4131069" y="1597944"/>
                  <a:pt x="4197856" y="1677163"/>
                  <a:pt x="4286808" y="1733252"/>
                </a:cubicBezTo>
                <a:cubicBezTo>
                  <a:pt x="4344825" y="1769777"/>
                  <a:pt x="4399950" y="1810351"/>
                  <a:pt x="4450161" y="1857381"/>
                </a:cubicBezTo>
                <a:cubicBezTo>
                  <a:pt x="4454979" y="1861814"/>
                  <a:pt x="4460665" y="1867018"/>
                  <a:pt x="4472230" y="1860079"/>
                </a:cubicBezTo>
                <a:cubicBezTo>
                  <a:pt x="4476856" y="1840901"/>
                  <a:pt x="4475989" y="1818446"/>
                  <a:pt x="4476856" y="1795991"/>
                </a:cubicBezTo>
                <a:cubicBezTo>
                  <a:pt x="4477627" y="1772765"/>
                  <a:pt x="4470977" y="1760333"/>
                  <a:pt x="4444571" y="1760044"/>
                </a:cubicBezTo>
                <a:cubicBezTo>
                  <a:pt x="4417297" y="1759658"/>
                  <a:pt x="4399565" y="1733927"/>
                  <a:pt x="4373737" y="1727470"/>
                </a:cubicBezTo>
                <a:cubicBezTo>
                  <a:pt x="4364099" y="1725157"/>
                  <a:pt x="4359377" y="1714749"/>
                  <a:pt x="4360534" y="1706653"/>
                </a:cubicBezTo>
                <a:cubicBezTo>
                  <a:pt x="4365545" y="1671381"/>
                  <a:pt x="4338850" y="1666176"/>
                  <a:pt x="4301168" y="1659141"/>
                </a:cubicBezTo>
                <a:cubicBezTo>
                  <a:pt x="4383952" y="1629844"/>
                  <a:pt x="4411804" y="1559973"/>
                  <a:pt x="4467797" y="1517473"/>
                </a:cubicBezTo>
                <a:cubicBezTo>
                  <a:pt x="4419514" y="1530676"/>
                  <a:pt x="4383952" y="1489235"/>
                  <a:pt x="4339524" y="1494247"/>
                </a:cubicBezTo>
                <a:cubicBezTo>
                  <a:pt x="4331236" y="1495114"/>
                  <a:pt x="4327863" y="1482200"/>
                  <a:pt x="4338079" y="1475358"/>
                </a:cubicBezTo>
                <a:cubicBezTo>
                  <a:pt x="4390409" y="1439892"/>
                  <a:pt x="4414406" y="1379948"/>
                  <a:pt x="4458063" y="1336966"/>
                </a:cubicBezTo>
                <a:cubicBezTo>
                  <a:pt x="4462786" y="1332340"/>
                  <a:pt x="4468279" y="1326365"/>
                  <a:pt x="4465002" y="1318462"/>
                </a:cubicBezTo>
                <a:cubicBezTo>
                  <a:pt x="4460569" y="1307861"/>
                  <a:pt x="4451895" y="1308921"/>
                  <a:pt x="4443029" y="1311234"/>
                </a:cubicBezTo>
                <a:cubicBezTo>
                  <a:pt x="4434645" y="1313354"/>
                  <a:pt x="4426357" y="1317209"/>
                  <a:pt x="4415563" y="1311909"/>
                </a:cubicBezTo>
                <a:cubicBezTo>
                  <a:pt x="4435608" y="1286273"/>
                  <a:pt x="4409973" y="1267963"/>
                  <a:pt x="4404865" y="1245797"/>
                </a:cubicBezTo>
                <a:cubicBezTo>
                  <a:pt x="4481771" y="1216018"/>
                  <a:pt x="4542004" y="1164940"/>
                  <a:pt x="4591444" y="1099888"/>
                </a:cubicBezTo>
                <a:cubicBezTo>
                  <a:pt x="4597901" y="1091407"/>
                  <a:pt x="4604165" y="1082926"/>
                  <a:pt x="4604936" y="1072036"/>
                </a:cubicBezTo>
                <a:cubicBezTo>
                  <a:pt x="4608694" y="1018934"/>
                  <a:pt x="4648786" y="1006020"/>
                  <a:pt x="4690322" y="994745"/>
                </a:cubicBezTo>
                <a:cubicBezTo>
                  <a:pt x="4711332" y="989059"/>
                  <a:pt x="4725017" y="996287"/>
                  <a:pt x="4727619" y="1018453"/>
                </a:cubicBezTo>
                <a:cubicBezTo>
                  <a:pt x="4732052" y="1056424"/>
                  <a:pt x="4743231" y="1093335"/>
                  <a:pt x="4738895" y="1132847"/>
                </a:cubicBezTo>
                <a:cubicBezTo>
                  <a:pt x="4734172" y="1175252"/>
                  <a:pt x="4742075" y="1217752"/>
                  <a:pt x="4764819" y="1253989"/>
                </a:cubicBezTo>
                <a:cubicBezTo>
                  <a:pt x="4785154" y="1286370"/>
                  <a:pt x="4788238" y="1318269"/>
                  <a:pt x="4778311" y="1353253"/>
                </a:cubicBezTo>
                <a:cubicBezTo>
                  <a:pt x="4751519" y="1373491"/>
                  <a:pt x="4726173" y="1337930"/>
                  <a:pt x="4699382" y="1348434"/>
                </a:cubicBezTo>
                <a:cubicBezTo>
                  <a:pt x="4702755" y="1389393"/>
                  <a:pt x="4703815" y="1390357"/>
                  <a:pt x="4722318" y="1417437"/>
                </a:cubicBezTo>
                <a:cubicBezTo>
                  <a:pt x="4752387" y="1461480"/>
                  <a:pt x="4783708" y="1504077"/>
                  <a:pt x="4800862" y="1556600"/>
                </a:cubicBezTo>
                <a:cubicBezTo>
                  <a:pt x="4814548" y="1598330"/>
                  <a:pt x="4791032" y="1627145"/>
                  <a:pt x="4773974" y="1655094"/>
                </a:cubicBezTo>
                <a:cubicBezTo>
                  <a:pt x="4759133" y="1679669"/>
                  <a:pt x="4729161" y="1658948"/>
                  <a:pt x="4705742" y="1655383"/>
                </a:cubicBezTo>
                <a:cubicBezTo>
                  <a:pt x="4701213" y="1654708"/>
                  <a:pt x="4696105" y="1657503"/>
                  <a:pt x="4691575" y="1658563"/>
                </a:cubicBezTo>
                <a:cubicBezTo>
                  <a:pt x="4690804" y="1672730"/>
                  <a:pt x="4697647" y="1683331"/>
                  <a:pt x="4702851" y="1694221"/>
                </a:cubicBezTo>
                <a:cubicBezTo>
                  <a:pt x="4708922" y="1706846"/>
                  <a:pt x="4717596" y="1718218"/>
                  <a:pt x="4723475" y="1730939"/>
                </a:cubicBezTo>
                <a:cubicBezTo>
                  <a:pt x="4741882" y="1770548"/>
                  <a:pt x="4726848" y="1795606"/>
                  <a:pt x="4683384" y="1800039"/>
                </a:cubicBezTo>
                <a:cubicBezTo>
                  <a:pt x="4668831" y="1801484"/>
                  <a:pt x="4655917" y="1795702"/>
                  <a:pt x="4642232" y="1793293"/>
                </a:cubicBezTo>
                <a:cubicBezTo>
                  <a:pt x="4620645" y="1789534"/>
                  <a:pt x="4600117" y="1777584"/>
                  <a:pt x="4575446" y="1782017"/>
                </a:cubicBezTo>
                <a:cubicBezTo>
                  <a:pt x="4569374" y="1814880"/>
                  <a:pt x="4563592" y="1845720"/>
                  <a:pt x="4558098" y="1876655"/>
                </a:cubicBezTo>
                <a:cubicBezTo>
                  <a:pt x="4548461" y="1930046"/>
                  <a:pt x="4548750" y="1929757"/>
                  <a:pt x="4595299" y="1954139"/>
                </a:cubicBezTo>
                <a:cubicBezTo>
                  <a:pt x="4655917" y="1985750"/>
                  <a:pt x="4717018" y="2017167"/>
                  <a:pt x="4769638" y="2061595"/>
                </a:cubicBezTo>
                <a:cubicBezTo>
                  <a:pt x="4838255" y="2119516"/>
                  <a:pt x="4912559" y="2169148"/>
                  <a:pt x="4988694" y="2216274"/>
                </a:cubicBezTo>
                <a:cubicBezTo>
                  <a:pt x="5012401" y="2230923"/>
                  <a:pt x="5036302" y="2245283"/>
                  <a:pt x="5065118" y="2254438"/>
                </a:cubicBezTo>
                <a:cubicBezTo>
                  <a:pt x="5084681" y="2171846"/>
                  <a:pt x="5104149" y="2091568"/>
                  <a:pt x="5094993" y="2000398"/>
                </a:cubicBezTo>
                <a:cubicBezTo>
                  <a:pt x="5061552" y="2022661"/>
                  <a:pt x="5026665" y="2018709"/>
                  <a:pt x="4995344" y="2029310"/>
                </a:cubicBezTo>
                <a:cubicBezTo>
                  <a:pt x="4972503" y="2036924"/>
                  <a:pt x="4956505" y="2030081"/>
                  <a:pt x="4937230" y="2017842"/>
                </a:cubicBezTo>
                <a:cubicBezTo>
                  <a:pt x="4916318" y="2004542"/>
                  <a:pt x="4914679" y="1996640"/>
                  <a:pt x="4932123" y="1979389"/>
                </a:cubicBezTo>
                <a:cubicBezTo>
                  <a:pt x="4974141" y="1937371"/>
                  <a:pt x="5001704" y="1884847"/>
                  <a:pt x="5041891" y="1828083"/>
                </a:cubicBezTo>
                <a:cubicBezTo>
                  <a:pt x="4999776" y="1835793"/>
                  <a:pt x="4975491" y="1816037"/>
                  <a:pt x="4939158" y="1806688"/>
                </a:cubicBezTo>
                <a:cubicBezTo>
                  <a:pt x="4974816" y="1777873"/>
                  <a:pt x="5004210" y="1753298"/>
                  <a:pt x="5023677" y="1721784"/>
                </a:cubicBezTo>
                <a:cubicBezTo>
                  <a:pt x="5015485" y="1702702"/>
                  <a:pt x="4993223" y="1707135"/>
                  <a:pt x="4985706" y="1691233"/>
                </a:cubicBezTo>
                <a:cubicBezTo>
                  <a:pt x="4989850" y="1679669"/>
                  <a:pt x="5012691" y="1680632"/>
                  <a:pt x="5006137" y="1660587"/>
                </a:cubicBezTo>
                <a:cubicBezTo>
                  <a:pt x="5001608" y="1647095"/>
                  <a:pt x="5012979" y="1639867"/>
                  <a:pt x="5023195" y="1639481"/>
                </a:cubicBezTo>
                <a:cubicBezTo>
                  <a:pt x="5065118" y="1637746"/>
                  <a:pt x="5082561" y="1606522"/>
                  <a:pt x="5101065" y="1576935"/>
                </a:cubicBezTo>
                <a:cubicBezTo>
                  <a:pt x="5133061" y="1525857"/>
                  <a:pt x="5172863" y="1477863"/>
                  <a:pt x="5170453" y="1412137"/>
                </a:cubicBezTo>
                <a:cubicBezTo>
                  <a:pt x="5180187" y="1399994"/>
                  <a:pt x="5191174" y="1388622"/>
                  <a:pt x="5194161" y="1372528"/>
                </a:cubicBezTo>
                <a:cubicBezTo>
                  <a:pt x="5198787" y="1347567"/>
                  <a:pt x="5216520" y="1334749"/>
                  <a:pt x="5237818" y="1325112"/>
                </a:cubicBezTo>
                <a:cubicBezTo>
                  <a:pt x="5244371" y="1326847"/>
                  <a:pt x="5250925" y="1328581"/>
                  <a:pt x="5257479" y="1330316"/>
                </a:cubicBezTo>
                <a:cubicBezTo>
                  <a:pt x="5262104" y="1343134"/>
                  <a:pt x="5267116" y="1354891"/>
                  <a:pt x="5264224" y="1370022"/>
                </a:cubicBezTo>
                <a:cubicBezTo>
                  <a:pt x="5248612" y="1452132"/>
                  <a:pt x="5279451" y="1520653"/>
                  <a:pt x="5330047" y="1582717"/>
                </a:cubicBezTo>
                <a:cubicBezTo>
                  <a:pt x="5337372" y="1611244"/>
                  <a:pt x="5355393" y="1636301"/>
                  <a:pt x="5354815" y="1667815"/>
                </a:cubicBezTo>
                <a:cubicBezTo>
                  <a:pt x="5354237" y="1697401"/>
                  <a:pt x="5344600" y="1705979"/>
                  <a:pt x="5317615" y="1694607"/>
                </a:cubicBezTo>
                <a:cubicBezTo>
                  <a:pt x="5301135" y="1687571"/>
                  <a:pt x="5288607" y="1674946"/>
                  <a:pt x="5276464" y="1662129"/>
                </a:cubicBezTo>
                <a:cubicBezTo>
                  <a:pt x="5265670" y="1650853"/>
                  <a:pt x="5254973" y="1639385"/>
                  <a:pt x="5243986" y="1628302"/>
                </a:cubicBezTo>
                <a:cubicBezTo>
                  <a:pt x="5243215" y="1627434"/>
                  <a:pt x="5240613" y="1628398"/>
                  <a:pt x="5235312" y="1628784"/>
                </a:cubicBezTo>
                <a:cubicBezTo>
                  <a:pt x="5228470" y="1675814"/>
                  <a:pt x="5246299" y="1716772"/>
                  <a:pt x="5269139" y="1755996"/>
                </a:cubicBezTo>
                <a:cubicBezTo>
                  <a:pt x="5285908" y="1784908"/>
                  <a:pt x="5308363" y="1809772"/>
                  <a:pt x="5332842" y="1832516"/>
                </a:cubicBezTo>
                <a:cubicBezTo>
                  <a:pt x="5350671" y="1848996"/>
                  <a:pt x="5346913" y="1861236"/>
                  <a:pt x="5329180" y="1874824"/>
                </a:cubicBezTo>
                <a:cubicBezTo>
                  <a:pt x="5282824" y="1910482"/>
                  <a:pt x="5282535" y="1912892"/>
                  <a:pt x="5322145" y="1957512"/>
                </a:cubicBezTo>
                <a:cubicBezTo>
                  <a:pt x="5340745" y="1978522"/>
                  <a:pt x="5361658" y="1997507"/>
                  <a:pt x="5381028" y="2017746"/>
                </a:cubicBezTo>
                <a:cubicBezTo>
                  <a:pt x="5389028" y="2026034"/>
                  <a:pt x="5403002" y="2034225"/>
                  <a:pt x="5389317" y="2047910"/>
                </a:cubicBezTo>
                <a:cubicBezTo>
                  <a:pt x="5379294" y="2057933"/>
                  <a:pt x="5375439" y="2074895"/>
                  <a:pt x="5353177" y="2070751"/>
                </a:cubicBezTo>
                <a:cubicBezTo>
                  <a:pt x="5312797" y="2063330"/>
                  <a:pt x="5270682" y="2065932"/>
                  <a:pt x="5231554" y="2043284"/>
                </a:cubicBezTo>
                <a:cubicBezTo>
                  <a:pt x="5216327" y="2141778"/>
                  <a:pt x="5201678" y="2234874"/>
                  <a:pt x="5195896" y="2329127"/>
                </a:cubicBezTo>
                <a:cubicBezTo>
                  <a:pt x="5194932" y="2345993"/>
                  <a:pt x="5202546" y="2355244"/>
                  <a:pt x="5214592" y="2363725"/>
                </a:cubicBezTo>
                <a:cubicBezTo>
                  <a:pt x="5273669" y="2405648"/>
                  <a:pt x="5334191" y="2445546"/>
                  <a:pt x="5393557" y="2487372"/>
                </a:cubicBezTo>
                <a:cubicBezTo>
                  <a:pt x="5478269" y="2547027"/>
                  <a:pt x="5560572" y="2609380"/>
                  <a:pt x="5637478" y="2678962"/>
                </a:cubicBezTo>
                <a:cubicBezTo>
                  <a:pt x="5643838" y="2684744"/>
                  <a:pt x="5653187" y="2692261"/>
                  <a:pt x="5653379" y="2699200"/>
                </a:cubicBezTo>
                <a:cubicBezTo>
                  <a:pt x="5654439" y="2735726"/>
                  <a:pt x="5685568" y="2744881"/>
                  <a:pt x="5707252" y="2763385"/>
                </a:cubicBezTo>
                <a:cubicBezTo>
                  <a:pt x="5828296" y="2866793"/>
                  <a:pt x="5967459" y="2949578"/>
                  <a:pt x="6068458" y="3076212"/>
                </a:cubicBezTo>
                <a:cubicBezTo>
                  <a:pt x="6083685" y="3095294"/>
                  <a:pt x="6102670" y="3111773"/>
                  <a:pt x="6115778" y="3132108"/>
                </a:cubicBezTo>
                <a:cubicBezTo>
                  <a:pt x="6157796" y="3197738"/>
                  <a:pt x="6223233" y="3237251"/>
                  <a:pt x="6282214" y="3283800"/>
                </a:cubicBezTo>
                <a:cubicBezTo>
                  <a:pt x="6323365" y="3316181"/>
                  <a:pt x="6365962" y="3346731"/>
                  <a:pt x="6404704" y="3382100"/>
                </a:cubicBezTo>
                <a:cubicBezTo>
                  <a:pt x="6486621" y="3456886"/>
                  <a:pt x="6581934" y="3513360"/>
                  <a:pt x="6671272" y="3578027"/>
                </a:cubicBezTo>
                <a:cubicBezTo>
                  <a:pt x="6730927" y="3621202"/>
                  <a:pt x="6788751" y="3666883"/>
                  <a:pt x="6847249" y="3711600"/>
                </a:cubicBezTo>
                <a:cubicBezTo>
                  <a:pt x="6966945" y="3803251"/>
                  <a:pt x="7089242" y="3891721"/>
                  <a:pt x="7205179" y="3987805"/>
                </a:cubicBezTo>
                <a:cubicBezTo>
                  <a:pt x="7300878" y="4067120"/>
                  <a:pt x="7411322" y="4128221"/>
                  <a:pt x="7497575" y="4217848"/>
                </a:cubicBezTo>
                <a:cubicBezTo>
                  <a:pt x="7581709" y="4305258"/>
                  <a:pt x="7678371" y="4373587"/>
                  <a:pt x="7780527" y="4436519"/>
                </a:cubicBezTo>
                <a:cubicBezTo>
                  <a:pt x="7826401" y="4464852"/>
                  <a:pt x="7873430" y="4491355"/>
                  <a:pt x="7922677" y="4511882"/>
                </a:cubicBezTo>
                <a:cubicBezTo>
                  <a:pt x="7959010" y="4526917"/>
                  <a:pt x="7990813" y="4544071"/>
                  <a:pt x="8014424" y="4575778"/>
                </a:cubicBezTo>
                <a:cubicBezTo>
                  <a:pt x="8018376" y="4581079"/>
                  <a:pt x="8025507" y="4584066"/>
                  <a:pt x="8030808" y="4588499"/>
                </a:cubicBezTo>
                <a:cubicBezTo>
                  <a:pt x="8040927" y="4596691"/>
                  <a:pt x="8059720" y="4597558"/>
                  <a:pt x="8056925" y="4617026"/>
                </a:cubicBezTo>
                <a:cubicBezTo>
                  <a:pt x="8053841" y="4637650"/>
                  <a:pt x="8052685" y="4659044"/>
                  <a:pt x="8032157" y="4672537"/>
                </a:cubicBezTo>
                <a:cubicBezTo>
                  <a:pt x="8019147" y="4681114"/>
                  <a:pt x="7998426" y="4681210"/>
                  <a:pt x="8002089" y="4708676"/>
                </a:cubicBezTo>
                <a:cubicBezTo>
                  <a:pt x="8003342" y="4717254"/>
                  <a:pt x="7975586" y="4719856"/>
                  <a:pt x="7960070" y="4719278"/>
                </a:cubicBezTo>
                <a:cubicBezTo>
                  <a:pt x="7942627" y="4718699"/>
                  <a:pt x="7925183" y="4713688"/>
                  <a:pt x="7907932" y="4714459"/>
                </a:cubicBezTo>
                <a:cubicBezTo>
                  <a:pt x="7881044" y="4715712"/>
                  <a:pt x="7873045" y="4735276"/>
                  <a:pt x="7889525" y="4757249"/>
                </a:cubicBezTo>
                <a:cubicBezTo>
                  <a:pt x="7900608" y="4772090"/>
                  <a:pt x="7902921" y="4787413"/>
                  <a:pt x="7901572" y="4805917"/>
                </a:cubicBezTo>
                <a:cubicBezTo>
                  <a:pt x="7898969" y="4841671"/>
                  <a:pt x="7874876" y="4867403"/>
                  <a:pt x="7862348" y="4898242"/>
                </a:cubicBezTo>
                <a:cubicBezTo>
                  <a:pt x="7917955" y="4913662"/>
                  <a:pt x="7973177" y="4929949"/>
                  <a:pt x="8029748" y="4941514"/>
                </a:cubicBezTo>
                <a:cubicBezTo>
                  <a:pt x="8080151" y="4951729"/>
                  <a:pt x="8123808" y="4987484"/>
                  <a:pt x="8162743" y="5023431"/>
                </a:cubicBezTo>
                <a:cubicBezTo>
                  <a:pt x="8169682" y="5029888"/>
                  <a:pt x="8175464" y="5039043"/>
                  <a:pt x="8178355" y="5048102"/>
                </a:cubicBezTo>
                <a:cubicBezTo>
                  <a:pt x="8200328" y="5115082"/>
                  <a:pt x="8206785" y="5183796"/>
                  <a:pt x="8197437" y="5253859"/>
                </a:cubicBezTo>
                <a:cubicBezTo>
                  <a:pt x="8182403" y="5261666"/>
                  <a:pt x="8172669" y="5275062"/>
                  <a:pt x="8162839" y="5288072"/>
                </a:cubicBezTo>
                <a:cubicBezTo>
                  <a:pt x="8150118" y="5288168"/>
                  <a:pt x="8138553" y="5290770"/>
                  <a:pt x="8131228" y="5302528"/>
                </a:cubicBezTo>
                <a:cubicBezTo>
                  <a:pt x="8095763" y="5336836"/>
                  <a:pt x="8054805" y="5363339"/>
                  <a:pt x="8010473" y="5384927"/>
                </a:cubicBezTo>
                <a:cubicBezTo>
                  <a:pt x="8003727" y="5384348"/>
                  <a:pt x="7998137" y="5386565"/>
                  <a:pt x="7994571" y="5392926"/>
                </a:cubicBezTo>
                <a:cubicBezTo>
                  <a:pt x="7870539" y="5449497"/>
                  <a:pt x="7748916" y="5512139"/>
                  <a:pt x="7622090" y="5561289"/>
                </a:cubicBezTo>
                <a:cubicBezTo>
                  <a:pt x="7493720" y="5610922"/>
                  <a:pt x="7379518" y="5686574"/>
                  <a:pt x="7256353" y="5745073"/>
                </a:cubicBezTo>
                <a:cubicBezTo>
                  <a:pt x="7243632" y="5744784"/>
                  <a:pt x="7231104" y="5745459"/>
                  <a:pt x="7222238" y="5756541"/>
                </a:cubicBezTo>
                <a:cubicBezTo>
                  <a:pt x="7159499" y="5788634"/>
                  <a:pt x="7096856" y="5820726"/>
                  <a:pt x="7034213" y="5852818"/>
                </a:cubicBezTo>
                <a:cubicBezTo>
                  <a:pt x="6904302" y="5902065"/>
                  <a:pt x="6784318" y="5970490"/>
                  <a:pt x="6665586" y="6041517"/>
                </a:cubicBezTo>
                <a:cubicBezTo>
                  <a:pt x="6633205" y="6060984"/>
                  <a:pt x="6604582" y="6084210"/>
                  <a:pt x="6582416" y="6113893"/>
                </a:cubicBezTo>
                <a:cubicBezTo>
                  <a:pt x="6533748" y="6178656"/>
                  <a:pt x="6468792" y="6230216"/>
                  <a:pt x="6433231" y="6305868"/>
                </a:cubicBezTo>
                <a:cubicBezTo>
                  <a:pt x="6401042" y="6374293"/>
                  <a:pt x="6374250" y="6441080"/>
                  <a:pt x="6409523" y="6516154"/>
                </a:cubicBezTo>
                <a:cubicBezTo>
                  <a:pt x="6403451" y="6558173"/>
                  <a:pt x="6430147" y="6595084"/>
                  <a:pt x="6428123" y="6637103"/>
                </a:cubicBezTo>
                <a:cubicBezTo>
                  <a:pt x="6427448" y="6650884"/>
                  <a:pt x="6450000" y="6656377"/>
                  <a:pt x="6462143" y="6665148"/>
                </a:cubicBezTo>
                <a:cubicBezTo>
                  <a:pt x="6461757" y="6671508"/>
                  <a:pt x="6464552" y="6675170"/>
                  <a:pt x="6470816" y="6675748"/>
                </a:cubicBezTo>
                <a:cubicBezTo>
                  <a:pt x="6471587" y="6709479"/>
                  <a:pt x="6486910" y="6735403"/>
                  <a:pt x="6513799" y="6755256"/>
                </a:cubicBezTo>
                <a:cubicBezTo>
                  <a:pt x="6547047" y="6779446"/>
                  <a:pt x="6577116" y="6809418"/>
                  <a:pt x="6613159" y="6828018"/>
                </a:cubicBezTo>
                <a:cubicBezTo>
                  <a:pt x="6715893" y="6881023"/>
                  <a:pt x="6807447" y="6951665"/>
                  <a:pt x="6907964" y="7007947"/>
                </a:cubicBezTo>
                <a:cubicBezTo>
                  <a:pt x="6967234" y="7041195"/>
                  <a:pt x="7015999" y="7089189"/>
                  <a:pt x="7071220" y="7127835"/>
                </a:cubicBezTo>
                <a:cubicBezTo>
                  <a:pt x="7190820" y="7211583"/>
                  <a:pt x="7322369" y="7275382"/>
                  <a:pt x="7454304" y="7337735"/>
                </a:cubicBezTo>
                <a:cubicBezTo>
                  <a:pt x="7508658" y="7363563"/>
                  <a:pt x="7564747" y="7385922"/>
                  <a:pt x="7619391" y="7411653"/>
                </a:cubicBezTo>
                <a:cubicBezTo>
                  <a:pt x="7631052" y="7417243"/>
                  <a:pt x="7645508" y="7419749"/>
                  <a:pt x="7654181" y="7431989"/>
                </a:cubicBezTo>
                <a:cubicBezTo>
                  <a:pt x="7673552" y="7458876"/>
                  <a:pt x="7704007" y="7469574"/>
                  <a:pt x="7732726" y="7480368"/>
                </a:cubicBezTo>
                <a:cubicBezTo>
                  <a:pt x="7864082" y="7529132"/>
                  <a:pt x="7986380" y="7598714"/>
                  <a:pt x="8116580" y="7648732"/>
                </a:cubicBezTo>
                <a:cubicBezTo>
                  <a:pt x="8214881" y="7686317"/>
                  <a:pt x="8301617" y="7745201"/>
                  <a:pt x="8398760" y="7783365"/>
                </a:cubicBezTo>
                <a:cubicBezTo>
                  <a:pt x="8431142" y="7796086"/>
                  <a:pt x="8467378" y="7800712"/>
                  <a:pt x="8493013" y="7827407"/>
                </a:cubicBezTo>
                <a:cubicBezTo>
                  <a:pt x="8509204" y="7844273"/>
                  <a:pt x="8534839" y="7848128"/>
                  <a:pt x="8539754" y="7881665"/>
                </a:cubicBezTo>
                <a:cubicBezTo>
                  <a:pt x="8542549" y="7900651"/>
                  <a:pt x="8579267" y="7914818"/>
                  <a:pt x="8600855" y="7930912"/>
                </a:cubicBezTo>
                <a:cubicBezTo>
                  <a:pt x="8622346" y="7946717"/>
                  <a:pt x="8628129" y="7978135"/>
                  <a:pt x="8615407" y="8012829"/>
                </a:cubicBezTo>
                <a:close/>
              </a:path>
            </a:pathLst>
          </a:custGeom>
          <a:solidFill>
            <a:srgbClr val="3C7789"/>
          </a:solidFill>
          <a:ln w="9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E024A91-43EC-551E-62D0-29FCD7735618}"/>
              </a:ext>
            </a:extLst>
          </p:cNvPr>
          <p:cNvSpPr/>
          <p:nvPr/>
        </p:nvSpPr>
        <p:spPr>
          <a:xfrm>
            <a:off x="14042800" y="1069079"/>
            <a:ext cx="3905250" cy="1787259"/>
          </a:xfrm>
          <a:custGeom>
            <a:avLst/>
            <a:gdLst>
              <a:gd name="connsiteX0" fmla="*/ 2533650 w 3538142"/>
              <a:gd name="connsiteY0" fmla="*/ 0 h 1619250"/>
              <a:gd name="connsiteX1" fmla="*/ 2533650 w 3538142"/>
              <a:gd name="connsiteY1" fmla="*/ 0 h 1619250"/>
              <a:gd name="connsiteX2" fmla="*/ 1981200 w 3538142"/>
              <a:gd name="connsiteY2" fmla="*/ 190500 h 1619250"/>
              <a:gd name="connsiteX3" fmla="*/ 1809750 w 3538142"/>
              <a:gd name="connsiteY3" fmla="*/ 209550 h 1619250"/>
              <a:gd name="connsiteX4" fmla="*/ 1600200 w 3538142"/>
              <a:gd name="connsiteY4" fmla="*/ 285750 h 1619250"/>
              <a:gd name="connsiteX5" fmla="*/ 1314450 w 3538142"/>
              <a:gd name="connsiteY5" fmla="*/ 342900 h 1619250"/>
              <a:gd name="connsiteX6" fmla="*/ 1123950 w 3538142"/>
              <a:gd name="connsiteY6" fmla="*/ 361950 h 1619250"/>
              <a:gd name="connsiteX7" fmla="*/ 933450 w 3538142"/>
              <a:gd name="connsiteY7" fmla="*/ 400050 h 1619250"/>
              <a:gd name="connsiteX8" fmla="*/ 895350 w 3538142"/>
              <a:gd name="connsiteY8" fmla="*/ 457200 h 1619250"/>
              <a:gd name="connsiteX9" fmla="*/ 952500 w 3538142"/>
              <a:gd name="connsiteY9" fmla="*/ 609600 h 1619250"/>
              <a:gd name="connsiteX10" fmla="*/ 1123950 w 3538142"/>
              <a:gd name="connsiteY10" fmla="*/ 666750 h 1619250"/>
              <a:gd name="connsiteX11" fmla="*/ 1600200 w 3538142"/>
              <a:gd name="connsiteY11" fmla="*/ 685800 h 1619250"/>
              <a:gd name="connsiteX12" fmla="*/ 1581150 w 3538142"/>
              <a:gd name="connsiteY12" fmla="*/ 838200 h 1619250"/>
              <a:gd name="connsiteX13" fmla="*/ 1504950 w 3538142"/>
              <a:gd name="connsiteY13" fmla="*/ 857250 h 1619250"/>
              <a:gd name="connsiteX14" fmla="*/ 1181100 w 3538142"/>
              <a:gd name="connsiteY14" fmla="*/ 971550 h 1619250"/>
              <a:gd name="connsiteX15" fmla="*/ 742950 w 3538142"/>
              <a:gd name="connsiteY15" fmla="*/ 1104900 h 1619250"/>
              <a:gd name="connsiteX16" fmla="*/ 552450 w 3538142"/>
              <a:gd name="connsiteY16" fmla="*/ 1162050 h 1619250"/>
              <a:gd name="connsiteX17" fmla="*/ 228600 w 3538142"/>
              <a:gd name="connsiteY17" fmla="*/ 1219200 h 1619250"/>
              <a:gd name="connsiteX18" fmla="*/ 171450 w 3538142"/>
              <a:gd name="connsiteY18" fmla="*/ 1257300 h 1619250"/>
              <a:gd name="connsiteX19" fmla="*/ 57150 w 3538142"/>
              <a:gd name="connsiteY19" fmla="*/ 1276350 h 1619250"/>
              <a:gd name="connsiteX20" fmla="*/ 0 w 3538142"/>
              <a:gd name="connsiteY20" fmla="*/ 1295400 h 1619250"/>
              <a:gd name="connsiteX21" fmla="*/ 19050 w 3538142"/>
              <a:gd name="connsiteY21" fmla="*/ 1447800 h 1619250"/>
              <a:gd name="connsiteX22" fmla="*/ 152400 w 3538142"/>
              <a:gd name="connsiteY22" fmla="*/ 1524000 h 1619250"/>
              <a:gd name="connsiteX23" fmla="*/ 285750 w 3538142"/>
              <a:gd name="connsiteY23" fmla="*/ 1562100 h 1619250"/>
              <a:gd name="connsiteX24" fmla="*/ 381000 w 3538142"/>
              <a:gd name="connsiteY24" fmla="*/ 1600200 h 1619250"/>
              <a:gd name="connsiteX25" fmla="*/ 628650 w 3538142"/>
              <a:gd name="connsiteY25" fmla="*/ 1619250 h 1619250"/>
              <a:gd name="connsiteX26" fmla="*/ 2228850 w 3538142"/>
              <a:gd name="connsiteY26" fmla="*/ 1581150 h 1619250"/>
              <a:gd name="connsiteX27" fmla="*/ 2628900 w 3538142"/>
              <a:gd name="connsiteY27" fmla="*/ 1485900 h 1619250"/>
              <a:gd name="connsiteX28" fmla="*/ 3048000 w 3538142"/>
              <a:gd name="connsiteY28" fmla="*/ 1333500 h 1619250"/>
              <a:gd name="connsiteX29" fmla="*/ 3352800 w 3538142"/>
              <a:gd name="connsiteY29" fmla="*/ 1162050 h 1619250"/>
              <a:gd name="connsiteX30" fmla="*/ 3467100 w 3538142"/>
              <a:gd name="connsiteY30" fmla="*/ 1085850 h 1619250"/>
              <a:gd name="connsiteX31" fmla="*/ 3429000 w 3538142"/>
              <a:gd name="connsiteY31" fmla="*/ 381000 h 1619250"/>
              <a:gd name="connsiteX32" fmla="*/ 3219450 w 3538142"/>
              <a:gd name="connsiteY32" fmla="*/ 323850 h 1619250"/>
              <a:gd name="connsiteX33" fmla="*/ 3105150 w 3538142"/>
              <a:gd name="connsiteY33" fmla="*/ 247650 h 1619250"/>
              <a:gd name="connsiteX34" fmla="*/ 2933700 w 3538142"/>
              <a:gd name="connsiteY34" fmla="*/ 95250 h 1619250"/>
              <a:gd name="connsiteX35" fmla="*/ 2857500 w 3538142"/>
              <a:gd name="connsiteY35" fmla="*/ 76200 h 1619250"/>
              <a:gd name="connsiteX36" fmla="*/ 2762250 w 3538142"/>
              <a:gd name="connsiteY36" fmla="*/ 57150 h 1619250"/>
              <a:gd name="connsiteX37" fmla="*/ 2628900 w 3538142"/>
              <a:gd name="connsiteY37" fmla="*/ 38100 h 1619250"/>
              <a:gd name="connsiteX38" fmla="*/ 2533650 w 3538142"/>
              <a:gd name="connsiteY38" fmla="*/ 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538142" h="1619250">
                <a:moveTo>
                  <a:pt x="2533650" y="0"/>
                </a:moveTo>
                <a:lnTo>
                  <a:pt x="2533650" y="0"/>
                </a:lnTo>
                <a:cubicBezTo>
                  <a:pt x="2200662" y="130300"/>
                  <a:pt x="2215441" y="159268"/>
                  <a:pt x="1981200" y="190500"/>
                </a:cubicBezTo>
                <a:cubicBezTo>
                  <a:pt x="1924203" y="198100"/>
                  <a:pt x="1866900" y="203200"/>
                  <a:pt x="1809750" y="209550"/>
                </a:cubicBezTo>
                <a:cubicBezTo>
                  <a:pt x="1739900" y="234950"/>
                  <a:pt x="1671390" y="264393"/>
                  <a:pt x="1600200" y="285750"/>
                </a:cubicBezTo>
                <a:cubicBezTo>
                  <a:pt x="1546090" y="301983"/>
                  <a:pt x="1384203" y="334181"/>
                  <a:pt x="1314450" y="342900"/>
                </a:cubicBezTo>
                <a:cubicBezTo>
                  <a:pt x="1251126" y="350815"/>
                  <a:pt x="1187061" y="352483"/>
                  <a:pt x="1123950" y="361950"/>
                </a:cubicBezTo>
                <a:cubicBezTo>
                  <a:pt x="1059909" y="371556"/>
                  <a:pt x="996950" y="387350"/>
                  <a:pt x="933450" y="400050"/>
                </a:cubicBezTo>
                <a:cubicBezTo>
                  <a:pt x="920750" y="419100"/>
                  <a:pt x="893277" y="434399"/>
                  <a:pt x="895350" y="457200"/>
                </a:cubicBezTo>
                <a:cubicBezTo>
                  <a:pt x="900262" y="511232"/>
                  <a:pt x="918608" y="567234"/>
                  <a:pt x="952500" y="609600"/>
                </a:cubicBezTo>
                <a:cubicBezTo>
                  <a:pt x="964114" y="624118"/>
                  <a:pt x="1097222" y="664907"/>
                  <a:pt x="1123950" y="666750"/>
                </a:cubicBezTo>
                <a:cubicBezTo>
                  <a:pt x="1282450" y="677681"/>
                  <a:pt x="1441450" y="679450"/>
                  <a:pt x="1600200" y="685800"/>
                </a:cubicBezTo>
                <a:cubicBezTo>
                  <a:pt x="1615053" y="745212"/>
                  <a:pt x="1642982" y="786674"/>
                  <a:pt x="1581150" y="838200"/>
                </a:cubicBezTo>
                <a:cubicBezTo>
                  <a:pt x="1561037" y="854961"/>
                  <a:pt x="1530350" y="850900"/>
                  <a:pt x="1504950" y="857250"/>
                </a:cubicBezTo>
                <a:cubicBezTo>
                  <a:pt x="1208812" y="1026472"/>
                  <a:pt x="1556594" y="846385"/>
                  <a:pt x="1181100" y="971550"/>
                </a:cubicBezTo>
                <a:cubicBezTo>
                  <a:pt x="606184" y="1163189"/>
                  <a:pt x="1117657" y="1000815"/>
                  <a:pt x="742950" y="1104900"/>
                </a:cubicBezTo>
                <a:cubicBezTo>
                  <a:pt x="679073" y="1122644"/>
                  <a:pt x="616563" y="1145178"/>
                  <a:pt x="552450" y="1162050"/>
                </a:cubicBezTo>
                <a:cubicBezTo>
                  <a:pt x="396632" y="1203055"/>
                  <a:pt x="381720" y="1200060"/>
                  <a:pt x="228600" y="1219200"/>
                </a:cubicBezTo>
                <a:cubicBezTo>
                  <a:pt x="209550" y="1231900"/>
                  <a:pt x="193170" y="1250060"/>
                  <a:pt x="171450" y="1257300"/>
                </a:cubicBezTo>
                <a:cubicBezTo>
                  <a:pt x="134807" y="1269514"/>
                  <a:pt x="94856" y="1267971"/>
                  <a:pt x="57150" y="1276350"/>
                </a:cubicBezTo>
                <a:cubicBezTo>
                  <a:pt x="37548" y="1280706"/>
                  <a:pt x="19050" y="1289050"/>
                  <a:pt x="0" y="1295400"/>
                </a:cubicBezTo>
                <a:cubicBezTo>
                  <a:pt x="6350" y="1346200"/>
                  <a:pt x="-9348" y="1405203"/>
                  <a:pt x="19050" y="1447800"/>
                </a:cubicBezTo>
                <a:cubicBezTo>
                  <a:pt x="47448" y="1490397"/>
                  <a:pt x="105344" y="1503833"/>
                  <a:pt x="152400" y="1524000"/>
                </a:cubicBezTo>
                <a:cubicBezTo>
                  <a:pt x="194891" y="1542210"/>
                  <a:pt x="241894" y="1547481"/>
                  <a:pt x="285750" y="1562100"/>
                </a:cubicBezTo>
                <a:cubicBezTo>
                  <a:pt x="318191" y="1572914"/>
                  <a:pt x="347269" y="1594578"/>
                  <a:pt x="381000" y="1600200"/>
                </a:cubicBezTo>
                <a:cubicBezTo>
                  <a:pt x="462667" y="1613811"/>
                  <a:pt x="546100" y="1612900"/>
                  <a:pt x="628650" y="1619250"/>
                </a:cubicBezTo>
                <a:cubicBezTo>
                  <a:pt x="1162050" y="1606550"/>
                  <a:pt x="1696481" y="1616641"/>
                  <a:pt x="2228850" y="1581150"/>
                </a:cubicBezTo>
                <a:cubicBezTo>
                  <a:pt x="2365624" y="1572032"/>
                  <a:pt x="2496652" y="1521968"/>
                  <a:pt x="2628900" y="1485900"/>
                </a:cubicBezTo>
                <a:cubicBezTo>
                  <a:pt x="2718383" y="1461495"/>
                  <a:pt x="2956621" y="1377014"/>
                  <a:pt x="3048000" y="1333500"/>
                </a:cubicBezTo>
                <a:cubicBezTo>
                  <a:pt x="3105630" y="1306057"/>
                  <a:pt x="3275147" y="1211465"/>
                  <a:pt x="3352800" y="1162050"/>
                </a:cubicBezTo>
                <a:cubicBezTo>
                  <a:pt x="3391432" y="1137466"/>
                  <a:pt x="3429000" y="1111250"/>
                  <a:pt x="3467100" y="1085850"/>
                </a:cubicBezTo>
                <a:cubicBezTo>
                  <a:pt x="3533171" y="821566"/>
                  <a:pt x="3602198" y="684096"/>
                  <a:pt x="3429000" y="381000"/>
                </a:cubicBezTo>
                <a:cubicBezTo>
                  <a:pt x="3393079" y="318138"/>
                  <a:pt x="3289300" y="342900"/>
                  <a:pt x="3219450" y="323850"/>
                </a:cubicBezTo>
                <a:cubicBezTo>
                  <a:pt x="3181350" y="298450"/>
                  <a:pt x="3140906" y="276255"/>
                  <a:pt x="3105150" y="247650"/>
                </a:cubicBezTo>
                <a:cubicBezTo>
                  <a:pt x="3045442" y="199883"/>
                  <a:pt x="2996568" y="138774"/>
                  <a:pt x="2933700" y="95250"/>
                </a:cubicBezTo>
                <a:cubicBezTo>
                  <a:pt x="2912174" y="80347"/>
                  <a:pt x="2883058" y="81880"/>
                  <a:pt x="2857500" y="76200"/>
                </a:cubicBezTo>
                <a:cubicBezTo>
                  <a:pt x="2825892" y="69176"/>
                  <a:pt x="2794107" y="62942"/>
                  <a:pt x="2762250" y="57150"/>
                </a:cubicBezTo>
                <a:cubicBezTo>
                  <a:pt x="2651733" y="37056"/>
                  <a:pt x="2684924" y="38100"/>
                  <a:pt x="2628900" y="38100"/>
                </a:cubicBezTo>
                <a:lnTo>
                  <a:pt x="253365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27" descr="Shape&#10;&#10;Description automatically generated with medium confidence">
            <a:extLst>
              <a:ext uri="{FF2B5EF4-FFF2-40B4-BE49-F238E27FC236}">
                <a16:creationId xmlns:a16="http://schemas.microsoft.com/office/drawing/2014/main" id="{F048EB21-092C-96CA-3D4D-6A6706B0C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898" y="-19010"/>
            <a:ext cx="8102763" cy="709291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40C0ECC-386E-F13E-75FF-F2D4650DAAE0}"/>
              </a:ext>
            </a:extLst>
          </p:cNvPr>
          <p:cNvGrpSpPr>
            <a:grpSpLocks/>
          </p:cNvGrpSpPr>
          <p:nvPr/>
        </p:nvGrpSpPr>
        <p:grpSpPr>
          <a:xfrm>
            <a:off x="7466943" y="-3757861"/>
            <a:ext cx="8342393" cy="8912444"/>
            <a:chOff x="0" y="-5219700"/>
            <a:chExt cx="14218273" cy="1459967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7753FDB-92D0-47CE-4B11-213692E2F013}"/>
                </a:ext>
              </a:extLst>
            </p:cNvPr>
            <p:cNvGrpSpPr/>
            <p:nvPr/>
          </p:nvGrpSpPr>
          <p:grpSpPr>
            <a:xfrm>
              <a:off x="0" y="-5219700"/>
              <a:ext cx="13326247" cy="13148563"/>
              <a:chOff x="-573860" y="-5219700"/>
              <a:chExt cx="13900107" cy="13714771"/>
            </a:xfrm>
          </p:grpSpPr>
          <p:pic>
            <p:nvPicPr>
              <p:cNvPr id="26" name="Picture 25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DB847FC8-80B8-D784-85D5-DFC42D89F5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73860" y="-5219700"/>
                <a:ext cx="13900107" cy="13714771"/>
              </a:xfrm>
              <a:prstGeom prst="rect">
                <a:avLst/>
              </a:prstGeom>
            </p:spPr>
          </p:pic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102BC15-33D5-3BA0-D27D-0B340ACA0B94}"/>
                  </a:ext>
                </a:extLst>
              </p:cNvPr>
              <p:cNvSpPr/>
              <p:nvPr/>
            </p:nvSpPr>
            <p:spPr>
              <a:xfrm>
                <a:off x="4051301" y="3581400"/>
                <a:ext cx="4229100" cy="4097242"/>
              </a:xfrm>
              <a:custGeom>
                <a:avLst/>
                <a:gdLst>
                  <a:gd name="connsiteX0" fmla="*/ 0 w 4229100"/>
                  <a:gd name="connsiteY0" fmla="*/ 382492 h 4097242"/>
                  <a:gd name="connsiteX1" fmla="*/ 0 w 4229100"/>
                  <a:gd name="connsiteY1" fmla="*/ 382492 h 4097242"/>
                  <a:gd name="connsiteX2" fmla="*/ 266700 w 4229100"/>
                  <a:gd name="connsiteY2" fmla="*/ 401542 h 4097242"/>
                  <a:gd name="connsiteX3" fmla="*/ 419100 w 4229100"/>
                  <a:gd name="connsiteY3" fmla="*/ 496792 h 4097242"/>
                  <a:gd name="connsiteX4" fmla="*/ 647700 w 4229100"/>
                  <a:gd name="connsiteY4" fmla="*/ 553942 h 4097242"/>
                  <a:gd name="connsiteX5" fmla="*/ 800100 w 4229100"/>
                  <a:gd name="connsiteY5" fmla="*/ 630142 h 4097242"/>
                  <a:gd name="connsiteX6" fmla="*/ 876300 w 4229100"/>
                  <a:gd name="connsiteY6" fmla="*/ 668242 h 4097242"/>
                  <a:gd name="connsiteX7" fmla="*/ 971550 w 4229100"/>
                  <a:gd name="connsiteY7" fmla="*/ 706342 h 4097242"/>
                  <a:gd name="connsiteX8" fmla="*/ 1085850 w 4229100"/>
                  <a:gd name="connsiteY8" fmla="*/ 763492 h 4097242"/>
                  <a:gd name="connsiteX9" fmla="*/ 1143000 w 4229100"/>
                  <a:gd name="connsiteY9" fmla="*/ 820642 h 4097242"/>
                  <a:gd name="connsiteX10" fmla="*/ 1219200 w 4229100"/>
                  <a:gd name="connsiteY10" fmla="*/ 839692 h 4097242"/>
                  <a:gd name="connsiteX11" fmla="*/ 1428750 w 4229100"/>
                  <a:gd name="connsiteY11" fmla="*/ 992092 h 4097242"/>
                  <a:gd name="connsiteX12" fmla="*/ 1543050 w 4229100"/>
                  <a:gd name="connsiteY12" fmla="*/ 934942 h 4097242"/>
                  <a:gd name="connsiteX13" fmla="*/ 1619250 w 4229100"/>
                  <a:gd name="connsiteY13" fmla="*/ 973042 h 4097242"/>
                  <a:gd name="connsiteX14" fmla="*/ 1752600 w 4229100"/>
                  <a:gd name="connsiteY14" fmla="*/ 1182592 h 4097242"/>
                  <a:gd name="connsiteX15" fmla="*/ 1790700 w 4229100"/>
                  <a:gd name="connsiteY15" fmla="*/ 1239742 h 4097242"/>
                  <a:gd name="connsiteX16" fmla="*/ 1771650 w 4229100"/>
                  <a:gd name="connsiteY16" fmla="*/ 1696942 h 4097242"/>
                  <a:gd name="connsiteX17" fmla="*/ 1695450 w 4229100"/>
                  <a:gd name="connsiteY17" fmla="*/ 1735042 h 4097242"/>
                  <a:gd name="connsiteX18" fmla="*/ 1638300 w 4229100"/>
                  <a:gd name="connsiteY18" fmla="*/ 1811242 h 4097242"/>
                  <a:gd name="connsiteX19" fmla="*/ 1524000 w 4229100"/>
                  <a:gd name="connsiteY19" fmla="*/ 1849342 h 4097242"/>
                  <a:gd name="connsiteX20" fmla="*/ 1352550 w 4229100"/>
                  <a:gd name="connsiteY20" fmla="*/ 1982692 h 4097242"/>
                  <a:gd name="connsiteX21" fmla="*/ 1295400 w 4229100"/>
                  <a:gd name="connsiteY21" fmla="*/ 2039842 h 4097242"/>
                  <a:gd name="connsiteX22" fmla="*/ 1200150 w 4229100"/>
                  <a:gd name="connsiteY22" fmla="*/ 2096992 h 4097242"/>
                  <a:gd name="connsiteX23" fmla="*/ 1162050 w 4229100"/>
                  <a:gd name="connsiteY23" fmla="*/ 2154142 h 4097242"/>
                  <a:gd name="connsiteX24" fmla="*/ 1085850 w 4229100"/>
                  <a:gd name="connsiteY24" fmla="*/ 2211292 h 4097242"/>
                  <a:gd name="connsiteX25" fmla="*/ 1047750 w 4229100"/>
                  <a:gd name="connsiteY25" fmla="*/ 2344642 h 4097242"/>
                  <a:gd name="connsiteX26" fmla="*/ 1085850 w 4229100"/>
                  <a:gd name="connsiteY26" fmla="*/ 2935192 h 4097242"/>
                  <a:gd name="connsiteX27" fmla="*/ 1123950 w 4229100"/>
                  <a:gd name="connsiteY27" fmla="*/ 3049492 h 4097242"/>
                  <a:gd name="connsiteX28" fmla="*/ 1257300 w 4229100"/>
                  <a:gd name="connsiteY28" fmla="*/ 3163792 h 4097242"/>
                  <a:gd name="connsiteX29" fmla="*/ 1390650 w 4229100"/>
                  <a:gd name="connsiteY29" fmla="*/ 3316192 h 4097242"/>
                  <a:gd name="connsiteX30" fmla="*/ 1714500 w 4229100"/>
                  <a:gd name="connsiteY30" fmla="*/ 3620992 h 4097242"/>
                  <a:gd name="connsiteX31" fmla="*/ 2095500 w 4229100"/>
                  <a:gd name="connsiteY31" fmla="*/ 3849592 h 4097242"/>
                  <a:gd name="connsiteX32" fmla="*/ 2305050 w 4229100"/>
                  <a:gd name="connsiteY32" fmla="*/ 3925792 h 4097242"/>
                  <a:gd name="connsiteX33" fmla="*/ 2762250 w 4229100"/>
                  <a:gd name="connsiteY33" fmla="*/ 4097242 h 4097242"/>
                  <a:gd name="connsiteX34" fmla="*/ 4076700 w 4229100"/>
                  <a:gd name="connsiteY34" fmla="*/ 4078192 h 4097242"/>
                  <a:gd name="connsiteX35" fmla="*/ 4171950 w 4229100"/>
                  <a:gd name="connsiteY35" fmla="*/ 4059142 h 4097242"/>
                  <a:gd name="connsiteX36" fmla="*/ 4191000 w 4229100"/>
                  <a:gd name="connsiteY36" fmla="*/ 4001992 h 4097242"/>
                  <a:gd name="connsiteX37" fmla="*/ 4210050 w 4229100"/>
                  <a:gd name="connsiteY37" fmla="*/ 3906742 h 4097242"/>
                  <a:gd name="connsiteX38" fmla="*/ 4229100 w 4229100"/>
                  <a:gd name="connsiteY38" fmla="*/ 3830542 h 4097242"/>
                  <a:gd name="connsiteX39" fmla="*/ 4095750 w 4229100"/>
                  <a:gd name="connsiteY39" fmla="*/ 3659092 h 4097242"/>
                  <a:gd name="connsiteX40" fmla="*/ 3924300 w 4229100"/>
                  <a:gd name="connsiteY40" fmla="*/ 3563842 h 4097242"/>
                  <a:gd name="connsiteX41" fmla="*/ 3714750 w 4229100"/>
                  <a:gd name="connsiteY41" fmla="*/ 3354292 h 4097242"/>
                  <a:gd name="connsiteX42" fmla="*/ 3657600 w 4229100"/>
                  <a:gd name="connsiteY42" fmla="*/ 3278092 h 4097242"/>
                  <a:gd name="connsiteX43" fmla="*/ 3619500 w 4229100"/>
                  <a:gd name="connsiteY43" fmla="*/ 3220942 h 4097242"/>
                  <a:gd name="connsiteX44" fmla="*/ 3562350 w 4229100"/>
                  <a:gd name="connsiteY44" fmla="*/ 3182842 h 4097242"/>
                  <a:gd name="connsiteX45" fmla="*/ 3505200 w 4229100"/>
                  <a:gd name="connsiteY45" fmla="*/ 3087592 h 4097242"/>
                  <a:gd name="connsiteX46" fmla="*/ 3467100 w 4229100"/>
                  <a:gd name="connsiteY46" fmla="*/ 2973292 h 4097242"/>
                  <a:gd name="connsiteX47" fmla="*/ 3486150 w 4229100"/>
                  <a:gd name="connsiteY47" fmla="*/ 2801842 h 4097242"/>
                  <a:gd name="connsiteX48" fmla="*/ 3505200 w 4229100"/>
                  <a:gd name="connsiteY48" fmla="*/ 2744692 h 4097242"/>
                  <a:gd name="connsiteX49" fmla="*/ 3581400 w 4229100"/>
                  <a:gd name="connsiteY49" fmla="*/ 2668492 h 4097242"/>
                  <a:gd name="connsiteX50" fmla="*/ 3695700 w 4229100"/>
                  <a:gd name="connsiteY50" fmla="*/ 2497042 h 4097242"/>
                  <a:gd name="connsiteX51" fmla="*/ 3752850 w 4229100"/>
                  <a:gd name="connsiteY51" fmla="*/ 2420842 h 4097242"/>
                  <a:gd name="connsiteX52" fmla="*/ 3924300 w 4229100"/>
                  <a:gd name="connsiteY52" fmla="*/ 2249392 h 4097242"/>
                  <a:gd name="connsiteX53" fmla="*/ 4038600 w 4229100"/>
                  <a:gd name="connsiteY53" fmla="*/ 2077942 h 4097242"/>
                  <a:gd name="connsiteX54" fmla="*/ 4076700 w 4229100"/>
                  <a:gd name="connsiteY54" fmla="*/ 1830292 h 4097242"/>
                  <a:gd name="connsiteX55" fmla="*/ 4114800 w 4229100"/>
                  <a:gd name="connsiteY55" fmla="*/ 1715992 h 4097242"/>
                  <a:gd name="connsiteX56" fmla="*/ 4038600 w 4229100"/>
                  <a:gd name="connsiteY56" fmla="*/ 1182592 h 4097242"/>
                  <a:gd name="connsiteX57" fmla="*/ 4000500 w 4229100"/>
                  <a:gd name="connsiteY57" fmla="*/ 1068292 h 4097242"/>
                  <a:gd name="connsiteX58" fmla="*/ 3924300 w 4229100"/>
                  <a:gd name="connsiteY58" fmla="*/ 1011142 h 4097242"/>
                  <a:gd name="connsiteX59" fmla="*/ 3790950 w 4229100"/>
                  <a:gd name="connsiteY59" fmla="*/ 896842 h 4097242"/>
                  <a:gd name="connsiteX60" fmla="*/ 3486150 w 4229100"/>
                  <a:gd name="connsiteY60" fmla="*/ 611092 h 4097242"/>
                  <a:gd name="connsiteX61" fmla="*/ 3238500 w 4229100"/>
                  <a:gd name="connsiteY61" fmla="*/ 420592 h 4097242"/>
                  <a:gd name="connsiteX62" fmla="*/ 3067050 w 4229100"/>
                  <a:gd name="connsiteY62" fmla="*/ 363442 h 4097242"/>
                  <a:gd name="connsiteX63" fmla="*/ 2933700 w 4229100"/>
                  <a:gd name="connsiteY63" fmla="*/ 287242 h 4097242"/>
                  <a:gd name="connsiteX64" fmla="*/ 2514600 w 4229100"/>
                  <a:gd name="connsiteY64" fmla="*/ 230092 h 4097242"/>
                  <a:gd name="connsiteX65" fmla="*/ 2324100 w 4229100"/>
                  <a:gd name="connsiteY65" fmla="*/ 191992 h 4097242"/>
                  <a:gd name="connsiteX66" fmla="*/ 1943100 w 4229100"/>
                  <a:gd name="connsiteY66" fmla="*/ 153892 h 4097242"/>
                  <a:gd name="connsiteX67" fmla="*/ 266700 w 4229100"/>
                  <a:gd name="connsiteY67" fmla="*/ 249142 h 4097242"/>
                  <a:gd name="connsiteX68" fmla="*/ 228600 w 4229100"/>
                  <a:gd name="connsiteY68" fmla="*/ 306292 h 4097242"/>
                  <a:gd name="connsiteX69" fmla="*/ 190500 w 4229100"/>
                  <a:gd name="connsiteY69" fmla="*/ 458692 h 4097242"/>
                  <a:gd name="connsiteX70" fmla="*/ 285750 w 4229100"/>
                  <a:gd name="connsiteY70" fmla="*/ 401542 h 409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229100" h="4097242">
                    <a:moveTo>
                      <a:pt x="0" y="382492"/>
                    </a:moveTo>
                    <a:lnTo>
                      <a:pt x="0" y="382492"/>
                    </a:lnTo>
                    <a:cubicBezTo>
                      <a:pt x="88900" y="388842"/>
                      <a:pt x="179485" y="383181"/>
                      <a:pt x="266700" y="401542"/>
                    </a:cubicBezTo>
                    <a:cubicBezTo>
                      <a:pt x="325438" y="413908"/>
                      <a:pt x="365859" y="473129"/>
                      <a:pt x="419100" y="496792"/>
                    </a:cubicBezTo>
                    <a:cubicBezTo>
                      <a:pt x="509666" y="537044"/>
                      <a:pt x="551855" y="537968"/>
                      <a:pt x="647700" y="553942"/>
                    </a:cubicBezTo>
                    <a:lnTo>
                      <a:pt x="800100" y="630142"/>
                    </a:lnTo>
                    <a:cubicBezTo>
                      <a:pt x="825500" y="642842"/>
                      <a:pt x="849933" y="657695"/>
                      <a:pt x="876300" y="668242"/>
                    </a:cubicBezTo>
                    <a:cubicBezTo>
                      <a:pt x="908050" y="680942"/>
                      <a:pt x="940964" y="691049"/>
                      <a:pt x="971550" y="706342"/>
                    </a:cubicBezTo>
                    <a:cubicBezTo>
                      <a:pt x="1119266" y="780200"/>
                      <a:pt x="942202" y="715609"/>
                      <a:pt x="1085850" y="763492"/>
                    </a:cubicBezTo>
                    <a:cubicBezTo>
                      <a:pt x="1104900" y="782542"/>
                      <a:pt x="1119609" y="807276"/>
                      <a:pt x="1143000" y="820642"/>
                    </a:cubicBezTo>
                    <a:cubicBezTo>
                      <a:pt x="1165732" y="833632"/>
                      <a:pt x="1198026" y="824293"/>
                      <a:pt x="1219200" y="839692"/>
                    </a:cubicBezTo>
                    <a:cubicBezTo>
                      <a:pt x="1457842" y="1013250"/>
                      <a:pt x="1255422" y="948760"/>
                      <a:pt x="1428750" y="992092"/>
                    </a:cubicBezTo>
                    <a:cubicBezTo>
                      <a:pt x="1466850" y="973042"/>
                      <a:pt x="1500664" y="939181"/>
                      <a:pt x="1543050" y="934942"/>
                    </a:cubicBezTo>
                    <a:cubicBezTo>
                      <a:pt x="1571307" y="932116"/>
                      <a:pt x="1597878" y="954342"/>
                      <a:pt x="1619250" y="973042"/>
                    </a:cubicBezTo>
                    <a:cubicBezTo>
                      <a:pt x="1695928" y="1040135"/>
                      <a:pt x="1704644" y="1096271"/>
                      <a:pt x="1752600" y="1182592"/>
                    </a:cubicBezTo>
                    <a:cubicBezTo>
                      <a:pt x="1763719" y="1202606"/>
                      <a:pt x="1778000" y="1220692"/>
                      <a:pt x="1790700" y="1239742"/>
                    </a:cubicBezTo>
                    <a:cubicBezTo>
                      <a:pt x="1784350" y="1392142"/>
                      <a:pt x="1800455" y="1547154"/>
                      <a:pt x="1771650" y="1696942"/>
                    </a:cubicBezTo>
                    <a:cubicBezTo>
                      <a:pt x="1766287" y="1724829"/>
                      <a:pt x="1717011" y="1716561"/>
                      <a:pt x="1695450" y="1735042"/>
                    </a:cubicBezTo>
                    <a:cubicBezTo>
                      <a:pt x="1671344" y="1755705"/>
                      <a:pt x="1664718" y="1793630"/>
                      <a:pt x="1638300" y="1811242"/>
                    </a:cubicBezTo>
                    <a:cubicBezTo>
                      <a:pt x="1604884" y="1833519"/>
                      <a:pt x="1524000" y="1849342"/>
                      <a:pt x="1524000" y="1849342"/>
                    </a:cubicBezTo>
                    <a:cubicBezTo>
                      <a:pt x="1466850" y="1893792"/>
                      <a:pt x="1403745" y="1931497"/>
                      <a:pt x="1352550" y="1982692"/>
                    </a:cubicBezTo>
                    <a:cubicBezTo>
                      <a:pt x="1333500" y="2001742"/>
                      <a:pt x="1316953" y="2023678"/>
                      <a:pt x="1295400" y="2039842"/>
                    </a:cubicBezTo>
                    <a:cubicBezTo>
                      <a:pt x="1265779" y="2062058"/>
                      <a:pt x="1231900" y="2077942"/>
                      <a:pt x="1200150" y="2096992"/>
                    </a:cubicBezTo>
                    <a:cubicBezTo>
                      <a:pt x="1187450" y="2116042"/>
                      <a:pt x="1178239" y="2137953"/>
                      <a:pt x="1162050" y="2154142"/>
                    </a:cubicBezTo>
                    <a:cubicBezTo>
                      <a:pt x="1139599" y="2176593"/>
                      <a:pt x="1106176" y="2186901"/>
                      <a:pt x="1085850" y="2211292"/>
                    </a:cubicBezTo>
                    <a:cubicBezTo>
                      <a:pt x="1076090" y="2223005"/>
                      <a:pt x="1048763" y="2340589"/>
                      <a:pt x="1047750" y="2344642"/>
                    </a:cubicBezTo>
                    <a:cubicBezTo>
                      <a:pt x="1060450" y="2541492"/>
                      <a:pt x="1064648" y="2739075"/>
                      <a:pt x="1085850" y="2935192"/>
                    </a:cubicBezTo>
                    <a:cubicBezTo>
                      <a:pt x="1090167" y="2975120"/>
                      <a:pt x="1104446" y="3014385"/>
                      <a:pt x="1123950" y="3049492"/>
                    </a:cubicBezTo>
                    <a:cubicBezTo>
                      <a:pt x="1149871" y="3096149"/>
                      <a:pt x="1222810" y="3129302"/>
                      <a:pt x="1257300" y="3163792"/>
                    </a:cubicBezTo>
                    <a:cubicBezTo>
                      <a:pt x="1305031" y="3211523"/>
                      <a:pt x="1342919" y="3268461"/>
                      <a:pt x="1390650" y="3316192"/>
                    </a:cubicBezTo>
                    <a:cubicBezTo>
                      <a:pt x="1495473" y="3421015"/>
                      <a:pt x="1596291" y="3531536"/>
                      <a:pt x="1714500" y="3620992"/>
                    </a:cubicBezTo>
                    <a:cubicBezTo>
                      <a:pt x="1832601" y="3710366"/>
                      <a:pt x="1954994" y="3802757"/>
                      <a:pt x="2095500" y="3849592"/>
                    </a:cubicBezTo>
                    <a:cubicBezTo>
                      <a:pt x="2188872" y="3880716"/>
                      <a:pt x="2217953" y="3887924"/>
                      <a:pt x="2305050" y="3925792"/>
                    </a:cubicBezTo>
                    <a:cubicBezTo>
                      <a:pt x="2696875" y="4096151"/>
                      <a:pt x="2520363" y="4056927"/>
                      <a:pt x="2762250" y="4097242"/>
                    </a:cubicBezTo>
                    <a:lnTo>
                      <a:pt x="4076700" y="4078192"/>
                    </a:lnTo>
                    <a:cubicBezTo>
                      <a:pt x="4109067" y="4077317"/>
                      <a:pt x="4145009" y="4077103"/>
                      <a:pt x="4171950" y="4059142"/>
                    </a:cubicBezTo>
                    <a:cubicBezTo>
                      <a:pt x="4188658" y="4048003"/>
                      <a:pt x="4186130" y="4021473"/>
                      <a:pt x="4191000" y="4001992"/>
                    </a:cubicBezTo>
                    <a:cubicBezTo>
                      <a:pt x="4198853" y="3970580"/>
                      <a:pt x="4203026" y="3938350"/>
                      <a:pt x="4210050" y="3906742"/>
                    </a:cubicBezTo>
                    <a:cubicBezTo>
                      <a:pt x="4215730" y="3881184"/>
                      <a:pt x="4222750" y="3855942"/>
                      <a:pt x="4229100" y="3830542"/>
                    </a:cubicBezTo>
                    <a:cubicBezTo>
                      <a:pt x="4188646" y="3763119"/>
                      <a:pt x="4164004" y="3704595"/>
                      <a:pt x="4095750" y="3659092"/>
                    </a:cubicBezTo>
                    <a:cubicBezTo>
                      <a:pt x="3922971" y="3543906"/>
                      <a:pt x="4072470" y="3702134"/>
                      <a:pt x="3924300" y="3563842"/>
                    </a:cubicBezTo>
                    <a:cubicBezTo>
                      <a:pt x="3852084" y="3496441"/>
                      <a:pt x="3774020" y="3433318"/>
                      <a:pt x="3714750" y="3354292"/>
                    </a:cubicBezTo>
                    <a:cubicBezTo>
                      <a:pt x="3695700" y="3328892"/>
                      <a:pt x="3676054" y="3303928"/>
                      <a:pt x="3657600" y="3278092"/>
                    </a:cubicBezTo>
                    <a:cubicBezTo>
                      <a:pt x="3644292" y="3259461"/>
                      <a:pt x="3635689" y="3237131"/>
                      <a:pt x="3619500" y="3220942"/>
                    </a:cubicBezTo>
                    <a:cubicBezTo>
                      <a:pt x="3603311" y="3204753"/>
                      <a:pt x="3581400" y="3195542"/>
                      <a:pt x="3562350" y="3182842"/>
                    </a:cubicBezTo>
                    <a:cubicBezTo>
                      <a:pt x="3543300" y="3151092"/>
                      <a:pt x="3520522" y="3121300"/>
                      <a:pt x="3505200" y="3087592"/>
                    </a:cubicBezTo>
                    <a:cubicBezTo>
                      <a:pt x="3488581" y="3051031"/>
                      <a:pt x="3467100" y="2973292"/>
                      <a:pt x="3467100" y="2973292"/>
                    </a:cubicBezTo>
                    <a:cubicBezTo>
                      <a:pt x="3473450" y="2916142"/>
                      <a:pt x="3476697" y="2858561"/>
                      <a:pt x="3486150" y="2801842"/>
                    </a:cubicBezTo>
                    <a:cubicBezTo>
                      <a:pt x="3489451" y="2782035"/>
                      <a:pt x="3493528" y="2761032"/>
                      <a:pt x="3505200" y="2744692"/>
                    </a:cubicBezTo>
                    <a:cubicBezTo>
                      <a:pt x="3526079" y="2715462"/>
                      <a:pt x="3558960" y="2696542"/>
                      <a:pt x="3581400" y="2668492"/>
                    </a:cubicBezTo>
                    <a:cubicBezTo>
                      <a:pt x="3657600" y="2573242"/>
                      <a:pt x="3638550" y="2573242"/>
                      <a:pt x="3695700" y="2497042"/>
                    </a:cubicBezTo>
                    <a:cubicBezTo>
                      <a:pt x="3714750" y="2471642"/>
                      <a:pt x="3731315" y="2444172"/>
                      <a:pt x="3752850" y="2420842"/>
                    </a:cubicBezTo>
                    <a:cubicBezTo>
                      <a:pt x="3807670" y="2361453"/>
                      <a:pt x="3879468" y="2316640"/>
                      <a:pt x="3924300" y="2249392"/>
                    </a:cubicBezTo>
                    <a:lnTo>
                      <a:pt x="4038600" y="2077942"/>
                    </a:lnTo>
                    <a:cubicBezTo>
                      <a:pt x="4042628" y="2049744"/>
                      <a:pt x="4067889" y="1865534"/>
                      <a:pt x="4076700" y="1830292"/>
                    </a:cubicBezTo>
                    <a:cubicBezTo>
                      <a:pt x="4086440" y="1791330"/>
                      <a:pt x="4102100" y="1754092"/>
                      <a:pt x="4114800" y="1715992"/>
                    </a:cubicBezTo>
                    <a:cubicBezTo>
                      <a:pt x="4089400" y="1538192"/>
                      <a:pt x="4069813" y="1359464"/>
                      <a:pt x="4038600" y="1182592"/>
                    </a:cubicBezTo>
                    <a:cubicBezTo>
                      <a:pt x="4031621" y="1143042"/>
                      <a:pt x="4022777" y="1101708"/>
                      <a:pt x="4000500" y="1068292"/>
                    </a:cubicBezTo>
                    <a:cubicBezTo>
                      <a:pt x="3982888" y="1041874"/>
                      <a:pt x="3948873" y="1031247"/>
                      <a:pt x="3924300" y="1011142"/>
                    </a:cubicBezTo>
                    <a:cubicBezTo>
                      <a:pt x="3878989" y="974070"/>
                      <a:pt x="3833749" y="936788"/>
                      <a:pt x="3790950" y="896842"/>
                    </a:cubicBezTo>
                    <a:cubicBezTo>
                      <a:pt x="3599267" y="717938"/>
                      <a:pt x="3684679" y="771806"/>
                      <a:pt x="3486150" y="611092"/>
                    </a:cubicBezTo>
                    <a:cubicBezTo>
                      <a:pt x="3405202" y="545562"/>
                      <a:pt x="3337303" y="453526"/>
                      <a:pt x="3238500" y="420592"/>
                    </a:cubicBezTo>
                    <a:cubicBezTo>
                      <a:pt x="3181350" y="401542"/>
                      <a:pt x="3122241" y="387588"/>
                      <a:pt x="3067050" y="363442"/>
                    </a:cubicBezTo>
                    <a:cubicBezTo>
                      <a:pt x="3020147" y="342922"/>
                      <a:pt x="2981977" y="304281"/>
                      <a:pt x="2933700" y="287242"/>
                    </a:cubicBezTo>
                    <a:cubicBezTo>
                      <a:pt x="2818820" y="246696"/>
                      <a:pt x="2629910" y="239701"/>
                      <a:pt x="2514600" y="230092"/>
                    </a:cubicBezTo>
                    <a:cubicBezTo>
                      <a:pt x="2451100" y="217392"/>
                      <a:pt x="2388065" y="202092"/>
                      <a:pt x="2324100" y="191992"/>
                    </a:cubicBezTo>
                    <a:cubicBezTo>
                      <a:pt x="2251369" y="180508"/>
                      <a:pt x="2004474" y="159471"/>
                      <a:pt x="1943100" y="153892"/>
                    </a:cubicBezTo>
                    <a:cubicBezTo>
                      <a:pt x="603184" y="169656"/>
                      <a:pt x="629425" y="-258673"/>
                      <a:pt x="266700" y="249142"/>
                    </a:cubicBezTo>
                    <a:cubicBezTo>
                      <a:pt x="253392" y="267773"/>
                      <a:pt x="241300" y="287242"/>
                      <a:pt x="228600" y="306292"/>
                    </a:cubicBezTo>
                    <a:cubicBezTo>
                      <a:pt x="188756" y="445748"/>
                      <a:pt x="190500" y="393413"/>
                      <a:pt x="190500" y="458692"/>
                    </a:cubicBezTo>
                    <a:lnTo>
                      <a:pt x="285750" y="40154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9967A03-55F5-AE81-62DD-79E3D1C194A4}"/>
                </a:ext>
              </a:extLst>
            </p:cNvPr>
            <p:cNvSpPr/>
            <p:nvPr/>
          </p:nvSpPr>
          <p:spPr>
            <a:xfrm>
              <a:off x="5506621" y="668322"/>
              <a:ext cx="8711652" cy="87116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4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ED8B8CF5-2034-C9E1-90D6-1042790EE0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300" y="0"/>
            <a:ext cx="8569325" cy="7289800"/>
          </a:xfrm>
          <a:prstGeom prst="rect">
            <a:avLst/>
          </a:prstGeom>
        </p:spPr>
      </p:pic>
      <p:sp>
        <p:nvSpPr>
          <p:cNvPr id="357" name="TextBox 356">
            <a:extLst>
              <a:ext uri="{FF2B5EF4-FFF2-40B4-BE49-F238E27FC236}">
                <a16:creationId xmlns:a16="http://schemas.microsoft.com/office/drawing/2014/main" id="{6E40715D-9A31-45D7-2DDB-FD36D9D90757}"/>
              </a:ext>
            </a:extLst>
          </p:cNvPr>
          <p:cNvSpPr txBox="1"/>
          <p:nvPr/>
        </p:nvSpPr>
        <p:spPr>
          <a:xfrm>
            <a:off x="6695477" y="4857820"/>
            <a:ext cx="715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all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53D2B85E-A56D-6340-2B51-4EC957BD2B7E}"/>
              </a:ext>
            </a:extLst>
          </p:cNvPr>
          <p:cNvSpPr txBox="1"/>
          <p:nvPr/>
        </p:nvSpPr>
        <p:spPr>
          <a:xfrm>
            <a:off x="7356754" y="4868069"/>
            <a:ext cx="1184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snug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9DD85590-EA8D-6E61-EC3D-F23A1C2AF445}"/>
              </a:ext>
            </a:extLst>
          </p:cNvPr>
          <p:cNvSpPr txBox="1"/>
          <p:nvPr/>
        </p:nvSpPr>
        <p:spPr>
          <a:xfrm>
            <a:off x="8686081" y="4257814"/>
            <a:ext cx="11594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were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287A22C-0375-5981-C3D9-66F9EC194F98}"/>
              </a:ext>
            </a:extLst>
          </p:cNvPr>
          <p:cNvSpPr txBox="1"/>
          <p:nvPr/>
        </p:nvSpPr>
        <p:spPr>
          <a:xfrm>
            <a:off x="9820760" y="4263975"/>
            <a:ext cx="16498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nestled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083656BA-7874-DBF6-2F31-178C4D538564}"/>
              </a:ext>
            </a:extLst>
          </p:cNvPr>
          <p:cNvSpPr txBox="1"/>
          <p:nvPr/>
        </p:nvSpPr>
        <p:spPr>
          <a:xfrm>
            <a:off x="6410350" y="4267339"/>
            <a:ext cx="1004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The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5BF09861-CB0F-1B98-4787-9106DE27381B}"/>
              </a:ext>
            </a:extLst>
          </p:cNvPr>
          <p:cNvSpPr txBox="1"/>
          <p:nvPr/>
        </p:nvSpPr>
        <p:spPr>
          <a:xfrm>
            <a:off x="7366268" y="4262577"/>
            <a:ext cx="1375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otters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4D2E1355-925A-1639-D159-A06EDA1BBCAB}"/>
              </a:ext>
            </a:extLst>
          </p:cNvPr>
          <p:cNvSpPr txBox="1"/>
          <p:nvPr/>
        </p:nvSpPr>
        <p:spPr>
          <a:xfrm>
            <a:off x="8456786" y="4857820"/>
            <a:ext cx="6014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in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9C4F9F55-D21D-53D0-8BD8-EFD33913698D}"/>
              </a:ext>
            </a:extLst>
          </p:cNvPr>
          <p:cNvSpPr txBox="1"/>
          <p:nvPr/>
        </p:nvSpPr>
        <p:spPr>
          <a:xfrm>
            <a:off x="8996937" y="4867275"/>
            <a:ext cx="1205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their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5823621-6D81-CAA6-9E2D-CE1C99C6FDF1}"/>
              </a:ext>
            </a:extLst>
          </p:cNvPr>
          <p:cNvSpPr txBox="1"/>
          <p:nvPr/>
        </p:nvSpPr>
        <p:spPr>
          <a:xfrm>
            <a:off x="10150693" y="4864170"/>
            <a:ext cx="1239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beds,</a:t>
            </a: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ADF92C81-2AB8-6DEA-7FE1-4ABA0B5B2ABF}"/>
              </a:ext>
            </a:extLst>
          </p:cNvPr>
          <p:cNvSpPr txBox="1"/>
          <p:nvPr/>
        </p:nvSpPr>
        <p:spPr>
          <a:xfrm>
            <a:off x="7182996" y="4146225"/>
            <a:ext cx="16339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visions</a:t>
            </a:r>
          </a:p>
        </p:txBody>
      </p:sp>
      <p:sp>
        <p:nvSpPr>
          <p:cNvPr id="558" name="TextBox 557">
            <a:extLst>
              <a:ext uri="{FF2B5EF4-FFF2-40B4-BE49-F238E27FC236}">
                <a16:creationId xmlns:a16="http://schemas.microsoft.com/office/drawing/2014/main" id="{91EAEB8C-E3BD-29B3-38CB-5D817A3FD709}"/>
              </a:ext>
            </a:extLst>
          </p:cNvPr>
          <p:cNvSpPr txBox="1"/>
          <p:nvPr/>
        </p:nvSpPr>
        <p:spPr>
          <a:xfrm>
            <a:off x="6000929" y="4146225"/>
            <a:ext cx="1249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With</a:t>
            </a:r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B4DB7F23-FB4F-59D1-622B-C2906707F4B6}"/>
              </a:ext>
            </a:extLst>
          </p:cNvPr>
          <p:cNvSpPr txBox="1"/>
          <p:nvPr/>
        </p:nvSpPr>
        <p:spPr>
          <a:xfrm>
            <a:off x="8758023" y="4146225"/>
            <a:ext cx="622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of</a:t>
            </a: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F5817F10-AA4F-5F39-C863-1FAB6C5C68E1}"/>
              </a:ext>
            </a:extLst>
          </p:cNvPr>
          <p:cNvSpPr txBox="1"/>
          <p:nvPr/>
        </p:nvSpPr>
        <p:spPr>
          <a:xfrm>
            <a:off x="6057685" y="4700945"/>
            <a:ext cx="1992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dammed</a:t>
            </a:r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A3900EEA-8234-A50E-9398-3489E1C84F73}"/>
              </a:ext>
            </a:extLst>
          </p:cNvPr>
          <p:cNvSpPr txBox="1"/>
          <p:nvPr/>
        </p:nvSpPr>
        <p:spPr>
          <a:xfrm>
            <a:off x="7964611" y="4708277"/>
            <a:ext cx="736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up</a:t>
            </a:r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94788511-D0E3-2684-4897-D013ECFA99A9}"/>
              </a:ext>
            </a:extLst>
          </p:cNvPr>
          <p:cNvSpPr txBox="1"/>
          <p:nvPr/>
        </p:nvSpPr>
        <p:spPr>
          <a:xfrm>
            <a:off x="8619911" y="4706841"/>
            <a:ext cx="608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in</a:t>
            </a:r>
          </a:p>
        </p:txBody>
      </p:sp>
      <p:sp>
        <p:nvSpPr>
          <p:cNvPr id="564" name="TextBox 563">
            <a:extLst>
              <a:ext uri="{FF2B5EF4-FFF2-40B4-BE49-F238E27FC236}">
                <a16:creationId xmlns:a16="http://schemas.microsoft.com/office/drawing/2014/main" id="{9DCA5871-DE21-7866-AF20-867D2AF03A99}"/>
              </a:ext>
            </a:extLst>
          </p:cNvPr>
          <p:cNvSpPr txBox="1"/>
          <p:nvPr/>
        </p:nvSpPr>
        <p:spPr>
          <a:xfrm>
            <a:off x="9153991" y="4712056"/>
            <a:ext cx="1178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their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CB860002-1319-BF3E-887B-841E48F11769}"/>
              </a:ext>
            </a:extLst>
          </p:cNvPr>
          <p:cNvSpPr txBox="1"/>
          <p:nvPr/>
        </p:nvSpPr>
        <p:spPr>
          <a:xfrm>
            <a:off x="10270218" y="4715580"/>
            <a:ext cx="1516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heads!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2B1C5C8-A908-77D1-2492-740E19053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7648" y="-7720166"/>
            <a:ext cx="11712828" cy="11426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A1B741-E600-D7CB-F037-A9D217A9E412}"/>
              </a:ext>
            </a:extLst>
          </p:cNvPr>
          <p:cNvSpPr txBox="1"/>
          <p:nvPr/>
        </p:nvSpPr>
        <p:spPr>
          <a:xfrm>
            <a:off x="9422166" y="4126974"/>
            <a:ext cx="13472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Bodoni MT" panose="02070603080606020203" pitchFamily="18" charset="0"/>
              </a:rPr>
              <a:t>rivers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790A6A1-B192-3F3F-7304-E32DB251D8B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3633C53-4207-CBED-08F7-BED3CC372A46}"/>
              </a:ext>
            </a:extLst>
          </p:cNvPr>
          <p:cNvSpPr/>
          <p:nvPr/>
        </p:nvSpPr>
        <p:spPr>
          <a:xfrm>
            <a:off x="-380093" y="2016804"/>
            <a:ext cx="4636181" cy="463618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1C5DCCA-E4D1-AA83-5FF8-613C54772F47}"/>
              </a:ext>
            </a:extLst>
          </p:cNvPr>
          <p:cNvSpPr/>
          <p:nvPr/>
        </p:nvSpPr>
        <p:spPr>
          <a:xfrm>
            <a:off x="229507" y="-624797"/>
            <a:ext cx="4636181" cy="463618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895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.03889 L 2.91667E-6 -2.59259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125E-6 0.03889 L 3.125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95833E-6 0.03889 L 3.95833E-6 -3.7037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91667E-6 0.03889 L 2.91667E-6 3.7037E-7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375E-6 0.03889 L 4.375E-6 -3.7037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0.03889 L -3.125E-6 -2.59259E-6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8.33333E-7 0.03889 L 8.33333E-7 -3.7037E-6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08333E-7 0.03889 L 2.08333E-7 -2.59259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33333E-6 0.03889 L -3.33333E-6 3.7037E-7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decel="10000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6.25E-7 0.03889 L 6.25E-7 1.11022E-16 " pathEditMode="relative" rAng="0" ptsTypes="AA">
                                      <p:cBhvr>
                                        <p:cTn id="92" dur="75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decel="10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08333E-7 0.03889 L 2.08333E-7 1.11022E-16 " pathEditMode="relative" rAng="0" ptsTypes="AA">
                                      <p:cBhvr>
                                        <p:cTn id="97" dur="75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08333E-7 0.03889 L -2.08333E-7 1.11022E-16 " pathEditMode="relative" rAng="0" ptsTypes="AA">
                                      <p:cBhvr>
                                        <p:cTn id="102" dur="75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path" presetSubtype="0" decel="10000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-4.79167E-6 0.03889 L -4.79167E-6 -2.22222E-6 " pathEditMode="relative" rAng="0" ptsTypes="AA">
                                      <p:cBhvr>
                                        <p:cTn id="10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2" presetClass="path" presetSubtype="0" decel="10000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4.375E-6 0.03889 L 4.375E-6 2.96296E-6 " pathEditMode="relative" rAng="0" ptsTypes="AA">
                                      <p:cBhvr>
                                        <p:cTn id="112" dur="75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3.54167E-6 0.03889 L -3.54167E-6 -4.44444E-6 " pathEditMode="relative" rAng="0" ptsTypes="AA">
                                      <p:cBhvr>
                                        <p:cTn id="117" dur="75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04167E-6 0.03889 L -1.04167E-6 -2.96296E-6 " pathEditMode="relative" rAng="0" ptsTypes="AA">
                                      <p:cBhvr>
                                        <p:cTn id="122" dur="75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decel="10000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1.45833E-6 0.03889 L 1.45833E-6 2.59259E-6 " pathEditMode="relative" rAng="0" ptsTypes="AA">
                                      <p:cBhvr>
                                        <p:cTn id="127" dur="75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2" presetClass="path" presetSubtype="0" decel="100000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2.70833E-6 0.03889 L 2.70833E-6 -3.7037E-7 " pathEditMode="relative" rAng="0" ptsTypes="AA">
                                      <p:cBhvr>
                                        <p:cTn id="132" dur="75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7" grpId="0"/>
      <p:bldP spid="357" grpId="1"/>
      <p:bldP spid="357" grpId="2"/>
      <p:bldP spid="358" grpId="0"/>
      <p:bldP spid="358" grpId="1"/>
      <p:bldP spid="358" grpId="2"/>
      <p:bldP spid="359" grpId="0"/>
      <p:bldP spid="359" grpId="1"/>
      <p:bldP spid="359" grpId="2"/>
      <p:bldP spid="360" grpId="0"/>
      <p:bldP spid="360" grpId="1"/>
      <p:bldP spid="360" grpId="2"/>
      <p:bldP spid="361" grpId="0"/>
      <p:bldP spid="361" grpId="1"/>
      <p:bldP spid="361" grpId="2"/>
      <p:bldP spid="362" grpId="0"/>
      <p:bldP spid="362" grpId="1"/>
      <p:bldP spid="362" grpId="2"/>
      <p:bldP spid="364" grpId="0"/>
      <p:bldP spid="364" grpId="1"/>
      <p:bldP spid="364" grpId="2"/>
      <p:bldP spid="365" grpId="0"/>
      <p:bldP spid="365" grpId="1"/>
      <p:bldP spid="365" grpId="2"/>
      <p:bldP spid="367" grpId="0"/>
      <p:bldP spid="367" grpId="1"/>
      <p:bldP spid="367" grpId="2"/>
      <p:bldP spid="557" grpId="0"/>
      <p:bldP spid="557" grpId="1"/>
      <p:bldP spid="557" grpId="2"/>
      <p:bldP spid="558" grpId="0"/>
      <p:bldP spid="558" grpId="1"/>
      <p:bldP spid="558" grpId="2"/>
      <p:bldP spid="559" grpId="0"/>
      <p:bldP spid="559" grpId="1"/>
      <p:bldP spid="559" grpId="2"/>
      <p:bldP spid="561" grpId="0"/>
      <p:bldP spid="561" grpId="1"/>
      <p:bldP spid="561" grpId="2"/>
      <p:bldP spid="562" grpId="0"/>
      <p:bldP spid="562" grpId="1"/>
      <p:bldP spid="562" grpId="2"/>
      <p:bldP spid="563" grpId="0"/>
      <p:bldP spid="563" grpId="1"/>
      <p:bldP spid="563" grpId="2"/>
      <p:bldP spid="564" grpId="0"/>
      <p:bldP spid="564" grpId="1"/>
      <p:bldP spid="564" grpId="2"/>
      <p:bldP spid="565" grpId="0"/>
      <p:bldP spid="565" grpId="1"/>
      <p:bldP spid="565" grpId="2"/>
      <p:bldP spid="3" grpId="0"/>
      <p:bldP spid="3" grpId="1"/>
      <p:bldP spid="3" grpId="2"/>
      <p:bldP spid="31" grpId="0" animBg="1"/>
      <p:bldP spid="31" grpId="1" animBg="1"/>
      <p:bldP spid="32" grpId="0" animBg="1"/>
      <p:bldP spid="3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85B904E-4C2E-4B04-7464-97C906641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4980" y="-2202086"/>
            <a:ext cx="13605680" cy="14813185"/>
          </a:xfrm>
          <a:prstGeom prst="rect">
            <a:avLst/>
          </a:prstGeom>
        </p:spPr>
      </p:pic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E7833F81-AC9E-2F1E-4C22-3A1972E17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7541" y="2205684"/>
            <a:ext cx="18276680" cy="4652316"/>
          </a:xfrm>
          <a:prstGeom prst="rect">
            <a:avLst/>
          </a:prstGeom>
        </p:spPr>
      </p:pic>
      <p:pic>
        <p:nvPicPr>
          <p:cNvPr id="2" name="Picture 1" descr="A picture containing dark, lit, image, silhouette&#10;&#10;Description automatically generated">
            <a:extLst>
              <a:ext uri="{FF2B5EF4-FFF2-40B4-BE49-F238E27FC236}">
                <a16:creationId xmlns:a16="http://schemas.microsoft.com/office/drawing/2014/main" id="{DA438678-73F2-2F35-C177-EB9EE40A7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9150" y="-3045063"/>
            <a:ext cx="16354630" cy="8103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9FEB76-3BC9-DC54-186A-B577CC0D4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330" y="-8008531"/>
            <a:ext cx="12939860" cy="126238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86D92A-184C-D1ED-2887-E340C511F999}"/>
              </a:ext>
            </a:extLst>
          </p:cNvPr>
          <p:cNvSpPr/>
          <p:nvPr/>
        </p:nvSpPr>
        <p:spPr>
          <a:xfrm>
            <a:off x="-2800350" y="1550679"/>
            <a:ext cx="3905250" cy="1787259"/>
          </a:xfrm>
          <a:custGeom>
            <a:avLst/>
            <a:gdLst>
              <a:gd name="connsiteX0" fmla="*/ 2533650 w 3538142"/>
              <a:gd name="connsiteY0" fmla="*/ 0 h 1619250"/>
              <a:gd name="connsiteX1" fmla="*/ 2533650 w 3538142"/>
              <a:gd name="connsiteY1" fmla="*/ 0 h 1619250"/>
              <a:gd name="connsiteX2" fmla="*/ 1981200 w 3538142"/>
              <a:gd name="connsiteY2" fmla="*/ 190500 h 1619250"/>
              <a:gd name="connsiteX3" fmla="*/ 1809750 w 3538142"/>
              <a:gd name="connsiteY3" fmla="*/ 209550 h 1619250"/>
              <a:gd name="connsiteX4" fmla="*/ 1600200 w 3538142"/>
              <a:gd name="connsiteY4" fmla="*/ 285750 h 1619250"/>
              <a:gd name="connsiteX5" fmla="*/ 1314450 w 3538142"/>
              <a:gd name="connsiteY5" fmla="*/ 342900 h 1619250"/>
              <a:gd name="connsiteX6" fmla="*/ 1123950 w 3538142"/>
              <a:gd name="connsiteY6" fmla="*/ 361950 h 1619250"/>
              <a:gd name="connsiteX7" fmla="*/ 933450 w 3538142"/>
              <a:gd name="connsiteY7" fmla="*/ 400050 h 1619250"/>
              <a:gd name="connsiteX8" fmla="*/ 895350 w 3538142"/>
              <a:gd name="connsiteY8" fmla="*/ 457200 h 1619250"/>
              <a:gd name="connsiteX9" fmla="*/ 952500 w 3538142"/>
              <a:gd name="connsiteY9" fmla="*/ 609600 h 1619250"/>
              <a:gd name="connsiteX10" fmla="*/ 1123950 w 3538142"/>
              <a:gd name="connsiteY10" fmla="*/ 666750 h 1619250"/>
              <a:gd name="connsiteX11" fmla="*/ 1600200 w 3538142"/>
              <a:gd name="connsiteY11" fmla="*/ 685800 h 1619250"/>
              <a:gd name="connsiteX12" fmla="*/ 1581150 w 3538142"/>
              <a:gd name="connsiteY12" fmla="*/ 838200 h 1619250"/>
              <a:gd name="connsiteX13" fmla="*/ 1504950 w 3538142"/>
              <a:gd name="connsiteY13" fmla="*/ 857250 h 1619250"/>
              <a:gd name="connsiteX14" fmla="*/ 1181100 w 3538142"/>
              <a:gd name="connsiteY14" fmla="*/ 971550 h 1619250"/>
              <a:gd name="connsiteX15" fmla="*/ 742950 w 3538142"/>
              <a:gd name="connsiteY15" fmla="*/ 1104900 h 1619250"/>
              <a:gd name="connsiteX16" fmla="*/ 552450 w 3538142"/>
              <a:gd name="connsiteY16" fmla="*/ 1162050 h 1619250"/>
              <a:gd name="connsiteX17" fmla="*/ 228600 w 3538142"/>
              <a:gd name="connsiteY17" fmla="*/ 1219200 h 1619250"/>
              <a:gd name="connsiteX18" fmla="*/ 171450 w 3538142"/>
              <a:gd name="connsiteY18" fmla="*/ 1257300 h 1619250"/>
              <a:gd name="connsiteX19" fmla="*/ 57150 w 3538142"/>
              <a:gd name="connsiteY19" fmla="*/ 1276350 h 1619250"/>
              <a:gd name="connsiteX20" fmla="*/ 0 w 3538142"/>
              <a:gd name="connsiteY20" fmla="*/ 1295400 h 1619250"/>
              <a:gd name="connsiteX21" fmla="*/ 19050 w 3538142"/>
              <a:gd name="connsiteY21" fmla="*/ 1447800 h 1619250"/>
              <a:gd name="connsiteX22" fmla="*/ 152400 w 3538142"/>
              <a:gd name="connsiteY22" fmla="*/ 1524000 h 1619250"/>
              <a:gd name="connsiteX23" fmla="*/ 285750 w 3538142"/>
              <a:gd name="connsiteY23" fmla="*/ 1562100 h 1619250"/>
              <a:gd name="connsiteX24" fmla="*/ 381000 w 3538142"/>
              <a:gd name="connsiteY24" fmla="*/ 1600200 h 1619250"/>
              <a:gd name="connsiteX25" fmla="*/ 628650 w 3538142"/>
              <a:gd name="connsiteY25" fmla="*/ 1619250 h 1619250"/>
              <a:gd name="connsiteX26" fmla="*/ 2228850 w 3538142"/>
              <a:gd name="connsiteY26" fmla="*/ 1581150 h 1619250"/>
              <a:gd name="connsiteX27" fmla="*/ 2628900 w 3538142"/>
              <a:gd name="connsiteY27" fmla="*/ 1485900 h 1619250"/>
              <a:gd name="connsiteX28" fmla="*/ 3048000 w 3538142"/>
              <a:gd name="connsiteY28" fmla="*/ 1333500 h 1619250"/>
              <a:gd name="connsiteX29" fmla="*/ 3352800 w 3538142"/>
              <a:gd name="connsiteY29" fmla="*/ 1162050 h 1619250"/>
              <a:gd name="connsiteX30" fmla="*/ 3467100 w 3538142"/>
              <a:gd name="connsiteY30" fmla="*/ 1085850 h 1619250"/>
              <a:gd name="connsiteX31" fmla="*/ 3429000 w 3538142"/>
              <a:gd name="connsiteY31" fmla="*/ 381000 h 1619250"/>
              <a:gd name="connsiteX32" fmla="*/ 3219450 w 3538142"/>
              <a:gd name="connsiteY32" fmla="*/ 323850 h 1619250"/>
              <a:gd name="connsiteX33" fmla="*/ 3105150 w 3538142"/>
              <a:gd name="connsiteY33" fmla="*/ 247650 h 1619250"/>
              <a:gd name="connsiteX34" fmla="*/ 2933700 w 3538142"/>
              <a:gd name="connsiteY34" fmla="*/ 95250 h 1619250"/>
              <a:gd name="connsiteX35" fmla="*/ 2857500 w 3538142"/>
              <a:gd name="connsiteY35" fmla="*/ 76200 h 1619250"/>
              <a:gd name="connsiteX36" fmla="*/ 2762250 w 3538142"/>
              <a:gd name="connsiteY36" fmla="*/ 57150 h 1619250"/>
              <a:gd name="connsiteX37" fmla="*/ 2628900 w 3538142"/>
              <a:gd name="connsiteY37" fmla="*/ 38100 h 1619250"/>
              <a:gd name="connsiteX38" fmla="*/ 2533650 w 3538142"/>
              <a:gd name="connsiteY38" fmla="*/ 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538142" h="1619250">
                <a:moveTo>
                  <a:pt x="2533650" y="0"/>
                </a:moveTo>
                <a:lnTo>
                  <a:pt x="2533650" y="0"/>
                </a:lnTo>
                <a:cubicBezTo>
                  <a:pt x="2200662" y="130300"/>
                  <a:pt x="2215441" y="159268"/>
                  <a:pt x="1981200" y="190500"/>
                </a:cubicBezTo>
                <a:cubicBezTo>
                  <a:pt x="1924203" y="198100"/>
                  <a:pt x="1866900" y="203200"/>
                  <a:pt x="1809750" y="209550"/>
                </a:cubicBezTo>
                <a:cubicBezTo>
                  <a:pt x="1739900" y="234950"/>
                  <a:pt x="1671390" y="264393"/>
                  <a:pt x="1600200" y="285750"/>
                </a:cubicBezTo>
                <a:cubicBezTo>
                  <a:pt x="1546090" y="301983"/>
                  <a:pt x="1384203" y="334181"/>
                  <a:pt x="1314450" y="342900"/>
                </a:cubicBezTo>
                <a:cubicBezTo>
                  <a:pt x="1251126" y="350815"/>
                  <a:pt x="1187061" y="352483"/>
                  <a:pt x="1123950" y="361950"/>
                </a:cubicBezTo>
                <a:cubicBezTo>
                  <a:pt x="1059909" y="371556"/>
                  <a:pt x="996950" y="387350"/>
                  <a:pt x="933450" y="400050"/>
                </a:cubicBezTo>
                <a:cubicBezTo>
                  <a:pt x="920750" y="419100"/>
                  <a:pt x="893277" y="434399"/>
                  <a:pt x="895350" y="457200"/>
                </a:cubicBezTo>
                <a:cubicBezTo>
                  <a:pt x="900262" y="511232"/>
                  <a:pt x="918608" y="567234"/>
                  <a:pt x="952500" y="609600"/>
                </a:cubicBezTo>
                <a:cubicBezTo>
                  <a:pt x="964114" y="624118"/>
                  <a:pt x="1097222" y="664907"/>
                  <a:pt x="1123950" y="666750"/>
                </a:cubicBezTo>
                <a:cubicBezTo>
                  <a:pt x="1282450" y="677681"/>
                  <a:pt x="1441450" y="679450"/>
                  <a:pt x="1600200" y="685800"/>
                </a:cubicBezTo>
                <a:cubicBezTo>
                  <a:pt x="1615053" y="745212"/>
                  <a:pt x="1642982" y="786674"/>
                  <a:pt x="1581150" y="838200"/>
                </a:cubicBezTo>
                <a:cubicBezTo>
                  <a:pt x="1561037" y="854961"/>
                  <a:pt x="1530350" y="850900"/>
                  <a:pt x="1504950" y="857250"/>
                </a:cubicBezTo>
                <a:cubicBezTo>
                  <a:pt x="1208812" y="1026472"/>
                  <a:pt x="1556594" y="846385"/>
                  <a:pt x="1181100" y="971550"/>
                </a:cubicBezTo>
                <a:cubicBezTo>
                  <a:pt x="606184" y="1163189"/>
                  <a:pt x="1117657" y="1000815"/>
                  <a:pt x="742950" y="1104900"/>
                </a:cubicBezTo>
                <a:cubicBezTo>
                  <a:pt x="679073" y="1122644"/>
                  <a:pt x="616563" y="1145178"/>
                  <a:pt x="552450" y="1162050"/>
                </a:cubicBezTo>
                <a:cubicBezTo>
                  <a:pt x="396632" y="1203055"/>
                  <a:pt x="381720" y="1200060"/>
                  <a:pt x="228600" y="1219200"/>
                </a:cubicBezTo>
                <a:cubicBezTo>
                  <a:pt x="209550" y="1231900"/>
                  <a:pt x="193170" y="1250060"/>
                  <a:pt x="171450" y="1257300"/>
                </a:cubicBezTo>
                <a:cubicBezTo>
                  <a:pt x="134807" y="1269514"/>
                  <a:pt x="94856" y="1267971"/>
                  <a:pt x="57150" y="1276350"/>
                </a:cubicBezTo>
                <a:cubicBezTo>
                  <a:pt x="37548" y="1280706"/>
                  <a:pt x="19050" y="1289050"/>
                  <a:pt x="0" y="1295400"/>
                </a:cubicBezTo>
                <a:cubicBezTo>
                  <a:pt x="6350" y="1346200"/>
                  <a:pt x="-9348" y="1405203"/>
                  <a:pt x="19050" y="1447800"/>
                </a:cubicBezTo>
                <a:cubicBezTo>
                  <a:pt x="47448" y="1490397"/>
                  <a:pt x="105344" y="1503833"/>
                  <a:pt x="152400" y="1524000"/>
                </a:cubicBezTo>
                <a:cubicBezTo>
                  <a:pt x="194891" y="1542210"/>
                  <a:pt x="241894" y="1547481"/>
                  <a:pt x="285750" y="1562100"/>
                </a:cubicBezTo>
                <a:cubicBezTo>
                  <a:pt x="318191" y="1572914"/>
                  <a:pt x="347269" y="1594578"/>
                  <a:pt x="381000" y="1600200"/>
                </a:cubicBezTo>
                <a:cubicBezTo>
                  <a:pt x="462667" y="1613811"/>
                  <a:pt x="546100" y="1612900"/>
                  <a:pt x="628650" y="1619250"/>
                </a:cubicBezTo>
                <a:cubicBezTo>
                  <a:pt x="1162050" y="1606550"/>
                  <a:pt x="1696481" y="1616641"/>
                  <a:pt x="2228850" y="1581150"/>
                </a:cubicBezTo>
                <a:cubicBezTo>
                  <a:pt x="2365624" y="1572032"/>
                  <a:pt x="2496652" y="1521968"/>
                  <a:pt x="2628900" y="1485900"/>
                </a:cubicBezTo>
                <a:cubicBezTo>
                  <a:pt x="2718383" y="1461495"/>
                  <a:pt x="2956621" y="1377014"/>
                  <a:pt x="3048000" y="1333500"/>
                </a:cubicBezTo>
                <a:cubicBezTo>
                  <a:pt x="3105630" y="1306057"/>
                  <a:pt x="3275147" y="1211465"/>
                  <a:pt x="3352800" y="1162050"/>
                </a:cubicBezTo>
                <a:cubicBezTo>
                  <a:pt x="3391432" y="1137466"/>
                  <a:pt x="3429000" y="1111250"/>
                  <a:pt x="3467100" y="1085850"/>
                </a:cubicBezTo>
                <a:cubicBezTo>
                  <a:pt x="3533171" y="821566"/>
                  <a:pt x="3602198" y="684096"/>
                  <a:pt x="3429000" y="381000"/>
                </a:cubicBezTo>
                <a:cubicBezTo>
                  <a:pt x="3393079" y="318138"/>
                  <a:pt x="3289300" y="342900"/>
                  <a:pt x="3219450" y="323850"/>
                </a:cubicBezTo>
                <a:cubicBezTo>
                  <a:pt x="3181350" y="298450"/>
                  <a:pt x="3140906" y="276255"/>
                  <a:pt x="3105150" y="247650"/>
                </a:cubicBezTo>
                <a:cubicBezTo>
                  <a:pt x="3045442" y="199883"/>
                  <a:pt x="2996568" y="138774"/>
                  <a:pt x="2933700" y="95250"/>
                </a:cubicBezTo>
                <a:cubicBezTo>
                  <a:pt x="2912174" y="80347"/>
                  <a:pt x="2883058" y="81880"/>
                  <a:pt x="2857500" y="76200"/>
                </a:cubicBezTo>
                <a:cubicBezTo>
                  <a:pt x="2825892" y="69176"/>
                  <a:pt x="2794107" y="62942"/>
                  <a:pt x="2762250" y="57150"/>
                </a:cubicBezTo>
                <a:cubicBezTo>
                  <a:pt x="2651733" y="37056"/>
                  <a:pt x="2684924" y="38100"/>
                  <a:pt x="2628900" y="38100"/>
                </a:cubicBezTo>
                <a:lnTo>
                  <a:pt x="253365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C0DA10F-6D06-376E-2917-D71CADA98AAF}"/>
              </a:ext>
            </a:extLst>
          </p:cNvPr>
          <p:cNvSpPr>
            <a:spLocks/>
          </p:cNvSpPr>
          <p:nvPr/>
        </p:nvSpPr>
        <p:spPr>
          <a:xfrm>
            <a:off x="-23687174" y="-1539724"/>
            <a:ext cx="8622084" cy="8037362"/>
          </a:xfrm>
          <a:custGeom>
            <a:avLst/>
            <a:gdLst>
              <a:gd name="connsiteX0" fmla="*/ 8615407 w 8622084"/>
              <a:gd name="connsiteY0" fmla="*/ 8012829 h 8037362"/>
              <a:gd name="connsiteX1" fmla="*/ 8565004 w 8622084"/>
              <a:gd name="connsiteY1" fmla="*/ 8036248 h 8037362"/>
              <a:gd name="connsiteX2" fmla="*/ 8510553 w 8622084"/>
              <a:gd name="connsiteY2" fmla="*/ 8021696 h 8037362"/>
              <a:gd name="connsiteX3" fmla="*/ 8329083 w 8622084"/>
              <a:gd name="connsiteY3" fmla="*/ 7969751 h 8037362"/>
              <a:gd name="connsiteX4" fmla="*/ 7992451 w 8622084"/>
              <a:gd name="connsiteY4" fmla="*/ 7937658 h 8037362"/>
              <a:gd name="connsiteX5" fmla="*/ 7779466 w 8622084"/>
              <a:gd name="connsiteY5" fmla="*/ 7930334 h 8037362"/>
              <a:gd name="connsiteX6" fmla="*/ 7716439 w 8622084"/>
              <a:gd name="connsiteY6" fmla="*/ 7921178 h 8037362"/>
              <a:gd name="connsiteX7" fmla="*/ 7597129 w 8622084"/>
              <a:gd name="connsiteY7" fmla="*/ 7920504 h 8037362"/>
              <a:gd name="connsiteX8" fmla="*/ 7397540 w 8622084"/>
              <a:gd name="connsiteY8" fmla="*/ 7913854 h 8037362"/>
              <a:gd name="connsiteX9" fmla="*/ 7047705 w 8622084"/>
              <a:gd name="connsiteY9" fmla="*/ 7915396 h 8037362"/>
              <a:gd name="connsiteX10" fmla="*/ 6755791 w 8622084"/>
              <a:gd name="connsiteY10" fmla="*/ 7920793 h 8037362"/>
              <a:gd name="connsiteX11" fmla="*/ 6546758 w 8622084"/>
              <a:gd name="connsiteY11" fmla="*/ 7916071 h 8037362"/>
              <a:gd name="connsiteX12" fmla="*/ 6431978 w 8622084"/>
              <a:gd name="connsiteY12" fmla="*/ 7932261 h 8037362"/>
              <a:gd name="connsiteX13" fmla="*/ 6264867 w 8622084"/>
              <a:gd name="connsiteY13" fmla="*/ 7954620 h 8037362"/>
              <a:gd name="connsiteX14" fmla="*/ 6241737 w 8622084"/>
              <a:gd name="connsiteY14" fmla="*/ 7953271 h 8037362"/>
              <a:gd name="connsiteX15" fmla="*/ 6039739 w 8622084"/>
              <a:gd name="connsiteY15" fmla="*/ 7952596 h 8037362"/>
              <a:gd name="connsiteX16" fmla="*/ 5871568 w 8622084"/>
              <a:gd name="connsiteY16" fmla="*/ 7977653 h 8037362"/>
              <a:gd name="connsiteX17" fmla="*/ 5772496 w 8622084"/>
              <a:gd name="connsiteY17" fmla="*/ 7975726 h 8037362"/>
              <a:gd name="connsiteX18" fmla="*/ 5542743 w 8622084"/>
              <a:gd name="connsiteY18" fmla="*/ 7946814 h 8037362"/>
              <a:gd name="connsiteX19" fmla="*/ 5397316 w 8622084"/>
              <a:gd name="connsiteY19" fmla="*/ 7954138 h 8037362"/>
              <a:gd name="connsiteX20" fmla="*/ 5192234 w 8622084"/>
              <a:gd name="connsiteY20" fmla="*/ 7946139 h 8037362"/>
              <a:gd name="connsiteX21" fmla="*/ 4852615 w 8622084"/>
              <a:gd name="connsiteY21" fmla="*/ 7944019 h 8037362"/>
              <a:gd name="connsiteX22" fmla="*/ 4660158 w 8622084"/>
              <a:gd name="connsiteY22" fmla="*/ 7928599 h 8037362"/>
              <a:gd name="connsiteX23" fmla="*/ 4525524 w 8622084"/>
              <a:gd name="connsiteY23" fmla="*/ 7924070 h 8037362"/>
              <a:gd name="connsiteX24" fmla="*/ 4473579 w 8622084"/>
              <a:gd name="connsiteY24" fmla="*/ 7917998 h 8037362"/>
              <a:gd name="connsiteX25" fmla="*/ 4324105 w 8622084"/>
              <a:gd name="connsiteY25" fmla="*/ 7909421 h 8037362"/>
              <a:gd name="connsiteX26" fmla="*/ 4248741 w 8622084"/>
              <a:gd name="connsiteY26" fmla="*/ 7922527 h 8037362"/>
              <a:gd name="connsiteX27" fmla="*/ 4128082 w 8622084"/>
              <a:gd name="connsiteY27" fmla="*/ 7911059 h 8037362"/>
              <a:gd name="connsiteX28" fmla="*/ 4053296 w 8622084"/>
              <a:gd name="connsiteY28" fmla="*/ 7898531 h 8037362"/>
              <a:gd name="connsiteX29" fmla="*/ 3819302 w 8622084"/>
              <a:gd name="connsiteY29" fmla="*/ 7891014 h 8037362"/>
              <a:gd name="connsiteX30" fmla="*/ 3546181 w 8622084"/>
              <a:gd name="connsiteY30" fmla="*/ 7912794 h 8037362"/>
              <a:gd name="connsiteX31" fmla="*/ 3524304 w 8622084"/>
              <a:gd name="connsiteY31" fmla="*/ 7894290 h 8037362"/>
              <a:gd name="connsiteX32" fmla="*/ 3508402 w 8622084"/>
              <a:gd name="connsiteY32" fmla="*/ 7883015 h 8037362"/>
              <a:gd name="connsiteX33" fmla="*/ 3473419 w 8622084"/>
              <a:gd name="connsiteY33" fmla="*/ 7886773 h 8037362"/>
              <a:gd name="connsiteX34" fmla="*/ 3281926 w 8622084"/>
              <a:gd name="connsiteY34" fmla="*/ 7858150 h 8037362"/>
              <a:gd name="connsiteX35" fmla="*/ 3244629 w 8622084"/>
              <a:gd name="connsiteY35" fmla="*/ 7814011 h 8037362"/>
              <a:gd name="connsiteX36" fmla="*/ 3213308 w 8622084"/>
              <a:gd name="connsiteY36" fmla="*/ 7784136 h 8037362"/>
              <a:gd name="connsiteX37" fmla="*/ 3160881 w 8622084"/>
              <a:gd name="connsiteY37" fmla="*/ 7779799 h 8037362"/>
              <a:gd name="connsiteX38" fmla="*/ 3014779 w 8622084"/>
              <a:gd name="connsiteY38" fmla="*/ 7748959 h 8037362"/>
              <a:gd name="connsiteX39" fmla="*/ 2986638 w 8622084"/>
              <a:gd name="connsiteY39" fmla="*/ 7747611 h 8037362"/>
              <a:gd name="connsiteX40" fmla="*/ 3025284 w 8622084"/>
              <a:gd name="connsiteY40" fmla="*/ 7711856 h 8037362"/>
              <a:gd name="connsiteX41" fmla="*/ 3015936 w 8622084"/>
              <a:gd name="connsiteY41" fmla="*/ 7687859 h 8037362"/>
              <a:gd name="connsiteX42" fmla="*/ 3008708 w 8622084"/>
              <a:gd name="connsiteY42" fmla="*/ 7670223 h 8037362"/>
              <a:gd name="connsiteX43" fmla="*/ 3011117 w 8622084"/>
              <a:gd name="connsiteY43" fmla="*/ 7614905 h 8037362"/>
              <a:gd name="connsiteX44" fmla="*/ 3059496 w 8622084"/>
              <a:gd name="connsiteY44" fmla="*/ 7558334 h 8037362"/>
              <a:gd name="connsiteX45" fmla="*/ 679658 w 8622084"/>
              <a:gd name="connsiteY45" fmla="*/ 7548022 h 8037362"/>
              <a:gd name="connsiteX46" fmla="*/ 685441 w 8622084"/>
              <a:gd name="connsiteY46" fmla="*/ 4827601 h 8037362"/>
              <a:gd name="connsiteX47" fmla="*/ 656336 w 8622084"/>
              <a:gd name="connsiteY47" fmla="*/ 4836949 h 8037362"/>
              <a:gd name="connsiteX48" fmla="*/ 585405 w 8622084"/>
              <a:gd name="connsiteY48" fmla="*/ 4828372 h 8037362"/>
              <a:gd name="connsiteX49" fmla="*/ 539917 w 8622084"/>
              <a:gd name="connsiteY49" fmla="*/ 4820084 h 8037362"/>
              <a:gd name="connsiteX50" fmla="*/ 460891 w 8622084"/>
              <a:gd name="connsiteY50" fmla="*/ 4818156 h 8037362"/>
              <a:gd name="connsiteX51" fmla="*/ 414247 w 8622084"/>
              <a:gd name="connsiteY51" fmla="*/ 4791075 h 8037362"/>
              <a:gd name="connsiteX52" fmla="*/ 365675 w 8622084"/>
              <a:gd name="connsiteY52" fmla="*/ 4767079 h 8037362"/>
              <a:gd name="connsiteX53" fmla="*/ 345243 w 8622084"/>
              <a:gd name="connsiteY53" fmla="*/ 4772283 h 8037362"/>
              <a:gd name="connsiteX54" fmla="*/ 275084 w 8622084"/>
              <a:gd name="connsiteY54" fmla="*/ 4713592 h 8037362"/>
              <a:gd name="connsiteX55" fmla="*/ 326451 w 8622084"/>
              <a:gd name="connsiteY55" fmla="*/ 4630711 h 8037362"/>
              <a:gd name="connsiteX56" fmla="*/ 411163 w 8622084"/>
              <a:gd name="connsiteY56" fmla="*/ 4580115 h 8037362"/>
              <a:gd name="connsiteX57" fmla="*/ 323367 w 8622084"/>
              <a:gd name="connsiteY57" fmla="*/ 4461576 h 8037362"/>
              <a:gd name="connsiteX58" fmla="*/ 212827 w 8622084"/>
              <a:gd name="connsiteY58" fmla="*/ 4293597 h 8037362"/>
              <a:gd name="connsiteX59" fmla="*/ 115297 w 8622084"/>
              <a:gd name="connsiteY59" fmla="*/ 4177179 h 8037362"/>
              <a:gd name="connsiteX60" fmla="*/ 71640 w 8622084"/>
              <a:gd name="connsiteY60" fmla="*/ 4088708 h 8037362"/>
              <a:gd name="connsiteX61" fmla="*/ 12756 w 8622084"/>
              <a:gd name="connsiteY61" fmla="*/ 3921597 h 8037362"/>
              <a:gd name="connsiteX62" fmla="*/ 20562 w 8622084"/>
              <a:gd name="connsiteY62" fmla="*/ 3812888 h 8037362"/>
              <a:gd name="connsiteX63" fmla="*/ 33284 w 8622084"/>
              <a:gd name="connsiteY63" fmla="*/ 3752751 h 8037362"/>
              <a:gd name="connsiteX64" fmla="*/ 28176 w 8622084"/>
              <a:gd name="connsiteY64" fmla="*/ 3363115 h 8037362"/>
              <a:gd name="connsiteX65" fmla="*/ 32127 w 8622084"/>
              <a:gd name="connsiteY65" fmla="*/ 3138469 h 8037362"/>
              <a:gd name="connsiteX66" fmla="*/ 98625 w 8622084"/>
              <a:gd name="connsiteY66" fmla="*/ 2853397 h 8037362"/>
              <a:gd name="connsiteX67" fmla="*/ 110575 w 8622084"/>
              <a:gd name="connsiteY67" fmla="*/ 2767336 h 8037362"/>
              <a:gd name="connsiteX68" fmla="*/ 105467 w 8622084"/>
              <a:gd name="connsiteY68" fmla="*/ 2709801 h 8037362"/>
              <a:gd name="connsiteX69" fmla="*/ 95348 w 8622084"/>
              <a:gd name="connsiteY69" fmla="*/ 2663735 h 8037362"/>
              <a:gd name="connsiteX70" fmla="*/ 77519 w 8622084"/>
              <a:gd name="connsiteY70" fmla="*/ 2564278 h 8037362"/>
              <a:gd name="connsiteX71" fmla="*/ 87638 w 8622084"/>
              <a:gd name="connsiteY71" fmla="*/ 2502021 h 8037362"/>
              <a:gd name="connsiteX72" fmla="*/ 83205 w 8622084"/>
              <a:gd name="connsiteY72" fmla="*/ 2215214 h 8037362"/>
              <a:gd name="connsiteX73" fmla="*/ 50534 w 8622084"/>
              <a:gd name="connsiteY73" fmla="*/ 2126936 h 8037362"/>
              <a:gd name="connsiteX74" fmla="*/ 63063 w 8622084"/>
              <a:gd name="connsiteY74" fmla="*/ 1927637 h 8037362"/>
              <a:gd name="connsiteX75" fmla="*/ 78483 w 8622084"/>
              <a:gd name="connsiteY75" fmla="*/ 1907302 h 8037362"/>
              <a:gd name="connsiteX76" fmla="*/ 99396 w 8622084"/>
              <a:gd name="connsiteY76" fmla="*/ 1842636 h 8037362"/>
              <a:gd name="connsiteX77" fmla="*/ 125031 w 8622084"/>
              <a:gd name="connsiteY77" fmla="*/ 1747804 h 8037362"/>
              <a:gd name="connsiteX78" fmla="*/ 141992 w 8622084"/>
              <a:gd name="connsiteY78" fmla="*/ 1705111 h 8037362"/>
              <a:gd name="connsiteX79" fmla="*/ 160882 w 8622084"/>
              <a:gd name="connsiteY79" fmla="*/ 1660683 h 8037362"/>
              <a:gd name="connsiteX80" fmla="*/ 244052 w 8622084"/>
              <a:gd name="connsiteY80" fmla="*/ 1586090 h 8037362"/>
              <a:gd name="connsiteX81" fmla="*/ 266988 w 8622084"/>
              <a:gd name="connsiteY81" fmla="*/ 1565274 h 8037362"/>
              <a:gd name="connsiteX82" fmla="*/ 323849 w 8622084"/>
              <a:gd name="connsiteY82" fmla="*/ 1491163 h 8037362"/>
              <a:gd name="connsiteX83" fmla="*/ 335028 w 8622084"/>
              <a:gd name="connsiteY83" fmla="*/ 1427846 h 8037362"/>
              <a:gd name="connsiteX84" fmla="*/ 340618 w 8622084"/>
              <a:gd name="connsiteY84" fmla="*/ 1399801 h 8037362"/>
              <a:gd name="connsiteX85" fmla="*/ 388129 w 8622084"/>
              <a:gd name="connsiteY85" fmla="*/ 1350844 h 8037362"/>
              <a:gd name="connsiteX86" fmla="*/ 491441 w 8622084"/>
              <a:gd name="connsiteY86" fmla="*/ 1247724 h 8037362"/>
              <a:gd name="connsiteX87" fmla="*/ 667901 w 8622084"/>
              <a:gd name="connsiteY87" fmla="*/ 1108658 h 8037362"/>
              <a:gd name="connsiteX88" fmla="*/ 792511 w 8622084"/>
              <a:gd name="connsiteY88" fmla="*/ 1051412 h 8037362"/>
              <a:gd name="connsiteX89" fmla="*/ 864502 w 8622084"/>
              <a:gd name="connsiteY89" fmla="*/ 1007948 h 8037362"/>
              <a:gd name="connsiteX90" fmla="*/ 1088955 w 8622084"/>
              <a:gd name="connsiteY90" fmla="*/ 883723 h 8037362"/>
              <a:gd name="connsiteX91" fmla="*/ 1343091 w 8622084"/>
              <a:gd name="connsiteY91" fmla="*/ 783399 h 8037362"/>
              <a:gd name="connsiteX92" fmla="*/ 1375569 w 8622084"/>
              <a:gd name="connsiteY92" fmla="*/ 758438 h 8037362"/>
              <a:gd name="connsiteX93" fmla="*/ 1416045 w 8622084"/>
              <a:gd name="connsiteY93" fmla="*/ 672955 h 8037362"/>
              <a:gd name="connsiteX94" fmla="*/ 1384339 w 8622084"/>
              <a:gd name="connsiteY94" fmla="*/ 630743 h 8037362"/>
              <a:gd name="connsiteX95" fmla="*/ 1374701 w 8622084"/>
              <a:gd name="connsiteY95" fmla="*/ 627467 h 8037362"/>
              <a:gd name="connsiteX96" fmla="*/ 1379424 w 8622084"/>
              <a:gd name="connsiteY96" fmla="*/ 602699 h 8037362"/>
              <a:gd name="connsiteX97" fmla="*/ 1488229 w 8622084"/>
              <a:gd name="connsiteY97" fmla="*/ 422288 h 8037362"/>
              <a:gd name="connsiteX98" fmla="*/ 1526296 w 8622084"/>
              <a:gd name="connsiteY98" fmla="*/ 337865 h 8037362"/>
              <a:gd name="connsiteX99" fmla="*/ 1566002 w 8622084"/>
              <a:gd name="connsiteY99" fmla="*/ 315989 h 8037362"/>
              <a:gd name="connsiteX100" fmla="*/ 1603684 w 8622084"/>
              <a:gd name="connsiteY100" fmla="*/ 343262 h 8037362"/>
              <a:gd name="connsiteX101" fmla="*/ 1676253 w 8622084"/>
              <a:gd name="connsiteY101" fmla="*/ 446478 h 8037362"/>
              <a:gd name="connsiteX102" fmla="*/ 1754508 w 8622084"/>
              <a:gd name="connsiteY102" fmla="*/ 549597 h 8037362"/>
              <a:gd name="connsiteX103" fmla="*/ 1766458 w 8622084"/>
              <a:gd name="connsiteY103" fmla="*/ 580822 h 8037362"/>
              <a:gd name="connsiteX104" fmla="*/ 1737161 w 8622084"/>
              <a:gd name="connsiteY104" fmla="*/ 584774 h 8037362"/>
              <a:gd name="connsiteX105" fmla="*/ 1732053 w 8622084"/>
              <a:gd name="connsiteY105" fmla="*/ 583521 h 8037362"/>
              <a:gd name="connsiteX106" fmla="*/ 1684155 w 8622084"/>
              <a:gd name="connsiteY106" fmla="*/ 578220 h 8037362"/>
              <a:gd name="connsiteX107" fmla="*/ 1701310 w 8622084"/>
              <a:gd name="connsiteY107" fmla="*/ 646163 h 8037362"/>
              <a:gd name="connsiteX108" fmla="*/ 1745545 w 8622084"/>
              <a:gd name="connsiteY108" fmla="*/ 662065 h 8037362"/>
              <a:gd name="connsiteX109" fmla="*/ 1954000 w 8622084"/>
              <a:gd name="connsiteY109" fmla="*/ 621877 h 8037362"/>
              <a:gd name="connsiteX110" fmla="*/ 1996019 w 8622084"/>
              <a:gd name="connsiteY110" fmla="*/ 603277 h 8037362"/>
              <a:gd name="connsiteX111" fmla="*/ 2088055 w 8622084"/>
              <a:gd name="connsiteY111" fmla="*/ 438575 h 8037362"/>
              <a:gd name="connsiteX112" fmla="*/ 2035821 w 8622084"/>
              <a:gd name="connsiteY112" fmla="*/ 460645 h 8037362"/>
              <a:gd name="connsiteX113" fmla="*/ 1988984 w 8622084"/>
              <a:gd name="connsiteY113" fmla="*/ 482811 h 8037362"/>
              <a:gd name="connsiteX114" fmla="*/ 1958819 w 8622084"/>
              <a:gd name="connsiteY114" fmla="*/ 447538 h 8037362"/>
              <a:gd name="connsiteX115" fmla="*/ 1970865 w 8622084"/>
              <a:gd name="connsiteY115" fmla="*/ 430384 h 8037362"/>
              <a:gd name="connsiteX116" fmla="*/ 2058276 w 8622084"/>
              <a:gd name="connsiteY116" fmla="*/ 329867 h 8037362"/>
              <a:gd name="connsiteX117" fmla="*/ 2125544 w 8622084"/>
              <a:gd name="connsiteY117" fmla="*/ 200052 h 8037362"/>
              <a:gd name="connsiteX118" fmla="*/ 2155516 w 8622084"/>
              <a:gd name="connsiteY118" fmla="*/ 57131 h 8037362"/>
              <a:gd name="connsiteX119" fmla="*/ 2176333 w 8622084"/>
              <a:gd name="connsiteY119" fmla="*/ 11932 h 8037362"/>
              <a:gd name="connsiteX120" fmla="*/ 2234253 w 8622084"/>
              <a:gd name="connsiteY120" fmla="*/ 26869 h 8037362"/>
              <a:gd name="connsiteX121" fmla="*/ 2305184 w 8622084"/>
              <a:gd name="connsiteY121" fmla="*/ 162081 h 8037362"/>
              <a:gd name="connsiteX122" fmla="*/ 2400593 w 8622084"/>
              <a:gd name="connsiteY122" fmla="*/ 293341 h 8037362"/>
              <a:gd name="connsiteX123" fmla="*/ 2462079 w 8622084"/>
              <a:gd name="connsiteY123" fmla="*/ 357911 h 8037362"/>
              <a:gd name="connsiteX124" fmla="*/ 2465260 w 8622084"/>
              <a:gd name="connsiteY124" fmla="*/ 401568 h 8037362"/>
              <a:gd name="connsiteX125" fmla="*/ 2432300 w 8622084"/>
              <a:gd name="connsiteY125" fmla="*/ 406483 h 8037362"/>
              <a:gd name="connsiteX126" fmla="*/ 2375343 w 8622084"/>
              <a:gd name="connsiteY126" fmla="*/ 401086 h 8037362"/>
              <a:gd name="connsiteX127" fmla="*/ 2359442 w 8622084"/>
              <a:gd name="connsiteY127" fmla="*/ 431733 h 8037362"/>
              <a:gd name="connsiteX128" fmla="*/ 2455044 w 8622084"/>
              <a:gd name="connsiteY128" fmla="*/ 548730 h 8037362"/>
              <a:gd name="connsiteX129" fmla="*/ 2452827 w 8622084"/>
              <a:gd name="connsiteY129" fmla="*/ 601061 h 8037362"/>
              <a:gd name="connsiteX130" fmla="*/ 2422759 w 8622084"/>
              <a:gd name="connsiteY130" fmla="*/ 610794 h 8037362"/>
              <a:gd name="connsiteX131" fmla="*/ 2398762 w 8622084"/>
              <a:gd name="connsiteY131" fmla="*/ 628045 h 8037362"/>
              <a:gd name="connsiteX132" fmla="*/ 2445792 w 8622084"/>
              <a:gd name="connsiteY132" fmla="*/ 643368 h 8037362"/>
              <a:gd name="connsiteX133" fmla="*/ 2888049 w 8622084"/>
              <a:gd name="connsiteY133" fmla="*/ 736272 h 8037362"/>
              <a:gd name="connsiteX134" fmla="*/ 3004564 w 8622084"/>
              <a:gd name="connsiteY134" fmla="*/ 783399 h 8037362"/>
              <a:gd name="connsiteX135" fmla="*/ 3258025 w 8622084"/>
              <a:gd name="connsiteY135" fmla="*/ 881699 h 8037362"/>
              <a:gd name="connsiteX136" fmla="*/ 3338111 w 8622084"/>
              <a:gd name="connsiteY136" fmla="*/ 921308 h 8037362"/>
              <a:gd name="connsiteX137" fmla="*/ 3556974 w 8622084"/>
              <a:gd name="connsiteY137" fmla="*/ 1072614 h 8037362"/>
              <a:gd name="connsiteX138" fmla="*/ 3627616 w 8622084"/>
              <a:gd name="connsiteY138" fmla="*/ 1127065 h 8037362"/>
              <a:gd name="connsiteX139" fmla="*/ 3749913 w 8622084"/>
              <a:gd name="connsiteY139" fmla="*/ 1119066 h 8037362"/>
              <a:gd name="connsiteX140" fmla="*/ 3820940 w 8622084"/>
              <a:gd name="connsiteY140" fmla="*/ 1031367 h 8037362"/>
              <a:gd name="connsiteX141" fmla="*/ 3692379 w 8622084"/>
              <a:gd name="connsiteY141" fmla="*/ 966507 h 8037362"/>
              <a:gd name="connsiteX142" fmla="*/ 3706256 w 8622084"/>
              <a:gd name="connsiteY142" fmla="*/ 954557 h 8037362"/>
              <a:gd name="connsiteX143" fmla="*/ 3836553 w 8622084"/>
              <a:gd name="connsiteY143" fmla="*/ 859051 h 8037362"/>
              <a:gd name="connsiteX144" fmla="*/ 3828457 w 8622084"/>
              <a:gd name="connsiteY144" fmla="*/ 820791 h 8037362"/>
              <a:gd name="connsiteX145" fmla="*/ 3764466 w 8622084"/>
              <a:gd name="connsiteY145" fmla="*/ 801613 h 8037362"/>
              <a:gd name="connsiteX146" fmla="*/ 3785379 w 8622084"/>
              <a:gd name="connsiteY146" fmla="*/ 766340 h 8037362"/>
              <a:gd name="connsiteX147" fmla="*/ 3866332 w 8622084"/>
              <a:gd name="connsiteY147" fmla="*/ 687893 h 8037362"/>
              <a:gd name="connsiteX148" fmla="*/ 3962416 w 8622084"/>
              <a:gd name="connsiteY148" fmla="*/ 556440 h 8037362"/>
              <a:gd name="connsiteX149" fmla="*/ 3997303 w 8622084"/>
              <a:gd name="connsiteY149" fmla="*/ 475294 h 8037362"/>
              <a:gd name="connsiteX150" fmla="*/ 4036720 w 8622084"/>
              <a:gd name="connsiteY150" fmla="*/ 414193 h 8037362"/>
              <a:gd name="connsiteX151" fmla="*/ 4060524 w 8622084"/>
              <a:gd name="connsiteY151" fmla="*/ 411784 h 8037362"/>
              <a:gd name="connsiteX152" fmla="*/ 4106494 w 8622084"/>
              <a:gd name="connsiteY152" fmla="*/ 465174 h 8037362"/>
              <a:gd name="connsiteX153" fmla="*/ 4190146 w 8622084"/>
              <a:gd name="connsiteY153" fmla="*/ 657342 h 8037362"/>
              <a:gd name="connsiteX154" fmla="*/ 4238043 w 8622084"/>
              <a:gd name="connsiteY154" fmla="*/ 795927 h 8037362"/>
              <a:gd name="connsiteX155" fmla="*/ 4214143 w 8622084"/>
              <a:gd name="connsiteY155" fmla="*/ 830139 h 8037362"/>
              <a:gd name="connsiteX156" fmla="*/ 4172124 w 8622084"/>
              <a:gd name="connsiteY156" fmla="*/ 813467 h 8037362"/>
              <a:gd name="connsiteX157" fmla="*/ 4137430 w 8622084"/>
              <a:gd name="connsiteY157" fmla="*/ 782628 h 8037362"/>
              <a:gd name="connsiteX158" fmla="*/ 4171642 w 8622084"/>
              <a:gd name="connsiteY158" fmla="*/ 938656 h 8037362"/>
              <a:gd name="connsiteX159" fmla="*/ 4233225 w 8622084"/>
              <a:gd name="connsiteY159" fmla="*/ 1048136 h 8037362"/>
              <a:gd name="connsiteX160" fmla="*/ 4223780 w 8622084"/>
              <a:gd name="connsiteY160" fmla="*/ 1095937 h 8037362"/>
              <a:gd name="connsiteX161" fmla="*/ 4179738 w 8622084"/>
              <a:gd name="connsiteY161" fmla="*/ 1100466 h 8037362"/>
              <a:gd name="connsiteX162" fmla="*/ 4151693 w 8622084"/>
              <a:gd name="connsiteY162" fmla="*/ 1086685 h 8037362"/>
              <a:gd name="connsiteX163" fmla="*/ 4112566 w 8622084"/>
              <a:gd name="connsiteY163" fmla="*/ 1073096 h 8037362"/>
              <a:gd name="connsiteX164" fmla="*/ 4088183 w 8622084"/>
              <a:gd name="connsiteY164" fmla="*/ 1094491 h 8037362"/>
              <a:gd name="connsiteX165" fmla="*/ 4128178 w 8622084"/>
              <a:gd name="connsiteY165" fmla="*/ 1205706 h 8037362"/>
              <a:gd name="connsiteX166" fmla="*/ 4181376 w 8622084"/>
              <a:gd name="connsiteY166" fmla="*/ 1282419 h 8037362"/>
              <a:gd name="connsiteX167" fmla="*/ 4152078 w 8622084"/>
              <a:gd name="connsiteY167" fmla="*/ 1317498 h 8037362"/>
              <a:gd name="connsiteX168" fmla="*/ 4105627 w 8622084"/>
              <a:gd name="connsiteY168" fmla="*/ 1320486 h 8037362"/>
              <a:gd name="connsiteX169" fmla="*/ 4020626 w 8622084"/>
              <a:gd name="connsiteY169" fmla="*/ 1284250 h 8037362"/>
              <a:gd name="connsiteX170" fmla="*/ 3993737 w 8622084"/>
              <a:gd name="connsiteY170" fmla="*/ 1301115 h 8037362"/>
              <a:gd name="connsiteX171" fmla="*/ 4038262 w 8622084"/>
              <a:gd name="connsiteY171" fmla="*/ 1492898 h 8037362"/>
              <a:gd name="connsiteX172" fmla="*/ 4062451 w 8622084"/>
              <a:gd name="connsiteY172" fmla="*/ 1520557 h 8037362"/>
              <a:gd name="connsiteX173" fmla="*/ 4286808 w 8622084"/>
              <a:gd name="connsiteY173" fmla="*/ 1733252 h 8037362"/>
              <a:gd name="connsiteX174" fmla="*/ 4450161 w 8622084"/>
              <a:gd name="connsiteY174" fmla="*/ 1857381 h 8037362"/>
              <a:gd name="connsiteX175" fmla="*/ 4472230 w 8622084"/>
              <a:gd name="connsiteY175" fmla="*/ 1860079 h 8037362"/>
              <a:gd name="connsiteX176" fmla="*/ 4476856 w 8622084"/>
              <a:gd name="connsiteY176" fmla="*/ 1795991 h 8037362"/>
              <a:gd name="connsiteX177" fmla="*/ 4444571 w 8622084"/>
              <a:gd name="connsiteY177" fmla="*/ 1760044 h 8037362"/>
              <a:gd name="connsiteX178" fmla="*/ 4373737 w 8622084"/>
              <a:gd name="connsiteY178" fmla="*/ 1727470 h 8037362"/>
              <a:gd name="connsiteX179" fmla="*/ 4360534 w 8622084"/>
              <a:gd name="connsiteY179" fmla="*/ 1706653 h 8037362"/>
              <a:gd name="connsiteX180" fmla="*/ 4301168 w 8622084"/>
              <a:gd name="connsiteY180" fmla="*/ 1659141 h 8037362"/>
              <a:gd name="connsiteX181" fmla="*/ 4467797 w 8622084"/>
              <a:gd name="connsiteY181" fmla="*/ 1517473 h 8037362"/>
              <a:gd name="connsiteX182" fmla="*/ 4339524 w 8622084"/>
              <a:gd name="connsiteY182" fmla="*/ 1494247 h 8037362"/>
              <a:gd name="connsiteX183" fmla="*/ 4338079 w 8622084"/>
              <a:gd name="connsiteY183" fmla="*/ 1475358 h 8037362"/>
              <a:gd name="connsiteX184" fmla="*/ 4458063 w 8622084"/>
              <a:gd name="connsiteY184" fmla="*/ 1336966 h 8037362"/>
              <a:gd name="connsiteX185" fmla="*/ 4465002 w 8622084"/>
              <a:gd name="connsiteY185" fmla="*/ 1318462 h 8037362"/>
              <a:gd name="connsiteX186" fmla="*/ 4443029 w 8622084"/>
              <a:gd name="connsiteY186" fmla="*/ 1311234 h 8037362"/>
              <a:gd name="connsiteX187" fmla="*/ 4415563 w 8622084"/>
              <a:gd name="connsiteY187" fmla="*/ 1311909 h 8037362"/>
              <a:gd name="connsiteX188" fmla="*/ 4404865 w 8622084"/>
              <a:gd name="connsiteY188" fmla="*/ 1245797 h 8037362"/>
              <a:gd name="connsiteX189" fmla="*/ 4591444 w 8622084"/>
              <a:gd name="connsiteY189" fmla="*/ 1099888 h 8037362"/>
              <a:gd name="connsiteX190" fmla="*/ 4604936 w 8622084"/>
              <a:gd name="connsiteY190" fmla="*/ 1072036 h 8037362"/>
              <a:gd name="connsiteX191" fmla="*/ 4690322 w 8622084"/>
              <a:gd name="connsiteY191" fmla="*/ 994745 h 8037362"/>
              <a:gd name="connsiteX192" fmla="*/ 4727619 w 8622084"/>
              <a:gd name="connsiteY192" fmla="*/ 1018453 h 8037362"/>
              <a:gd name="connsiteX193" fmla="*/ 4738895 w 8622084"/>
              <a:gd name="connsiteY193" fmla="*/ 1132847 h 8037362"/>
              <a:gd name="connsiteX194" fmla="*/ 4764819 w 8622084"/>
              <a:gd name="connsiteY194" fmla="*/ 1253989 h 8037362"/>
              <a:gd name="connsiteX195" fmla="*/ 4778311 w 8622084"/>
              <a:gd name="connsiteY195" fmla="*/ 1353253 h 8037362"/>
              <a:gd name="connsiteX196" fmla="*/ 4699382 w 8622084"/>
              <a:gd name="connsiteY196" fmla="*/ 1348434 h 8037362"/>
              <a:gd name="connsiteX197" fmla="*/ 4722318 w 8622084"/>
              <a:gd name="connsiteY197" fmla="*/ 1417437 h 8037362"/>
              <a:gd name="connsiteX198" fmla="*/ 4800862 w 8622084"/>
              <a:gd name="connsiteY198" fmla="*/ 1556600 h 8037362"/>
              <a:gd name="connsiteX199" fmla="*/ 4773974 w 8622084"/>
              <a:gd name="connsiteY199" fmla="*/ 1655094 h 8037362"/>
              <a:gd name="connsiteX200" fmla="*/ 4705742 w 8622084"/>
              <a:gd name="connsiteY200" fmla="*/ 1655383 h 8037362"/>
              <a:gd name="connsiteX201" fmla="*/ 4691575 w 8622084"/>
              <a:gd name="connsiteY201" fmla="*/ 1658563 h 8037362"/>
              <a:gd name="connsiteX202" fmla="*/ 4702851 w 8622084"/>
              <a:gd name="connsiteY202" fmla="*/ 1694221 h 8037362"/>
              <a:gd name="connsiteX203" fmla="*/ 4723475 w 8622084"/>
              <a:gd name="connsiteY203" fmla="*/ 1730939 h 8037362"/>
              <a:gd name="connsiteX204" fmla="*/ 4683384 w 8622084"/>
              <a:gd name="connsiteY204" fmla="*/ 1800039 h 8037362"/>
              <a:gd name="connsiteX205" fmla="*/ 4642232 w 8622084"/>
              <a:gd name="connsiteY205" fmla="*/ 1793293 h 8037362"/>
              <a:gd name="connsiteX206" fmla="*/ 4575446 w 8622084"/>
              <a:gd name="connsiteY206" fmla="*/ 1782017 h 8037362"/>
              <a:gd name="connsiteX207" fmla="*/ 4558098 w 8622084"/>
              <a:gd name="connsiteY207" fmla="*/ 1876655 h 8037362"/>
              <a:gd name="connsiteX208" fmla="*/ 4595299 w 8622084"/>
              <a:gd name="connsiteY208" fmla="*/ 1954139 h 8037362"/>
              <a:gd name="connsiteX209" fmla="*/ 4769638 w 8622084"/>
              <a:gd name="connsiteY209" fmla="*/ 2061595 h 8037362"/>
              <a:gd name="connsiteX210" fmla="*/ 4988694 w 8622084"/>
              <a:gd name="connsiteY210" fmla="*/ 2216274 h 8037362"/>
              <a:gd name="connsiteX211" fmla="*/ 5065118 w 8622084"/>
              <a:gd name="connsiteY211" fmla="*/ 2254438 h 8037362"/>
              <a:gd name="connsiteX212" fmla="*/ 5094993 w 8622084"/>
              <a:gd name="connsiteY212" fmla="*/ 2000398 h 8037362"/>
              <a:gd name="connsiteX213" fmla="*/ 4995344 w 8622084"/>
              <a:gd name="connsiteY213" fmla="*/ 2029310 h 8037362"/>
              <a:gd name="connsiteX214" fmla="*/ 4937230 w 8622084"/>
              <a:gd name="connsiteY214" fmla="*/ 2017842 h 8037362"/>
              <a:gd name="connsiteX215" fmla="*/ 4932123 w 8622084"/>
              <a:gd name="connsiteY215" fmla="*/ 1979389 h 8037362"/>
              <a:gd name="connsiteX216" fmla="*/ 5041891 w 8622084"/>
              <a:gd name="connsiteY216" fmla="*/ 1828083 h 8037362"/>
              <a:gd name="connsiteX217" fmla="*/ 4939158 w 8622084"/>
              <a:gd name="connsiteY217" fmla="*/ 1806688 h 8037362"/>
              <a:gd name="connsiteX218" fmla="*/ 5023677 w 8622084"/>
              <a:gd name="connsiteY218" fmla="*/ 1721784 h 8037362"/>
              <a:gd name="connsiteX219" fmla="*/ 4985706 w 8622084"/>
              <a:gd name="connsiteY219" fmla="*/ 1691233 h 8037362"/>
              <a:gd name="connsiteX220" fmla="*/ 5006137 w 8622084"/>
              <a:gd name="connsiteY220" fmla="*/ 1660587 h 8037362"/>
              <a:gd name="connsiteX221" fmla="*/ 5023195 w 8622084"/>
              <a:gd name="connsiteY221" fmla="*/ 1639481 h 8037362"/>
              <a:gd name="connsiteX222" fmla="*/ 5101065 w 8622084"/>
              <a:gd name="connsiteY222" fmla="*/ 1576935 h 8037362"/>
              <a:gd name="connsiteX223" fmla="*/ 5170453 w 8622084"/>
              <a:gd name="connsiteY223" fmla="*/ 1412137 h 8037362"/>
              <a:gd name="connsiteX224" fmla="*/ 5194161 w 8622084"/>
              <a:gd name="connsiteY224" fmla="*/ 1372528 h 8037362"/>
              <a:gd name="connsiteX225" fmla="*/ 5237818 w 8622084"/>
              <a:gd name="connsiteY225" fmla="*/ 1325112 h 8037362"/>
              <a:gd name="connsiteX226" fmla="*/ 5257479 w 8622084"/>
              <a:gd name="connsiteY226" fmla="*/ 1330316 h 8037362"/>
              <a:gd name="connsiteX227" fmla="*/ 5264224 w 8622084"/>
              <a:gd name="connsiteY227" fmla="*/ 1370022 h 8037362"/>
              <a:gd name="connsiteX228" fmla="*/ 5330047 w 8622084"/>
              <a:gd name="connsiteY228" fmla="*/ 1582717 h 8037362"/>
              <a:gd name="connsiteX229" fmla="*/ 5354815 w 8622084"/>
              <a:gd name="connsiteY229" fmla="*/ 1667815 h 8037362"/>
              <a:gd name="connsiteX230" fmla="*/ 5317615 w 8622084"/>
              <a:gd name="connsiteY230" fmla="*/ 1694607 h 8037362"/>
              <a:gd name="connsiteX231" fmla="*/ 5276464 w 8622084"/>
              <a:gd name="connsiteY231" fmla="*/ 1662129 h 8037362"/>
              <a:gd name="connsiteX232" fmla="*/ 5243986 w 8622084"/>
              <a:gd name="connsiteY232" fmla="*/ 1628302 h 8037362"/>
              <a:gd name="connsiteX233" fmla="*/ 5235312 w 8622084"/>
              <a:gd name="connsiteY233" fmla="*/ 1628784 h 8037362"/>
              <a:gd name="connsiteX234" fmla="*/ 5269139 w 8622084"/>
              <a:gd name="connsiteY234" fmla="*/ 1755996 h 8037362"/>
              <a:gd name="connsiteX235" fmla="*/ 5332842 w 8622084"/>
              <a:gd name="connsiteY235" fmla="*/ 1832516 h 8037362"/>
              <a:gd name="connsiteX236" fmla="*/ 5329180 w 8622084"/>
              <a:gd name="connsiteY236" fmla="*/ 1874824 h 8037362"/>
              <a:gd name="connsiteX237" fmla="*/ 5322145 w 8622084"/>
              <a:gd name="connsiteY237" fmla="*/ 1957512 h 8037362"/>
              <a:gd name="connsiteX238" fmla="*/ 5381028 w 8622084"/>
              <a:gd name="connsiteY238" fmla="*/ 2017746 h 8037362"/>
              <a:gd name="connsiteX239" fmla="*/ 5389317 w 8622084"/>
              <a:gd name="connsiteY239" fmla="*/ 2047910 h 8037362"/>
              <a:gd name="connsiteX240" fmla="*/ 5353177 w 8622084"/>
              <a:gd name="connsiteY240" fmla="*/ 2070751 h 8037362"/>
              <a:gd name="connsiteX241" fmla="*/ 5231554 w 8622084"/>
              <a:gd name="connsiteY241" fmla="*/ 2043284 h 8037362"/>
              <a:gd name="connsiteX242" fmla="*/ 5195896 w 8622084"/>
              <a:gd name="connsiteY242" fmla="*/ 2329127 h 8037362"/>
              <a:gd name="connsiteX243" fmla="*/ 5214592 w 8622084"/>
              <a:gd name="connsiteY243" fmla="*/ 2363725 h 8037362"/>
              <a:gd name="connsiteX244" fmla="*/ 5393557 w 8622084"/>
              <a:gd name="connsiteY244" fmla="*/ 2487372 h 8037362"/>
              <a:gd name="connsiteX245" fmla="*/ 5637478 w 8622084"/>
              <a:gd name="connsiteY245" fmla="*/ 2678962 h 8037362"/>
              <a:gd name="connsiteX246" fmla="*/ 5653379 w 8622084"/>
              <a:gd name="connsiteY246" fmla="*/ 2699200 h 8037362"/>
              <a:gd name="connsiteX247" fmla="*/ 5707252 w 8622084"/>
              <a:gd name="connsiteY247" fmla="*/ 2763385 h 8037362"/>
              <a:gd name="connsiteX248" fmla="*/ 6068458 w 8622084"/>
              <a:gd name="connsiteY248" fmla="*/ 3076212 h 8037362"/>
              <a:gd name="connsiteX249" fmla="*/ 6115778 w 8622084"/>
              <a:gd name="connsiteY249" fmla="*/ 3132108 h 8037362"/>
              <a:gd name="connsiteX250" fmla="*/ 6282214 w 8622084"/>
              <a:gd name="connsiteY250" fmla="*/ 3283800 h 8037362"/>
              <a:gd name="connsiteX251" fmla="*/ 6404704 w 8622084"/>
              <a:gd name="connsiteY251" fmla="*/ 3382100 h 8037362"/>
              <a:gd name="connsiteX252" fmla="*/ 6671272 w 8622084"/>
              <a:gd name="connsiteY252" fmla="*/ 3578027 h 8037362"/>
              <a:gd name="connsiteX253" fmla="*/ 6847249 w 8622084"/>
              <a:gd name="connsiteY253" fmla="*/ 3711600 h 8037362"/>
              <a:gd name="connsiteX254" fmla="*/ 7205179 w 8622084"/>
              <a:gd name="connsiteY254" fmla="*/ 3987805 h 8037362"/>
              <a:gd name="connsiteX255" fmla="*/ 7497575 w 8622084"/>
              <a:gd name="connsiteY255" fmla="*/ 4217848 h 8037362"/>
              <a:gd name="connsiteX256" fmla="*/ 7780527 w 8622084"/>
              <a:gd name="connsiteY256" fmla="*/ 4436519 h 8037362"/>
              <a:gd name="connsiteX257" fmla="*/ 7922677 w 8622084"/>
              <a:gd name="connsiteY257" fmla="*/ 4511882 h 8037362"/>
              <a:gd name="connsiteX258" fmla="*/ 8014424 w 8622084"/>
              <a:gd name="connsiteY258" fmla="*/ 4575778 h 8037362"/>
              <a:gd name="connsiteX259" fmla="*/ 8030808 w 8622084"/>
              <a:gd name="connsiteY259" fmla="*/ 4588499 h 8037362"/>
              <a:gd name="connsiteX260" fmla="*/ 8056925 w 8622084"/>
              <a:gd name="connsiteY260" fmla="*/ 4617026 h 8037362"/>
              <a:gd name="connsiteX261" fmla="*/ 8032157 w 8622084"/>
              <a:gd name="connsiteY261" fmla="*/ 4672537 h 8037362"/>
              <a:gd name="connsiteX262" fmla="*/ 8002089 w 8622084"/>
              <a:gd name="connsiteY262" fmla="*/ 4708676 h 8037362"/>
              <a:gd name="connsiteX263" fmla="*/ 7960070 w 8622084"/>
              <a:gd name="connsiteY263" fmla="*/ 4719278 h 8037362"/>
              <a:gd name="connsiteX264" fmla="*/ 7907932 w 8622084"/>
              <a:gd name="connsiteY264" fmla="*/ 4714459 h 8037362"/>
              <a:gd name="connsiteX265" fmla="*/ 7889525 w 8622084"/>
              <a:gd name="connsiteY265" fmla="*/ 4757249 h 8037362"/>
              <a:gd name="connsiteX266" fmla="*/ 7901572 w 8622084"/>
              <a:gd name="connsiteY266" fmla="*/ 4805917 h 8037362"/>
              <a:gd name="connsiteX267" fmla="*/ 7862348 w 8622084"/>
              <a:gd name="connsiteY267" fmla="*/ 4898242 h 8037362"/>
              <a:gd name="connsiteX268" fmla="*/ 8029748 w 8622084"/>
              <a:gd name="connsiteY268" fmla="*/ 4941514 h 8037362"/>
              <a:gd name="connsiteX269" fmla="*/ 8162743 w 8622084"/>
              <a:gd name="connsiteY269" fmla="*/ 5023431 h 8037362"/>
              <a:gd name="connsiteX270" fmla="*/ 8178355 w 8622084"/>
              <a:gd name="connsiteY270" fmla="*/ 5048102 h 8037362"/>
              <a:gd name="connsiteX271" fmla="*/ 8197437 w 8622084"/>
              <a:gd name="connsiteY271" fmla="*/ 5253859 h 8037362"/>
              <a:gd name="connsiteX272" fmla="*/ 8162839 w 8622084"/>
              <a:gd name="connsiteY272" fmla="*/ 5288072 h 8037362"/>
              <a:gd name="connsiteX273" fmla="*/ 8131228 w 8622084"/>
              <a:gd name="connsiteY273" fmla="*/ 5302528 h 8037362"/>
              <a:gd name="connsiteX274" fmla="*/ 8010473 w 8622084"/>
              <a:gd name="connsiteY274" fmla="*/ 5384927 h 8037362"/>
              <a:gd name="connsiteX275" fmla="*/ 7994571 w 8622084"/>
              <a:gd name="connsiteY275" fmla="*/ 5392926 h 8037362"/>
              <a:gd name="connsiteX276" fmla="*/ 7622090 w 8622084"/>
              <a:gd name="connsiteY276" fmla="*/ 5561289 h 8037362"/>
              <a:gd name="connsiteX277" fmla="*/ 7256353 w 8622084"/>
              <a:gd name="connsiteY277" fmla="*/ 5745073 h 8037362"/>
              <a:gd name="connsiteX278" fmla="*/ 7222238 w 8622084"/>
              <a:gd name="connsiteY278" fmla="*/ 5756541 h 8037362"/>
              <a:gd name="connsiteX279" fmla="*/ 7034213 w 8622084"/>
              <a:gd name="connsiteY279" fmla="*/ 5852818 h 8037362"/>
              <a:gd name="connsiteX280" fmla="*/ 6665586 w 8622084"/>
              <a:gd name="connsiteY280" fmla="*/ 6041517 h 8037362"/>
              <a:gd name="connsiteX281" fmla="*/ 6582416 w 8622084"/>
              <a:gd name="connsiteY281" fmla="*/ 6113893 h 8037362"/>
              <a:gd name="connsiteX282" fmla="*/ 6433231 w 8622084"/>
              <a:gd name="connsiteY282" fmla="*/ 6305868 h 8037362"/>
              <a:gd name="connsiteX283" fmla="*/ 6409523 w 8622084"/>
              <a:gd name="connsiteY283" fmla="*/ 6516154 h 8037362"/>
              <a:gd name="connsiteX284" fmla="*/ 6428123 w 8622084"/>
              <a:gd name="connsiteY284" fmla="*/ 6637103 h 8037362"/>
              <a:gd name="connsiteX285" fmla="*/ 6462143 w 8622084"/>
              <a:gd name="connsiteY285" fmla="*/ 6665148 h 8037362"/>
              <a:gd name="connsiteX286" fmla="*/ 6470816 w 8622084"/>
              <a:gd name="connsiteY286" fmla="*/ 6675748 h 8037362"/>
              <a:gd name="connsiteX287" fmla="*/ 6513799 w 8622084"/>
              <a:gd name="connsiteY287" fmla="*/ 6755256 h 8037362"/>
              <a:gd name="connsiteX288" fmla="*/ 6613159 w 8622084"/>
              <a:gd name="connsiteY288" fmla="*/ 6828018 h 8037362"/>
              <a:gd name="connsiteX289" fmla="*/ 6907964 w 8622084"/>
              <a:gd name="connsiteY289" fmla="*/ 7007947 h 8037362"/>
              <a:gd name="connsiteX290" fmla="*/ 7071220 w 8622084"/>
              <a:gd name="connsiteY290" fmla="*/ 7127835 h 8037362"/>
              <a:gd name="connsiteX291" fmla="*/ 7454304 w 8622084"/>
              <a:gd name="connsiteY291" fmla="*/ 7337735 h 8037362"/>
              <a:gd name="connsiteX292" fmla="*/ 7619391 w 8622084"/>
              <a:gd name="connsiteY292" fmla="*/ 7411653 h 8037362"/>
              <a:gd name="connsiteX293" fmla="*/ 7654181 w 8622084"/>
              <a:gd name="connsiteY293" fmla="*/ 7431989 h 8037362"/>
              <a:gd name="connsiteX294" fmla="*/ 7732726 w 8622084"/>
              <a:gd name="connsiteY294" fmla="*/ 7480368 h 8037362"/>
              <a:gd name="connsiteX295" fmla="*/ 8116580 w 8622084"/>
              <a:gd name="connsiteY295" fmla="*/ 7648732 h 8037362"/>
              <a:gd name="connsiteX296" fmla="*/ 8398760 w 8622084"/>
              <a:gd name="connsiteY296" fmla="*/ 7783365 h 8037362"/>
              <a:gd name="connsiteX297" fmla="*/ 8493013 w 8622084"/>
              <a:gd name="connsiteY297" fmla="*/ 7827407 h 8037362"/>
              <a:gd name="connsiteX298" fmla="*/ 8539754 w 8622084"/>
              <a:gd name="connsiteY298" fmla="*/ 7881665 h 8037362"/>
              <a:gd name="connsiteX299" fmla="*/ 8600855 w 8622084"/>
              <a:gd name="connsiteY299" fmla="*/ 7930912 h 8037362"/>
              <a:gd name="connsiteX300" fmla="*/ 8615407 w 8622084"/>
              <a:gd name="connsiteY300" fmla="*/ 8012829 h 803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8622084" h="8037362">
                <a:moveTo>
                  <a:pt x="8615407" y="8012829"/>
                </a:moveTo>
                <a:cubicBezTo>
                  <a:pt x="8606252" y="8037693"/>
                  <a:pt x="8590639" y="8039235"/>
                  <a:pt x="8565004" y="8036248"/>
                </a:cubicBezTo>
                <a:cubicBezTo>
                  <a:pt x="8545151" y="8033935"/>
                  <a:pt x="8527611" y="8029887"/>
                  <a:pt x="8510553" y="8021696"/>
                </a:cubicBezTo>
                <a:cubicBezTo>
                  <a:pt x="8453115" y="7993554"/>
                  <a:pt x="8392207" y="7981411"/>
                  <a:pt x="8329083" y="7969751"/>
                </a:cubicBezTo>
                <a:cubicBezTo>
                  <a:pt x="8217290" y="7949223"/>
                  <a:pt x="8102509" y="7969172"/>
                  <a:pt x="7992451" y="7937658"/>
                </a:cubicBezTo>
                <a:cubicBezTo>
                  <a:pt x="7920943" y="7950379"/>
                  <a:pt x="7850879" y="7919348"/>
                  <a:pt x="7779466" y="7930334"/>
                </a:cubicBezTo>
                <a:cubicBezTo>
                  <a:pt x="7757494" y="7933707"/>
                  <a:pt x="7737448" y="7923684"/>
                  <a:pt x="7716439" y="7921178"/>
                </a:cubicBezTo>
                <a:cubicBezTo>
                  <a:pt x="7676058" y="7916071"/>
                  <a:pt x="7635774" y="7927443"/>
                  <a:pt x="7597129" y="7920504"/>
                </a:cubicBezTo>
                <a:cubicBezTo>
                  <a:pt x="7530342" y="7908361"/>
                  <a:pt x="7464905" y="7912408"/>
                  <a:pt x="7397540" y="7913854"/>
                </a:cubicBezTo>
                <a:cubicBezTo>
                  <a:pt x="7281218" y="7916071"/>
                  <a:pt x="7163643" y="7909421"/>
                  <a:pt x="7047705" y="7915396"/>
                </a:cubicBezTo>
                <a:cubicBezTo>
                  <a:pt x="6950176" y="7920408"/>
                  <a:pt x="6852646" y="7903061"/>
                  <a:pt x="6755791" y="7920793"/>
                </a:cubicBezTo>
                <a:cubicBezTo>
                  <a:pt x="6686981" y="7896892"/>
                  <a:pt x="6617014" y="7929659"/>
                  <a:pt x="6546758" y="7916071"/>
                </a:cubicBezTo>
                <a:cubicBezTo>
                  <a:pt x="6509750" y="7908939"/>
                  <a:pt x="6469756" y="7921371"/>
                  <a:pt x="6431978" y="7932261"/>
                </a:cubicBezTo>
                <a:cubicBezTo>
                  <a:pt x="6377527" y="7948163"/>
                  <a:pt x="6321438" y="7954042"/>
                  <a:pt x="6264867" y="7954620"/>
                </a:cubicBezTo>
                <a:cubicBezTo>
                  <a:pt x="6257157" y="7954620"/>
                  <a:pt x="6248291" y="7956258"/>
                  <a:pt x="6241737" y="7953271"/>
                </a:cubicBezTo>
                <a:cubicBezTo>
                  <a:pt x="6174276" y="7922913"/>
                  <a:pt x="6107200" y="7941995"/>
                  <a:pt x="6039739" y="7952596"/>
                </a:cubicBezTo>
                <a:cubicBezTo>
                  <a:pt x="5983843" y="7961463"/>
                  <a:pt x="5926886" y="7963486"/>
                  <a:pt x="5871568" y="7977653"/>
                </a:cubicBezTo>
                <a:cubicBezTo>
                  <a:pt x="5838801" y="7985941"/>
                  <a:pt x="5804010" y="7984688"/>
                  <a:pt x="5772496" y="7975726"/>
                </a:cubicBezTo>
                <a:cubicBezTo>
                  <a:pt x="5697036" y="7954138"/>
                  <a:pt x="5618588" y="7960595"/>
                  <a:pt x="5542743" y="7946814"/>
                </a:cubicBezTo>
                <a:cubicBezTo>
                  <a:pt x="5492629" y="7937658"/>
                  <a:pt x="5446273" y="7955005"/>
                  <a:pt x="5397316" y="7954138"/>
                </a:cubicBezTo>
                <a:cubicBezTo>
                  <a:pt x="5328794" y="7952982"/>
                  <a:pt x="5260466" y="7949994"/>
                  <a:pt x="5192234" y="7946139"/>
                </a:cubicBezTo>
                <a:cubicBezTo>
                  <a:pt x="5079092" y="7939875"/>
                  <a:pt x="4965950" y="7945176"/>
                  <a:pt x="4852615" y="7944019"/>
                </a:cubicBezTo>
                <a:cubicBezTo>
                  <a:pt x="4787948" y="7943344"/>
                  <a:pt x="4723860" y="7944308"/>
                  <a:pt x="4660158" y="7928599"/>
                </a:cubicBezTo>
                <a:cubicBezTo>
                  <a:pt x="4616211" y="7917709"/>
                  <a:pt x="4570338" y="7928021"/>
                  <a:pt x="4525524" y="7924070"/>
                </a:cubicBezTo>
                <a:cubicBezTo>
                  <a:pt x="4507985" y="7922431"/>
                  <a:pt x="4488035" y="7925611"/>
                  <a:pt x="4473579" y="7917998"/>
                </a:cubicBezTo>
                <a:cubicBezTo>
                  <a:pt x="4424236" y="7892459"/>
                  <a:pt x="4374411" y="7900940"/>
                  <a:pt x="4324105" y="7909421"/>
                </a:cubicBezTo>
                <a:cubicBezTo>
                  <a:pt x="4298951" y="7913565"/>
                  <a:pt x="4274087" y="7919540"/>
                  <a:pt x="4248741" y="7922527"/>
                </a:cubicBezTo>
                <a:cubicBezTo>
                  <a:pt x="4207975" y="7927346"/>
                  <a:pt x="4167209" y="7930141"/>
                  <a:pt x="4128082" y="7911059"/>
                </a:cubicBezTo>
                <a:cubicBezTo>
                  <a:pt x="4104759" y="7899687"/>
                  <a:pt x="4078642" y="7895928"/>
                  <a:pt x="4053296" y="7898531"/>
                </a:cubicBezTo>
                <a:cubicBezTo>
                  <a:pt x="3974559" y="7906530"/>
                  <a:pt x="3896304" y="7884749"/>
                  <a:pt x="3819302" y="7891014"/>
                </a:cubicBezTo>
                <a:cubicBezTo>
                  <a:pt x="3728422" y="7898145"/>
                  <a:pt x="3635229" y="7883015"/>
                  <a:pt x="3546181" y="7912794"/>
                </a:cubicBezTo>
                <a:cubicBezTo>
                  <a:pt x="3528544" y="7918769"/>
                  <a:pt x="3520160" y="7915396"/>
                  <a:pt x="3524304" y="7894290"/>
                </a:cubicBezTo>
                <a:cubicBezTo>
                  <a:pt x="3526424" y="7883304"/>
                  <a:pt x="3515727" y="7882725"/>
                  <a:pt x="3508402" y="7883015"/>
                </a:cubicBezTo>
                <a:cubicBezTo>
                  <a:pt x="3496741" y="7883496"/>
                  <a:pt x="3484984" y="7885713"/>
                  <a:pt x="3473419" y="7886773"/>
                </a:cubicBezTo>
                <a:cubicBezTo>
                  <a:pt x="3407211" y="7893519"/>
                  <a:pt x="3342255" y="7896411"/>
                  <a:pt x="3281926" y="7858150"/>
                </a:cubicBezTo>
                <a:cubicBezTo>
                  <a:pt x="3263325" y="7846489"/>
                  <a:pt x="3243280" y="7843213"/>
                  <a:pt x="3244629" y="7814011"/>
                </a:cubicBezTo>
                <a:cubicBezTo>
                  <a:pt x="3245400" y="7797724"/>
                  <a:pt x="3230848" y="7786352"/>
                  <a:pt x="3213308" y="7784136"/>
                </a:cubicBezTo>
                <a:cubicBezTo>
                  <a:pt x="3196057" y="7782016"/>
                  <a:pt x="3178517" y="7780088"/>
                  <a:pt x="3160881" y="7779799"/>
                </a:cubicBezTo>
                <a:cubicBezTo>
                  <a:pt x="3110285" y="7778835"/>
                  <a:pt x="3059496" y="7779414"/>
                  <a:pt x="3014779" y="7748959"/>
                </a:cubicBezTo>
                <a:cubicBezTo>
                  <a:pt x="3006684" y="7743563"/>
                  <a:pt x="2996179" y="7742984"/>
                  <a:pt x="2986638" y="7747611"/>
                </a:cubicBezTo>
                <a:cubicBezTo>
                  <a:pt x="2998589" y="7736527"/>
                  <a:pt x="3010635" y="7725252"/>
                  <a:pt x="3025284" y="7711856"/>
                </a:cubicBezTo>
                <a:cubicBezTo>
                  <a:pt x="3045233" y="7699713"/>
                  <a:pt x="2966400" y="7710507"/>
                  <a:pt x="3015936" y="7687859"/>
                </a:cubicBezTo>
                <a:cubicBezTo>
                  <a:pt x="3033861" y="7679667"/>
                  <a:pt x="3013623" y="7675331"/>
                  <a:pt x="3008708" y="7670223"/>
                </a:cubicBezTo>
                <a:cubicBezTo>
                  <a:pt x="2990686" y="7650948"/>
                  <a:pt x="2986253" y="7636203"/>
                  <a:pt x="3011117" y="7614905"/>
                </a:cubicBezTo>
                <a:cubicBezTo>
                  <a:pt x="3030199" y="7598425"/>
                  <a:pt x="3045618" y="7578861"/>
                  <a:pt x="3059496" y="7558334"/>
                </a:cubicBezTo>
                <a:lnTo>
                  <a:pt x="679658" y="7548022"/>
                </a:lnTo>
                <a:lnTo>
                  <a:pt x="685441" y="4827601"/>
                </a:lnTo>
                <a:cubicBezTo>
                  <a:pt x="675707" y="4830396"/>
                  <a:pt x="665973" y="4833576"/>
                  <a:pt x="656336" y="4836949"/>
                </a:cubicBezTo>
                <a:cubicBezTo>
                  <a:pt x="630026" y="4846105"/>
                  <a:pt x="607860" y="4853621"/>
                  <a:pt x="585405" y="4828372"/>
                </a:cubicBezTo>
                <a:cubicBezTo>
                  <a:pt x="574804" y="4816325"/>
                  <a:pt x="555626" y="4820469"/>
                  <a:pt x="539917" y="4820084"/>
                </a:cubicBezTo>
                <a:cubicBezTo>
                  <a:pt x="513511" y="4819409"/>
                  <a:pt x="487008" y="4820758"/>
                  <a:pt x="460891" y="4818156"/>
                </a:cubicBezTo>
                <a:cubicBezTo>
                  <a:pt x="442291" y="4816325"/>
                  <a:pt x="419933" y="4814398"/>
                  <a:pt x="414247" y="4791075"/>
                </a:cubicBezTo>
                <a:cubicBezTo>
                  <a:pt x="407115" y="4762260"/>
                  <a:pt x="388419" y="4761682"/>
                  <a:pt x="365675" y="4767079"/>
                </a:cubicBezTo>
                <a:cubicBezTo>
                  <a:pt x="358832" y="4768621"/>
                  <a:pt x="352182" y="4770837"/>
                  <a:pt x="345243" y="4772283"/>
                </a:cubicBezTo>
                <a:cubicBezTo>
                  <a:pt x="294262" y="4783269"/>
                  <a:pt x="270554" y="4765440"/>
                  <a:pt x="275084" y="4713592"/>
                </a:cubicBezTo>
                <a:cubicBezTo>
                  <a:pt x="278071" y="4679572"/>
                  <a:pt x="283950" y="4646034"/>
                  <a:pt x="326451" y="4630711"/>
                </a:cubicBezTo>
                <a:cubicBezTo>
                  <a:pt x="356615" y="4619917"/>
                  <a:pt x="386395" y="4602955"/>
                  <a:pt x="411163" y="4580115"/>
                </a:cubicBezTo>
                <a:cubicBezTo>
                  <a:pt x="382058" y="4540216"/>
                  <a:pt x="356712" y="4497137"/>
                  <a:pt x="323367" y="4461576"/>
                </a:cubicBezTo>
                <a:cubicBezTo>
                  <a:pt x="276433" y="4411558"/>
                  <a:pt x="261013" y="4342266"/>
                  <a:pt x="212827" y="4293597"/>
                </a:cubicBezTo>
                <a:cubicBezTo>
                  <a:pt x="177265" y="4257554"/>
                  <a:pt x="144209" y="4219197"/>
                  <a:pt x="115297" y="4177179"/>
                </a:cubicBezTo>
                <a:cubicBezTo>
                  <a:pt x="96312" y="4149519"/>
                  <a:pt x="85711" y="4118391"/>
                  <a:pt x="71640" y="4088708"/>
                </a:cubicBezTo>
                <a:cubicBezTo>
                  <a:pt x="46005" y="4034450"/>
                  <a:pt x="36175" y="3975758"/>
                  <a:pt x="12756" y="3921597"/>
                </a:cubicBezTo>
                <a:cubicBezTo>
                  <a:pt x="-3627" y="3883626"/>
                  <a:pt x="-7386" y="3847486"/>
                  <a:pt x="20562" y="3812888"/>
                </a:cubicBezTo>
                <a:cubicBezTo>
                  <a:pt x="34826" y="3795155"/>
                  <a:pt x="35307" y="3774435"/>
                  <a:pt x="33284" y="3752751"/>
                </a:cubicBezTo>
                <a:cubicBezTo>
                  <a:pt x="21044" y="3623033"/>
                  <a:pt x="24610" y="3493218"/>
                  <a:pt x="28176" y="3363115"/>
                </a:cubicBezTo>
                <a:cubicBezTo>
                  <a:pt x="30200" y="3288329"/>
                  <a:pt x="25285" y="3213254"/>
                  <a:pt x="32127" y="3138469"/>
                </a:cubicBezTo>
                <a:cubicBezTo>
                  <a:pt x="41283" y="3040361"/>
                  <a:pt x="57570" y="2943892"/>
                  <a:pt x="98625" y="2853397"/>
                </a:cubicBezTo>
                <a:cubicBezTo>
                  <a:pt x="111346" y="2825449"/>
                  <a:pt x="119056" y="2798561"/>
                  <a:pt x="110575" y="2767336"/>
                </a:cubicBezTo>
                <a:cubicBezTo>
                  <a:pt x="105660" y="2749121"/>
                  <a:pt x="107973" y="2728883"/>
                  <a:pt x="105467" y="2709801"/>
                </a:cubicBezTo>
                <a:cubicBezTo>
                  <a:pt x="103540" y="2694189"/>
                  <a:pt x="101805" y="2677709"/>
                  <a:pt x="95348" y="2663735"/>
                </a:cubicBezTo>
                <a:cubicBezTo>
                  <a:pt x="79061" y="2628173"/>
                  <a:pt x="72507" y="2599454"/>
                  <a:pt x="77519" y="2564278"/>
                </a:cubicBezTo>
                <a:cubicBezTo>
                  <a:pt x="80506" y="2543461"/>
                  <a:pt x="80603" y="2521392"/>
                  <a:pt x="87638" y="2502021"/>
                </a:cubicBezTo>
                <a:cubicBezTo>
                  <a:pt x="122622" y="2405648"/>
                  <a:pt x="90818" y="2310527"/>
                  <a:pt x="83205" y="2215214"/>
                </a:cubicBezTo>
                <a:cubicBezTo>
                  <a:pt x="80796" y="2184471"/>
                  <a:pt x="61039" y="2156716"/>
                  <a:pt x="50534" y="2126936"/>
                </a:cubicBezTo>
                <a:cubicBezTo>
                  <a:pt x="26345" y="2057837"/>
                  <a:pt x="34055" y="1992496"/>
                  <a:pt x="63063" y="1927637"/>
                </a:cubicBezTo>
                <a:cubicBezTo>
                  <a:pt x="66725" y="1919541"/>
                  <a:pt x="69809" y="1910579"/>
                  <a:pt x="78483" y="1907302"/>
                </a:cubicBezTo>
                <a:cubicBezTo>
                  <a:pt x="113081" y="1894292"/>
                  <a:pt x="109226" y="1869813"/>
                  <a:pt x="99396" y="1842636"/>
                </a:cubicBezTo>
                <a:cubicBezTo>
                  <a:pt x="85807" y="1805243"/>
                  <a:pt x="81856" y="1771705"/>
                  <a:pt x="125031" y="1747804"/>
                </a:cubicBezTo>
                <a:cubicBezTo>
                  <a:pt x="137174" y="1741058"/>
                  <a:pt x="143053" y="1721109"/>
                  <a:pt x="141992" y="1705111"/>
                </a:cubicBezTo>
                <a:cubicBezTo>
                  <a:pt x="140643" y="1685644"/>
                  <a:pt x="153846" y="1675235"/>
                  <a:pt x="160882" y="1660683"/>
                </a:cubicBezTo>
                <a:cubicBezTo>
                  <a:pt x="179385" y="1622905"/>
                  <a:pt x="209165" y="1602956"/>
                  <a:pt x="244052" y="1586090"/>
                </a:cubicBezTo>
                <a:cubicBezTo>
                  <a:pt x="253496" y="1581464"/>
                  <a:pt x="263905" y="1575971"/>
                  <a:pt x="266988" y="1565274"/>
                </a:cubicBezTo>
                <a:cubicBezTo>
                  <a:pt x="276337" y="1532892"/>
                  <a:pt x="304381" y="1515449"/>
                  <a:pt x="323849" y="1491163"/>
                </a:cubicBezTo>
                <a:cubicBezTo>
                  <a:pt x="339076" y="1472081"/>
                  <a:pt x="359507" y="1454734"/>
                  <a:pt x="335028" y="1427846"/>
                </a:cubicBezTo>
                <a:cubicBezTo>
                  <a:pt x="326933" y="1418883"/>
                  <a:pt x="332715" y="1408089"/>
                  <a:pt x="340618" y="1399801"/>
                </a:cubicBezTo>
                <a:cubicBezTo>
                  <a:pt x="356326" y="1383225"/>
                  <a:pt x="369240" y="1362023"/>
                  <a:pt x="388129" y="1350844"/>
                </a:cubicBezTo>
                <a:cubicBezTo>
                  <a:pt x="431883" y="1324919"/>
                  <a:pt x="461662" y="1286852"/>
                  <a:pt x="491441" y="1247724"/>
                </a:cubicBezTo>
                <a:cubicBezTo>
                  <a:pt x="538279" y="1186335"/>
                  <a:pt x="599861" y="1142967"/>
                  <a:pt x="667901" y="1108658"/>
                </a:cubicBezTo>
                <a:cubicBezTo>
                  <a:pt x="708667" y="1088130"/>
                  <a:pt x="750685" y="1069916"/>
                  <a:pt x="792511" y="1051412"/>
                </a:cubicBezTo>
                <a:cubicBezTo>
                  <a:pt x="818435" y="1039944"/>
                  <a:pt x="842336" y="1025584"/>
                  <a:pt x="864502" y="1007948"/>
                </a:cubicBezTo>
                <a:cubicBezTo>
                  <a:pt x="932349" y="953883"/>
                  <a:pt x="1006749" y="912635"/>
                  <a:pt x="1088955" y="883723"/>
                </a:cubicBezTo>
                <a:cubicBezTo>
                  <a:pt x="1174920" y="853558"/>
                  <a:pt x="1256162" y="811347"/>
                  <a:pt x="1343091" y="783399"/>
                </a:cubicBezTo>
                <a:cubicBezTo>
                  <a:pt x="1356872" y="778965"/>
                  <a:pt x="1368919" y="772123"/>
                  <a:pt x="1375569" y="758438"/>
                </a:cubicBezTo>
                <a:cubicBezTo>
                  <a:pt x="1389254" y="730008"/>
                  <a:pt x="1405541" y="702445"/>
                  <a:pt x="1416045" y="672955"/>
                </a:cubicBezTo>
                <a:cubicBezTo>
                  <a:pt x="1427996" y="639128"/>
                  <a:pt x="1422213" y="633827"/>
                  <a:pt x="1384339" y="630743"/>
                </a:cubicBezTo>
                <a:cubicBezTo>
                  <a:pt x="1380965" y="630454"/>
                  <a:pt x="1377785" y="628527"/>
                  <a:pt x="1374701" y="627467"/>
                </a:cubicBezTo>
                <a:cubicBezTo>
                  <a:pt x="1370846" y="618119"/>
                  <a:pt x="1374894" y="610216"/>
                  <a:pt x="1379424" y="602699"/>
                </a:cubicBezTo>
                <a:cubicBezTo>
                  <a:pt x="1415563" y="542466"/>
                  <a:pt x="1451703" y="482232"/>
                  <a:pt x="1488229" y="422288"/>
                </a:cubicBezTo>
                <a:cubicBezTo>
                  <a:pt x="1504420" y="395786"/>
                  <a:pt x="1524658" y="372753"/>
                  <a:pt x="1526296" y="337865"/>
                </a:cubicBezTo>
                <a:cubicBezTo>
                  <a:pt x="1527645" y="310014"/>
                  <a:pt x="1539499" y="307315"/>
                  <a:pt x="1566002" y="315989"/>
                </a:cubicBezTo>
                <a:cubicBezTo>
                  <a:pt x="1581807" y="321097"/>
                  <a:pt x="1593276" y="331023"/>
                  <a:pt x="1603684" y="343262"/>
                </a:cubicBezTo>
                <a:cubicBezTo>
                  <a:pt x="1631054" y="375451"/>
                  <a:pt x="1657653" y="408314"/>
                  <a:pt x="1676253" y="446478"/>
                </a:cubicBezTo>
                <a:cubicBezTo>
                  <a:pt x="1695624" y="486087"/>
                  <a:pt x="1717982" y="522806"/>
                  <a:pt x="1754508" y="549597"/>
                </a:cubicBezTo>
                <a:cubicBezTo>
                  <a:pt x="1763759" y="556440"/>
                  <a:pt x="1774746" y="567715"/>
                  <a:pt x="1766458" y="580822"/>
                </a:cubicBezTo>
                <a:cubicBezTo>
                  <a:pt x="1760097" y="590941"/>
                  <a:pt x="1747376" y="586219"/>
                  <a:pt x="1737161" y="584774"/>
                </a:cubicBezTo>
                <a:cubicBezTo>
                  <a:pt x="1735426" y="584484"/>
                  <a:pt x="1733787" y="583521"/>
                  <a:pt x="1732053" y="583521"/>
                </a:cubicBezTo>
                <a:cubicBezTo>
                  <a:pt x="1715284" y="583135"/>
                  <a:pt x="1694082" y="561548"/>
                  <a:pt x="1684155" y="578220"/>
                </a:cubicBezTo>
                <a:cubicBezTo>
                  <a:pt x="1670663" y="600771"/>
                  <a:pt x="1692733" y="623997"/>
                  <a:pt x="1701310" y="646163"/>
                </a:cubicBezTo>
                <a:cubicBezTo>
                  <a:pt x="1709212" y="666594"/>
                  <a:pt x="1726463" y="666402"/>
                  <a:pt x="1745545" y="662065"/>
                </a:cubicBezTo>
                <a:cubicBezTo>
                  <a:pt x="1814548" y="646260"/>
                  <a:pt x="1883648" y="630165"/>
                  <a:pt x="1954000" y="621877"/>
                </a:cubicBezTo>
                <a:cubicBezTo>
                  <a:pt x="1970673" y="619853"/>
                  <a:pt x="1983587" y="614456"/>
                  <a:pt x="1996019" y="603277"/>
                </a:cubicBezTo>
                <a:cubicBezTo>
                  <a:pt x="2045362" y="558560"/>
                  <a:pt x="2071479" y="513554"/>
                  <a:pt x="2088055" y="438575"/>
                </a:cubicBezTo>
                <a:cubicBezTo>
                  <a:pt x="2069359" y="446478"/>
                  <a:pt x="2052397" y="453224"/>
                  <a:pt x="2035821" y="460645"/>
                </a:cubicBezTo>
                <a:cubicBezTo>
                  <a:pt x="2020112" y="467680"/>
                  <a:pt x="2004789" y="475294"/>
                  <a:pt x="1988984" y="482811"/>
                </a:cubicBezTo>
                <a:cubicBezTo>
                  <a:pt x="1977515" y="470860"/>
                  <a:pt x="1972407" y="455248"/>
                  <a:pt x="1958819" y="447538"/>
                </a:cubicBezTo>
                <a:cubicBezTo>
                  <a:pt x="1960168" y="439250"/>
                  <a:pt x="1964312" y="432793"/>
                  <a:pt x="1970865" y="430384"/>
                </a:cubicBezTo>
                <a:cubicBezTo>
                  <a:pt x="2018377" y="412747"/>
                  <a:pt x="2041121" y="371885"/>
                  <a:pt x="2058276" y="329867"/>
                </a:cubicBezTo>
                <a:cubicBezTo>
                  <a:pt x="2076876" y="284186"/>
                  <a:pt x="2100391" y="242071"/>
                  <a:pt x="2125544" y="200052"/>
                </a:cubicBezTo>
                <a:cubicBezTo>
                  <a:pt x="2151565" y="156395"/>
                  <a:pt x="2151180" y="105895"/>
                  <a:pt x="2155516" y="57131"/>
                </a:cubicBezTo>
                <a:cubicBezTo>
                  <a:pt x="2157155" y="38916"/>
                  <a:pt x="2158986" y="23304"/>
                  <a:pt x="2176333" y="11932"/>
                </a:cubicBezTo>
                <a:cubicBezTo>
                  <a:pt x="2204474" y="-6476"/>
                  <a:pt x="2216424" y="-5126"/>
                  <a:pt x="2234253" y="26869"/>
                </a:cubicBezTo>
                <a:cubicBezTo>
                  <a:pt x="2259021" y="71297"/>
                  <a:pt x="2282825" y="116400"/>
                  <a:pt x="2305184" y="162081"/>
                </a:cubicBezTo>
                <a:cubicBezTo>
                  <a:pt x="2329373" y="211617"/>
                  <a:pt x="2360117" y="255659"/>
                  <a:pt x="2400593" y="293341"/>
                </a:cubicBezTo>
                <a:cubicBezTo>
                  <a:pt x="2422277" y="313579"/>
                  <a:pt x="2441455" y="336516"/>
                  <a:pt x="2462079" y="357911"/>
                </a:cubicBezTo>
                <a:cubicBezTo>
                  <a:pt x="2475475" y="371789"/>
                  <a:pt x="2473259" y="387209"/>
                  <a:pt x="2465260" y="401568"/>
                </a:cubicBezTo>
                <a:cubicBezTo>
                  <a:pt x="2457550" y="415542"/>
                  <a:pt x="2443865" y="410242"/>
                  <a:pt x="2432300" y="406483"/>
                </a:cubicBezTo>
                <a:cubicBezTo>
                  <a:pt x="2413604" y="400412"/>
                  <a:pt x="2394811" y="397039"/>
                  <a:pt x="2375343" y="401086"/>
                </a:cubicBezTo>
                <a:cubicBezTo>
                  <a:pt x="2357996" y="404748"/>
                  <a:pt x="2349034" y="417759"/>
                  <a:pt x="2359442" y="431733"/>
                </a:cubicBezTo>
                <a:cubicBezTo>
                  <a:pt x="2389607" y="471921"/>
                  <a:pt x="2408689" y="521264"/>
                  <a:pt x="2455044" y="548730"/>
                </a:cubicBezTo>
                <a:cubicBezTo>
                  <a:pt x="2483956" y="565884"/>
                  <a:pt x="2482607" y="586412"/>
                  <a:pt x="2452827" y="601061"/>
                </a:cubicBezTo>
                <a:cubicBezTo>
                  <a:pt x="2443479" y="605590"/>
                  <a:pt x="2432685" y="607132"/>
                  <a:pt x="2422759" y="610794"/>
                </a:cubicBezTo>
                <a:cubicBezTo>
                  <a:pt x="2413507" y="614167"/>
                  <a:pt x="2400979" y="613589"/>
                  <a:pt x="2398762" y="628045"/>
                </a:cubicBezTo>
                <a:cubicBezTo>
                  <a:pt x="2410231" y="645489"/>
                  <a:pt x="2429312" y="642115"/>
                  <a:pt x="2445792" y="643368"/>
                </a:cubicBezTo>
                <a:cubicBezTo>
                  <a:pt x="2597291" y="655126"/>
                  <a:pt x="2743489" y="692326"/>
                  <a:pt x="2888049" y="736272"/>
                </a:cubicBezTo>
                <a:cubicBezTo>
                  <a:pt x="2927947" y="748415"/>
                  <a:pt x="2965725" y="767593"/>
                  <a:pt x="3004564" y="783399"/>
                </a:cubicBezTo>
                <a:cubicBezTo>
                  <a:pt x="3088505" y="817611"/>
                  <a:pt x="3170904" y="855389"/>
                  <a:pt x="3258025" y="881699"/>
                </a:cubicBezTo>
                <a:cubicBezTo>
                  <a:pt x="3286166" y="890276"/>
                  <a:pt x="3311319" y="908202"/>
                  <a:pt x="3338111" y="921308"/>
                </a:cubicBezTo>
                <a:cubicBezTo>
                  <a:pt x="3418775" y="960629"/>
                  <a:pt x="3495681" y="1004671"/>
                  <a:pt x="3556974" y="1072614"/>
                </a:cubicBezTo>
                <a:cubicBezTo>
                  <a:pt x="3576538" y="1094298"/>
                  <a:pt x="3602752" y="1110874"/>
                  <a:pt x="3627616" y="1127065"/>
                </a:cubicBezTo>
                <a:cubicBezTo>
                  <a:pt x="3678887" y="1160410"/>
                  <a:pt x="3704136" y="1159928"/>
                  <a:pt x="3749913" y="1119066"/>
                </a:cubicBezTo>
                <a:cubicBezTo>
                  <a:pt x="3776898" y="1094973"/>
                  <a:pt x="3805039" y="1069916"/>
                  <a:pt x="3820940" y="1031367"/>
                </a:cubicBezTo>
                <a:cubicBezTo>
                  <a:pt x="3780367" y="1006984"/>
                  <a:pt x="3730735" y="998889"/>
                  <a:pt x="3692379" y="966507"/>
                </a:cubicBezTo>
                <a:cubicBezTo>
                  <a:pt x="3698836" y="960725"/>
                  <a:pt x="3702498" y="954557"/>
                  <a:pt x="3706256" y="954557"/>
                </a:cubicBezTo>
                <a:cubicBezTo>
                  <a:pt x="3772754" y="954075"/>
                  <a:pt x="3797714" y="896926"/>
                  <a:pt x="3836553" y="859051"/>
                </a:cubicBezTo>
                <a:cubicBezTo>
                  <a:pt x="3852262" y="843632"/>
                  <a:pt x="3842143" y="833223"/>
                  <a:pt x="3828457" y="820791"/>
                </a:cubicBezTo>
                <a:cubicBezTo>
                  <a:pt x="3809761" y="803637"/>
                  <a:pt x="3784415" y="812310"/>
                  <a:pt x="3764466" y="801613"/>
                </a:cubicBezTo>
                <a:cubicBezTo>
                  <a:pt x="3765526" y="784555"/>
                  <a:pt x="3773621" y="769714"/>
                  <a:pt x="3785379" y="766340"/>
                </a:cubicBezTo>
                <a:cubicBezTo>
                  <a:pt x="3827012" y="754101"/>
                  <a:pt x="3842335" y="717094"/>
                  <a:pt x="3866332" y="687893"/>
                </a:cubicBezTo>
                <a:cubicBezTo>
                  <a:pt x="3900930" y="645874"/>
                  <a:pt x="3936974" y="605205"/>
                  <a:pt x="3962416" y="556440"/>
                </a:cubicBezTo>
                <a:cubicBezTo>
                  <a:pt x="3976101" y="530226"/>
                  <a:pt x="3993834" y="507000"/>
                  <a:pt x="3997303" y="475294"/>
                </a:cubicBezTo>
                <a:cubicBezTo>
                  <a:pt x="3999905" y="450815"/>
                  <a:pt x="4022553" y="434046"/>
                  <a:pt x="4036720" y="414193"/>
                </a:cubicBezTo>
                <a:cubicBezTo>
                  <a:pt x="4042406" y="406098"/>
                  <a:pt x="4051561" y="408218"/>
                  <a:pt x="4060524" y="411784"/>
                </a:cubicBezTo>
                <a:cubicBezTo>
                  <a:pt x="4085485" y="421614"/>
                  <a:pt x="4098977" y="439346"/>
                  <a:pt x="4106494" y="465174"/>
                </a:cubicBezTo>
                <a:cubicBezTo>
                  <a:pt x="4126347" y="532539"/>
                  <a:pt x="4158632" y="594893"/>
                  <a:pt x="4190146" y="657342"/>
                </a:cubicBezTo>
                <a:cubicBezTo>
                  <a:pt x="4206047" y="703602"/>
                  <a:pt x="4221275" y="750053"/>
                  <a:pt x="4238043" y="795927"/>
                </a:cubicBezTo>
                <a:cubicBezTo>
                  <a:pt x="4247103" y="820695"/>
                  <a:pt x="4233803" y="826477"/>
                  <a:pt x="4214143" y="830139"/>
                </a:cubicBezTo>
                <a:cubicBezTo>
                  <a:pt x="4196218" y="833416"/>
                  <a:pt x="4184460" y="823683"/>
                  <a:pt x="4172124" y="813467"/>
                </a:cubicBezTo>
                <a:cubicBezTo>
                  <a:pt x="4161716" y="804890"/>
                  <a:pt x="4161041" y="787157"/>
                  <a:pt x="4137430" y="782628"/>
                </a:cubicBezTo>
                <a:cubicBezTo>
                  <a:pt x="4148416" y="836789"/>
                  <a:pt x="4140514" y="890469"/>
                  <a:pt x="4171642" y="938656"/>
                </a:cubicBezTo>
                <a:cubicBezTo>
                  <a:pt x="4194290" y="973832"/>
                  <a:pt x="4218769" y="1008430"/>
                  <a:pt x="4233225" y="1048136"/>
                </a:cubicBezTo>
                <a:cubicBezTo>
                  <a:pt x="4239393" y="1065097"/>
                  <a:pt x="4240164" y="1081962"/>
                  <a:pt x="4223780" y="1095937"/>
                </a:cubicBezTo>
                <a:cubicBezTo>
                  <a:pt x="4209421" y="1108272"/>
                  <a:pt x="4194965" y="1106538"/>
                  <a:pt x="4179738" y="1100466"/>
                </a:cubicBezTo>
                <a:cubicBezTo>
                  <a:pt x="4170100" y="1096515"/>
                  <a:pt x="4159981" y="1092660"/>
                  <a:pt x="4151693" y="1086685"/>
                </a:cubicBezTo>
                <a:cubicBezTo>
                  <a:pt x="4139743" y="1077915"/>
                  <a:pt x="4126154" y="1076277"/>
                  <a:pt x="4112566" y="1073096"/>
                </a:cubicBezTo>
                <a:cubicBezTo>
                  <a:pt x="4093484" y="1068663"/>
                  <a:pt x="4085774" y="1076084"/>
                  <a:pt x="4088183" y="1094491"/>
                </a:cubicBezTo>
                <a:cubicBezTo>
                  <a:pt x="4093387" y="1134389"/>
                  <a:pt x="4100422" y="1173806"/>
                  <a:pt x="4128178" y="1205706"/>
                </a:cubicBezTo>
                <a:cubicBezTo>
                  <a:pt x="4133478" y="1239629"/>
                  <a:pt x="4168365" y="1253121"/>
                  <a:pt x="4181376" y="1282419"/>
                </a:cubicBezTo>
                <a:cubicBezTo>
                  <a:pt x="4175304" y="1296778"/>
                  <a:pt x="4160077" y="1303235"/>
                  <a:pt x="4152078" y="1317498"/>
                </a:cubicBezTo>
                <a:cubicBezTo>
                  <a:pt x="4136370" y="1345350"/>
                  <a:pt x="4128660" y="1345736"/>
                  <a:pt x="4105627" y="1320486"/>
                </a:cubicBezTo>
                <a:cubicBezTo>
                  <a:pt x="4082015" y="1294562"/>
                  <a:pt x="4052043" y="1288972"/>
                  <a:pt x="4020626" y="1284250"/>
                </a:cubicBezTo>
                <a:cubicBezTo>
                  <a:pt x="4006844" y="1282130"/>
                  <a:pt x="3994605" y="1285310"/>
                  <a:pt x="3993737" y="1301115"/>
                </a:cubicBezTo>
                <a:cubicBezTo>
                  <a:pt x="3989979" y="1369154"/>
                  <a:pt x="3964922" y="1442302"/>
                  <a:pt x="4038262" y="1492898"/>
                </a:cubicBezTo>
                <a:cubicBezTo>
                  <a:pt x="4047995" y="1499644"/>
                  <a:pt x="4054356" y="1511305"/>
                  <a:pt x="4062451" y="1520557"/>
                </a:cubicBezTo>
                <a:cubicBezTo>
                  <a:pt x="4131069" y="1597944"/>
                  <a:pt x="4197856" y="1677163"/>
                  <a:pt x="4286808" y="1733252"/>
                </a:cubicBezTo>
                <a:cubicBezTo>
                  <a:pt x="4344825" y="1769777"/>
                  <a:pt x="4399950" y="1810351"/>
                  <a:pt x="4450161" y="1857381"/>
                </a:cubicBezTo>
                <a:cubicBezTo>
                  <a:pt x="4454979" y="1861814"/>
                  <a:pt x="4460665" y="1867018"/>
                  <a:pt x="4472230" y="1860079"/>
                </a:cubicBezTo>
                <a:cubicBezTo>
                  <a:pt x="4476856" y="1840901"/>
                  <a:pt x="4475989" y="1818446"/>
                  <a:pt x="4476856" y="1795991"/>
                </a:cubicBezTo>
                <a:cubicBezTo>
                  <a:pt x="4477627" y="1772765"/>
                  <a:pt x="4470977" y="1760333"/>
                  <a:pt x="4444571" y="1760044"/>
                </a:cubicBezTo>
                <a:cubicBezTo>
                  <a:pt x="4417297" y="1759658"/>
                  <a:pt x="4399565" y="1733927"/>
                  <a:pt x="4373737" y="1727470"/>
                </a:cubicBezTo>
                <a:cubicBezTo>
                  <a:pt x="4364099" y="1725157"/>
                  <a:pt x="4359377" y="1714749"/>
                  <a:pt x="4360534" y="1706653"/>
                </a:cubicBezTo>
                <a:cubicBezTo>
                  <a:pt x="4365545" y="1671381"/>
                  <a:pt x="4338850" y="1666176"/>
                  <a:pt x="4301168" y="1659141"/>
                </a:cubicBezTo>
                <a:cubicBezTo>
                  <a:pt x="4383952" y="1629844"/>
                  <a:pt x="4411804" y="1559973"/>
                  <a:pt x="4467797" y="1517473"/>
                </a:cubicBezTo>
                <a:cubicBezTo>
                  <a:pt x="4419514" y="1530676"/>
                  <a:pt x="4383952" y="1489235"/>
                  <a:pt x="4339524" y="1494247"/>
                </a:cubicBezTo>
                <a:cubicBezTo>
                  <a:pt x="4331236" y="1495114"/>
                  <a:pt x="4327863" y="1482200"/>
                  <a:pt x="4338079" y="1475358"/>
                </a:cubicBezTo>
                <a:cubicBezTo>
                  <a:pt x="4390409" y="1439892"/>
                  <a:pt x="4414406" y="1379948"/>
                  <a:pt x="4458063" y="1336966"/>
                </a:cubicBezTo>
                <a:cubicBezTo>
                  <a:pt x="4462786" y="1332340"/>
                  <a:pt x="4468279" y="1326365"/>
                  <a:pt x="4465002" y="1318462"/>
                </a:cubicBezTo>
                <a:cubicBezTo>
                  <a:pt x="4460569" y="1307861"/>
                  <a:pt x="4451895" y="1308921"/>
                  <a:pt x="4443029" y="1311234"/>
                </a:cubicBezTo>
                <a:cubicBezTo>
                  <a:pt x="4434645" y="1313354"/>
                  <a:pt x="4426357" y="1317209"/>
                  <a:pt x="4415563" y="1311909"/>
                </a:cubicBezTo>
                <a:cubicBezTo>
                  <a:pt x="4435608" y="1286273"/>
                  <a:pt x="4409973" y="1267963"/>
                  <a:pt x="4404865" y="1245797"/>
                </a:cubicBezTo>
                <a:cubicBezTo>
                  <a:pt x="4481771" y="1216018"/>
                  <a:pt x="4542004" y="1164940"/>
                  <a:pt x="4591444" y="1099888"/>
                </a:cubicBezTo>
                <a:cubicBezTo>
                  <a:pt x="4597901" y="1091407"/>
                  <a:pt x="4604165" y="1082926"/>
                  <a:pt x="4604936" y="1072036"/>
                </a:cubicBezTo>
                <a:cubicBezTo>
                  <a:pt x="4608694" y="1018934"/>
                  <a:pt x="4648786" y="1006020"/>
                  <a:pt x="4690322" y="994745"/>
                </a:cubicBezTo>
                <a:cubicBezTo>
                  <a:pt x="4711332" y="989059"/>
                  <a:pt x="4725017" y="996287"/>
                  <a:pt x="4727619" y="1018453"/>
                </a:cubicBezTo>
                <a:cubicBezTo>
                  <a:pt x="4732052" y="1056424"/>
                  <a:pt x="4743231" y="1093335"/>
                  <a:pt x="4738895" y="1132847"/>
                </a:cubicBezTo>
                <a:cubicBezTo>
                  <a:pt x="4734172" y="1175252"/>
                  <a:pt x="4742075" y="1217752"/>
                  <a:pt x="4764819" y="1253989"/>
                </a:cubicBezTo>
                <a:cubicBezTo>
                  <a:pt x="4785154" y="1286370"/>
                  <a:pt x="4788238" y="1318269"/>
                  <a:pt x="4778311" y="1353253"/>
                </a:cubicBezTo>
                <a:cubicBezTo>
                  <a:pt x="4751519" y="1373491"/>
                  <a:pt x="4726173" y="1337930"/>
                  <a:pt x="4699382" y="1348434"/>
                </a:cubicBezTo>
                <a:cubicBezTo>
                  <a:pt x="4702755" y="1389393"/>
                  <a:pt x="4703815" y="1390357"/>
                  <a:pt x="4722318" y="1417437"/>
                </a:cubicBezTo>
                <a:cubicBezTo>
                  <a:pt x="4752387" y="1461480"/>
                  <a:pt x="4783708" y="1504077"/>
                  <a:pt x="4800862" y="1556600"/>
                </a:cubicBezTo>
                <a:cubicBezTo>
                  <a:pt x="4814548" y="1598330"/>
                  <a:pt x="4791032" y="1627145"/>
                  <a:pt x="4773974" y="1655094"/>
                </a:cubicBezTo>
                <a:cubicBezTo>
                  <a:pt x="4759133" y="1679669"/>
                  <a:pt x="4729161" y="1658948"/>
                  <a:pt x="4705742" y="1655383"/>
                </a:cubicBezTo>
                <a:cubicBezTo>
                  <a:pt x="4701213" y="1654708"/>
                  <a:pt x="4696105" y="1657503"/>
                  <a:pt x="4691575" y="1658563"/>
                </a:cubicBezTo>
                <a:cubicBezTo>
                  <a:pt x="4690804" y="1672730"/>
                  <a:pt x="4697647" y="1683331"/>
                  <a:pt x="4702851" y="1694221"/>
                </a:cubicBezTo>
                <a:cubicBezTo>
                  <a:pt x="4708922" y="1706846"/>
                  <a:pt x="4717596" y="1718218"/>
                  <a:pt x="4723475" y="1730939"/>
                </a:cubicBezTo>
                <a:cubicBezTo>
                  <a:pt x="4741882" y="1770548"/>
                  <a:pt x="4726848" y="1795606"/>
                  <a:pt x="4683384" y="1800039"/>
                </a:cubicBezTo>
                <a:cubicBezTo>
                  <a:pt x="4668831" y="1801484"/>
                  <a:pt x="4655917" y="1795702"/>
                  <a:pt x="4642232" y="1793293"/>
                </a:cubicBezTo>
                <a:cubicBezTo>
                  <a:pt x="4620645" y="1789534"/>
                  <a:pt x="4600117" y="1777584"/>
                  <a:pt x="4575446" y="1782017"/>
                </a:cubicBezTo>
                <a:cubicBezTo>
                  <a:pt x="4569374" y="1814880"/>
                  <a:pt x="4563592" y="1845720"/>
                  <a:pt x="4558098" y="1876655"/>
                </a:cubicBezTo>
                <a:cubicBezTo>
                  <a:pt x="4548461" y="1930046"/>
                  <a:pt x="4548750" y="1929757"/>
                  <a:pt x="4595299" y="1954139"/>
                </a:cubicBezTo>
                <a:cubicBezTo>
                  <a:pt x="4655917" y="1985750"/>
                  <a:pt x="4717018" y="2017167"/>
                  <a:pt x="4769638" y="2061595"/>
                </a:cubicBezTo>
                <a:cubicBezTo>
                  <a:pt x="4838255" y="2119516"/>
                  <a:pt x="4912559" y="2169148"/>
                  <a:pt x="4988694" y="2216274"/>
                </a:cubicBezTo>
                <a:cubicBezTo>
                  <a:pt x="5012401" y="2230923"/>
                  <a:pt x="5036302" y="2245283"/>
                  <a:pt x="5065118" y="2254438"/>
                </a:cubicBezTo>
                <a:cubicBezTo>
                  <a:pt x="5084681" y="2171846"/>
                  <a:pt x="5104149" y="2091568"/>
                  <a:pt x="5094993" y="2000398"/>
                </a:cubicBezTo>
                <a:cubicBezTo>
                  <a:pt x="5061552" y="2022661"/>
                  <a:pt x="5026665" y="2018709"/>
                  <a:pt x="4995344" y="2029310"/>
                </a:cubicBezTo>
                <a:cubicBezTo>
                  <a:pt x="4972503" y="2036924"/>
                  <a:pt x="4956505" y="2030081"/>
                  <a:pt x="4937230" y="2017842"/>
                </a:cubicBezTo>
                <a:cubicBezTo>
                  <a:pt x="4916318" y="2004542"/>
                  <a:pt x="4914679" y="1996640"/>
                  <a:pt x="4932123" y="1979389"/>
                </a:cubicBezTo>
                <a:cubicBezTo>
                  <a:pt x="4974141" y="1937371"/>
                  <a:pt x="5001704" y="1884847"/>
                  <a:pt x="5041891" y="1828083"/>
                </a:cubicBezTo>
                <a:cubicBezTo>
                  <a:pt x="4999776" y="1835793"/>
                  <a:pt x="4975491" y="1816037"/>
                  <a:pt x="4939158" y="1806688"/>
                </a:cubicBezTo>
                <a:cubicBezTo>
                  <a:pt x="4974816" y="1777873"/>
                  <a:pt x="5004210" y="1753298"/>
                  <a:pt x="5023677" y="1721784"/>
                </a:cubicBezTo>
                <a:cubicBezTo>
                  <a:pt x="5015485" y="1702702"/>
                  <a:pt x="4993223" y="1707135"/>
                  <a:pt x="4985706" y="1691233"/>
                </a:cubicBezTo>
                <a:cubicBezTo>
                  <a:pt x="4989850" y="1679669"/>
                  <a:pt x="5012691" y="1680632"/>
                  <a:pt x="5006137" y="1660587"/>
                </a:cubicBezTo>
                <a:cubicBezTo>
                  <a:pt x="5001608" y="1647095"/>
                  <a:pt x="5012979" y="1639867"/>
                  <a:pt x="5023195" y="1639481"/>
                </a:cubicBezTo>
                <a:cubicBezTo>
                  <a:pt x="5065118" y="1637746"/>
                  <a:pt x="5082561" y="1606522"/>
                  <a:pt x="5101065" y="1576935"/>
                </a:cubicBezTo>
                <a:cubicBezTo>
                  <a:pt x="5133061" y="1525857"/>
                  <a:pt x="5172863" y="1477863"/>
                  <a:pt x="5170453" y="1412137"/>
                </a:cubicBezTo>
                <a:cubicBezTo>
                  <a:pt x="5180187" y="1399994"/>
                  <a:pt x="5191174" y="1388622"/>
                  <a:pt x="5194161" y="1372528"/>
                </a:cubicBezTo>
                <a:cubicBezTo>
                  <a:pt x="5198787" y="1347567"/>
                  <a:pt x="5216520" y="1334749"/>
                  <a:pt x="5237818" y="1325112"/>
                </a:cubicBezTo>
                <a:cubicBezTo>
                  <a:pt x="5244371" y="1326847"/>
                  <a:pt x="5250925" y="1328581"/>
                  <a:pt x="5257479" y="1330316"/>
                </a:cubicBezTo>
                <a:cubicBezTo>
                  <a:pt x="5262104" y="1343134"/>
                  <a:pt x="5267116" y="1354891"/>
                  <a:pt x="5264224" y="1370022"/>
                </a:cubicBezTo>
                <a:cubicBezTo>
                  <a:pt x="5248612" y="1452132"/>
                  <a:pt x="5279451" y="1520653"/>
                  <a:pt x="5330047" y="1582717"/>
                </a:cubicBezTo>
                <a:cubicBezTo>
                  <a:pt x="5337372" y="1611244"/>
                  <a:pt x="5355393" y="1636301"/>
                  <a:pt x="5354815" y="1667815"/>
                </a:cubicBezTo>
                <a:cubicBezTo>
                  <a:pt x="5354237" y="1697401"/>
                  <a:pt x="5344600" y="1705979"/>
                  <a:pt x="5317615" y="1694607"/>
                </a:cubicBezTo>
                <a:cubicBezTo>
                  <a:pt x="5301135" y="1687571"/>
                  <a:pt x="5288607" y="1674946"/>
                  <a:pt x="5276464" y="1662129"/>
                </a:cubicBezTo>
                <a:cubicBezTo>
                  <a:pt x="5265670" y="1650853"/>
                  <a:pt x="5254973" y="1639385"/>
                  <a:pt x="5243986" y="1628302"/>
                </a:cubicBezTo>
                <a:cubicBezTo>
                  <a:pt x="5243215" y="1627434"/>
                  <a:pt x="5240613" y="1628398"/>
                  <a:pt x="5235312" y="1628784"/>
                </a:cubicBezTo>
                <a:cubicBezTo>
                  <a:pt x="5228470" y="1675814"/>
                  <a:pt x="5246299" y="1716772"/>
                  <a:pt x="5269139" y="1755996"/>
                </a:cubicBezTo>
                <a:cubicBezTo>
                  <a:pt x="5285908" y="1784908"/>
                  <a:pt x="5308363" y="1809772"/>
                  <a:pt x="5332842" y="1832516"/>
                </a:cubicBezTo>
                <a:cubicBezTo>
                  <a:pt x="5350671" y="1848996"/>
                  <a:pt x="5346913" y="1861236"/>
                  <a:pt x="5329180" y="1874824"/>
                </a:cubicBezTo>
                <a:cubicBezTo>
                  <a:pt x="5282824" y="1910482"/>
                  <a:pt x="5282535" y="1912892"/>
                  <a:pt x="5322145" y="1957512"/>
                </a:cubicBezTo>
                <a:cubicBezTo>
                  <a:pt x="5340745" y="1978522"/>
                  <a:pt x="5361658" y="1997507"/>
                  <a:pt x="5381028" y="2017746"/>
                </a:cubicBezTo>
                <a:cubicBezTo>
                  <a:pt x="5389028" y="2026034"/>
                  <a:pt x="5403002" y="2034225"/>
                  <a:pt x="5389317" y="2047910"/>
                </a:cubicBezTo>
                <a:cubicBezTo>
                  <a:pt x="5379294" y="2057933"/>
                  <a:pt x="5375439" y="2074895"/>
                  <a:pt x="5353177" y="2070751"/>
                </a:cubicBezTo>
                <a:cubicBezTo>
                  <a:pt x="5312797" y="2063330"/>
                  <a:pt x="5270682" y="2065932"/>
                  <a:pt x="5231554" y="2043284"/>
                </a:cubicBezTo>
                <a:cubicBezTo>
                  <a:pt x="5216327" y="2141778"/>
                  <a:pt x="5201678" y="2234874"/>
                  <a:pt x="5195896" y="2329127"/>
                </a:cubicBezTo>
                <a:cubicBezTo>
                  <a:pt x="5194932" y="2345993"/>
                  <a:pt x="5202546" y="2355244"/>
                  <a:pt x="5214592" y="2363725"/>
                </a:cubicBezTo>
                <a:cubicBezTo>
                  <a:pt x="5273669" y="2405648"/>
                  <a:pt x="5334191" y="2445546"/>
                  <a:pt x="5393557" y="2487372"/>
                </a:cubicBezTo>
                <a:cubicBezTo>
                  <a:pt x="5478269" y="2547027"/>
                  <a:pt x="5560572" y="2609380"/>
                  <a:pt x="5637478" y="2678962"/>
                </a:cubicBezTo>
                <a:cubicBezTo>
                  <a:pt x="5643838" y="2684744"/>
                  <a:pt x="5653187" y="2692261"/>
                  <a:pt x="5653379" y="2699200"/>
                </a:cubicBezTo>
                <a:cubicBezTo>
                  <a:pt x="5654439" y="2735726"/>
                  <a:pt x="5685568" y="2744881"/>
                  <a:pt x="5707252" y="2763385"/>
                </a:cubicBezTo>
                <a:cubicBezTo>
                  <a:pt x="5828296" y="2866793"/>
                  <a:pt x="5967459" y="2949578"/>
                  <a:pt x="6068458" y="3076212"/>
                </a:cubicBezTo>
                <a:cubicBezTo>
                  <a:pt x="6083685" y="3095294"/>
                  <a:pt x="6102670" y="3111773"/>
                  <a:pt x="6115778" y="3132108"/>
                </a:cubicBezTo>
                <a:cubicBezTo>
                  <a:pt x="6157796" y="3197738"/>
                  <a:pt x="6223233" y="3237251"/>
                  <a:pt x="6282214" y="3283800"/>
                </a:cubicBezTo>
                <a:cubicBezTo>
                  <a:pt x="6323365" y="3316181"/>
                  <a:pt x="6365962" y="3346731"/>
                  <a:pt x="6404704" y="3382100"/>
                </a:cubicBezTo>
                <a:cubicBezTo>
                  <a:pt x="6486621" y="3456886"/>
                  <a:pt x="6581934" y="3513360"/>
                  <a:pt x="6671272" y="3578027"/>
                </a:cubicBezTo>
                <a:cubicBezTo>
                  <a:pt x="6730927" y="3621202"/>
                  <a:pt x="6788751" y="3666883"/>
                  <a:pt x="6847249" y="3711600"/>
                </a:cubicBezTo>
                <a:cubicBezTo>
                  <a:pt x="6966945" y="3803251"/>
                  <a:pt x="7089242" y="3891721"/>
                  <a:pt x="7205179" y="3987805"/>
                </a:cubicBezTo>
                <a:cubicBezTo>
                  <a:pt x="7300878" y="4067120"/>
                  <a:pt x="7411322" y="4128221"/>
                  <a:pt x="7497575" y="4217848"/>
                </a:cubicBezTo>
                <a:cubicBezTo>
                  <a:pt x="7581709" y="4305258"/>
                  <a:pt x="7678371" y="4373587"/>
                  <a:pt x="7780527" y="4436519"/>
                </a:cubicBezTo>
                <a:cubicBezTo>
                  <a:pt x="7826401" y="4464852"/>
                  <a:pt x="7873430" y="4491355"/>
                  <a:pt x="7922677" y="4511882"/>
                </a:cubicBezTo>
                <a:cubicBezTo>
                  <a:pt x="7959010" y="4526917"/>
                  <a:pt x="7990813" y="4544071"/>
                  <a:pt x="8014424" y="4575778"/>
                </a:cubicBezTo>
                <a:cubicBezTo>
                  <a:pt x="8018376" y="4581079"/>
                  <a:pt x="8025507" y="4584066"/>
                  <a:pt x="8030808" y="4588499"/>
                </a:cubicBezTo>
                <a:cubicBezTo>
                  <a:pt x="8040927" y="4596691"/>
                  <a:pt x="8059720" y="4597558"/>
                  <a:pt x="8056925" y="4617026"/>
                </a:cubicBezTo>
                <a:cubicBezTo>
                  <a:pt x="8053841" y="4637650"/>
                  <a:pt x="8052685" y="4659044"/>
                  <a:pt x="8032157" y="4672537"/>
                </a:cubicBezTo>
                <a:cubicBezTo>
                  <a:pt x="8019147" y="4681114"/>
                  <a:pt x="7998426" y="4681210"/>
                  <a:pt x="8002089" y="4708676"/>
                </a:cubicBezTo>
                <a:cubicBezTo>
                  <a:pt x="8003342" y="4717254"/>
                  <a:pt x="7975586" y="4719856"/>
                  <a:pt x="7960070" y="4719278"/>
                </a:cubicBezTo>
                <a:cubicBezTo>
                  <a:pt x="7942627" y="4718699"/>
                  <a:pt x="7925183" y="4713688"/>
                  <a:pt x="7907932" y="4714459"/>
                </a:cubicBezTo>
                <a:cubicBezTo>
                  <a:pt x="7881044" y="4715712"/>
                  <a:pt x="7873045" y="4735276"/>
                  <a:pt x="7889525" y="4757249"/>
                </a:cubicBezTo>
                <a:cubicBezTo>
                  <a:pt x="7900608" y="4772090"/>
                  <a:pt x="7902921" y="4787413"/>
                  <a:pt x="7901572" y="4805917"/>
                </a:cubicBezTo>
                <a:cubicBezTo>
                  <a:pt x="7898969" y="4841671"/>
                  <a:pt x="7874876" y="4867403"/>
                  <a:pt x="7862348" y="4898242"/>
                </a:cubicBezTo>
                <a:cubicBezTo>
                  <a:pt x="7917955" y="4913662"/>
                  <a:pt x="7973177" y="4929949"/>
                  <a:pt x="8029748" y="4941514"/>
                </a:cubicBezTo>
                <a:cubicBezTo>
                  <a:pt x="8080151" y="4951729"/>
                  <a:pt x="8123808" y="4987484"/>
                  <a:pt x="8162743" y="5023431"/>
                </a:cubicBezTo>
                <a:cubicBezTo>
                  <a:pt x="8169682" y="5029888"/>
                  <a:pt x="8175464" y="5039043"/>
                  <a:pt x="8178355" y="5048102"/>
                </a:cubicBezTo>
                <a:cubicBezTo>
                  <a:pt x="8200328" y="5115082"/>
                  <a:pt x="8206785" y="5183796"/>
                  <a:pt x="8197437" y="5253859"/>
                </a:cubicBezTo>
                <a:cubicBezTo>
                  <a:pt x="8182403" y="5261666"/>
                  <a:pt x="8172669" y="5275062"/>
                  <a:pt x="8162839" y="5288072"/>
                </a:cubicBezTo>
                <a:cubicBezTo>
                  <a:pt x="8150118" y="5288168"/>
                  <a:pt x="8138553" y="5290770"/>
                  <a:pt x="8131228" y="5302528"/>
                </a:cubicBezTo>
                <a:cubicBezTo>
                  <a:pt x="8095763" y="5336836"/>
                  <a:pt x="8054805" y="5363339"/>
                  <a:pt x="8010473" y="5384927"/>
                </a:cubicBezTo>
                <a:cubicBezTo>
                  <a:pt x="8003727" y="5384348"/>
                  <a:pt x="7998137" y="5386565"/>
                  <a:pt x="7994571" y="5392926"/>
                </a:cubicBezTo>
                <a:cubicBezTo>
                  <a:pt x="7870539" y="5449497"/>
                  <a:pt x="7748916" y="5512139"/>
                  <a:pt x="7622090" y="5561289"/>
                </a:cubicBezTo>
                <a:cubicBezTo>
                  <a:pt x="7493720" y="5610922"/>
                  <a:pt x="7379518" y="5686574"/>
                  <a:pt x="7256353" y="5745073"/>
                </a:cubicBezTo>
                <a:cubicBezTo>
                  <a:pt x="7243632" y="5744784"/>
                  <a:pt x="7231104" y="5745459"/>
                  <a:pt x="7222238" y="5756541"/>
                </a:cubicBezTo>
                <a:cubicBezTo>
                  <a:pt x="7159499" y="5788634"/>
                  <a:pt x="7096856" y="5820726"/>
                  <a:pt x="7034213" y="5852818"/>
                </a:cubicBezTo>
                <a:cubicBezTo>
                  <a:pt x="6904302" y="5902065"/>
                  <a:pt x="6784318" y="5970490"/>
                  <a:pt x="6665586" y="6041517"/>
                </a:cubicBezTo>
                <a:cubicBezTo>
                  <a:pt x="6633205" y="6060984"/>
                  <a:pt x="6604582" y="6084210"/>
                  <a:pt x="6582416" y="6113893"/>
                </a:cubicBezTo>
                <a:cubicBezTo>
                  <a:pt x="6533748" y="6178656"/>
                  <a:pt x="6468792" y="6230216"/>
                  <a:pt x="6433231" y="6305868"/>
                </a:cubicBezTo>
                <a:cubicBezTo>
                  <a:pt x="6401042" y="6374293"/>
                  <a:pt x="6374250" y="6441080"/>
                  <a:pt x="6409523" y="6516154"/>
                </a:cubicBezTo>
                <a:cubicBezTo>
                  <a:pt x="6403451" y="6558173"/>
                  <a:pt x="6430147" y="6595084"/>
                  <a:pt x="6428123" y="6637103"/>
                </a:cubicBezTo>
                <a:cubicBezTo>
                  <a:pt x="6427448" y="6650884"/>
                  <a:pt x="6450000" y="6656377"/>
                  <a:pt x="6462143" y="6665148"/>
                </a:cubicBezTo>
                <a:cubicBezTo>
                  <a:pt x="6461757" y="6671508"/>
                  <a:pt x="6464552" y="6675170"/>
                  <a:pt x="6470816" y="6675748"/>
                </a:cubicBezTo>
                <a:cubicBezTo>
                  <a:pt x="6471587" y="6709479"/>
                  <a:pt x="6486910" y="6735403"/>
                  <a:pt x="6513799" y="6755256"/>
                </a:cubicBezTo>
                <a:cubicBezTo>
                  <a:pt x="6547047" y="6779446"/>
                  <a:pt x="6577116" y="6809418"/>
                  <a:pt x="6613159" y="6828018"/>
                </a:cubicBezTo>
                <a:cubicBezTo>
                  <a:pt x="6715893" y="6881023"/>
                  <a:pt x="6807447" y="6951665"/>
                  <a:pt x="6907964" y="7007947"/>
                </a:cubicBezTo>
                <a:cubicBezTo>
                  <a:pt x="6967234" y="7041195"/>
                  <a:pt x="7015999" y="7089189"/>
                  <a:pt x="7071220" y="7127835"/>
                </a:cubicBezTo>
                <a:cubicBezTo>
                  <a:pt x="7190820" y="7211583"/>
                  <a:pt x="7322369" y="7275382"/>
                  <a:pt x="7454304" y="7337735"/>
                </a:cubicBezTo>
                <a:cubicBezTo>
                  <a:pt x="7508658" y="7363563"/>
                  <a:pt x="7564747" y="7385922"/>
                  <a:pt x="7619391" y="7411653"/>
                </a:cubicBezTo>
                <a:cubicBezTo>
                  <a:pt x="7631052" y="7417243"/>
                  <a:pt x="7645508" y="7419749"/>
                  <a:pt x="7654181" y="7431989"/>
                </a:cubicBezTo>
                <a:cubicBezTo>
                  <a:pt x="7673552" y="7458876"/>
                  <a:pt x="7704007" y="7469574"/>
                  <a:pt x="7732726" y="7480368"/>
                </a:cubicBezTo>
                <a:cubicBezTo>
                  <a:pt x="7864082" y="7529132"/>
                  <a:pt x="7986380" y="7598714"/>
                  <a:pt x="8116580" y="7648732"/>
                </a:cubicBezTo>
                <a:cubicBezTo>
                  <a:pt x="8214881" y="7686317"/>
                  <a:pt x="8301617" y="7745201"/>
                  <a:pt x="8398760" y="7783365"/>
                </a:cubicBezTo>
                <a:cubicBezTo>
                  <a:pt x="8431142" y="7796086"/>
                  <a:pt x="8467378" y="7800712"/>
                  <a:pt x="8493013" y="7827407"/>
                </a:cubicBezTo>
                <a:cubicBezTo>
                  <a:pt x="8509204" y="7844273"/>
                  <a:pt x="8534839" y="7848128"/>
                  <a:pt x="8539754" y="7881665"/>
                </a:cubicBezTo>
                <a:cubicBezTo>
                  <a:pt x="8542549" y="7900651"/>
                  <a:pt x="8579267" y="7914818"/>
                  <a:pt x="8600855" y="7930912"/>
                </a:cubicBezTo>
                <a:cubicBezTo>
                  <a:pt x="8622346" y="7946717"/>
                  <a:pt x="8628129" y="7978135"/>
                  <a:pt x="8615407" y="8012829"/>
                </a:cubicBezTo>
                <a:close/>
              </a:path>
            </a:pathLst>
          </a:custGeom>
          <a:solidFill>
            <a:srgbClr val="3C7789"/>
          </a:solidFill>
          <a:ln w="9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38E72BE5-FCE1-7932-498C-C5F60A8877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0" y="-7981950"/>
            <a:ext cx="12939860" cy="126238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60E95F2-FE28-C995-DCF1-C00EEA61B92C}"/>
              </a:ext>
            </a:extLst>
          </p:cNvPr>
          <p:cNvSpPr txBox="1"/>
          <p:nvPr/>
        </p:nvSpPr>
        <p:spPr>
          <a:xfrm>
            <a:off x="2230848" y="4972903"/>
            <a:ext cx="1168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tx1">
                    <a:alpha val="74000"/>
                  </a:schemeClr>
                </a:solidFill>
                <a:latin typeface="Bodoni MT" panose="02070603080606020203" pitchFamily="18" charset="0"/>
              </a:rPr>
              <a:t>The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47C32F8-792D-623C-B816-96ED13B82BB0}"/>
              </a:ext>
            </a:extLst>
          </p:cNvPr>
          <p:cNvSpPr txBox="1"/>
          <p:nvPr/>
        </p:nvSpPr>
        <p:spPr>
          <a:xfrm>
            <a:off x="3398414" y="4983063"/>
            <a:ext cx="25567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tx1">
                    <a:alpha val="74000"/>
                  </a:schemeClr>
                </a:solidFill>
                <a:latin typeface="Bodoni MT" panose="02070603080606020203" pitchFamily="18" charset="0"/>
              </a:rPr>
              <a:t>alligators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5C78FD-46DC-8010-7175-4F8F84A55D57}"/>
              </a:ext>
            </a:extLst>
          </p:cNvPr>
          <p:cNvSpPr txBox="1"/>
          <p:nvPr/>
        </p:nvSpPr>
        <p:spPr>
          <a:xfrm>
            <a:off x="5948373" y="4965918"/>
            <a:ext cx="1353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tx1">
                    <a:alpha val="74000"/>
                  </a:schemeClr>
                </a:solidFill>
                <a:latin typeface="Bodoni MT" panose="02070603080606020203" pitchFamily="18" charset="0"/>
              </a:rPr>
              <a:t>were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D8AFAD-A305-2F1B-9E37-4B2503B26CED}"/>
              </a:ext>
            </a:extLst>
          </p:cNvPr>
          <p:cNvSpPr txBox="1"/>
          <p:nvPr/>
        </p:nvSpPr>
        <p:spPr>
          <a:xfrm>
            <a:off x="7302924" y="4972903"/>
            <a:ext cx="25250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tx1">
                    <a:alpha val="74000"/>
                  </a:schemeClr>
                </a:solidFill>
                <a:latin typeface="Bodoni MT" panose="02070603080606020203" pitchFamily="18" charset="0"/>
              </a:rPr>
              <a:t>resting…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3973AF1-E361-93FA-0493-A82A14F4C41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42B48DC9-4CD5-39DC-1CE1-E01AA598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79442" y="-117455"/>
            <a:ext cx="7833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83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75E-6 0.03889 L -3.75E-6 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6.25E-7 0.03889 L 6.25E-7 -2.22222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95833E-6 0.03889 L -3.958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50" grpId="0"/>
      <p:bldP spid="50" grpId="1"/>
      <p:bldP spid="51" grpId="0"/>
      <p:bldP spid="51" grpId="1"/>
      <p:bldP spid="52" grpId="0"/>
      <p:bldP spid="5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F42B4D57-FCFF-5FEF-2963-CA7CDBD9F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2202086"/>
            <a:ext cx="13605680" cy="14813185"/>
          </a:xfrm>
          <a:prstGeom prst="rect">
            <a:avLst/>
          </a:prstGeom>
        </p:spPr>
      </p:pic>
      <p:pic>
        <p:nvPicPr>
          <p:cNvPr id="23" name="Picture 22" descr="Icon&#10;&#10;Description automatically generated with low confidence">
            <a:extLst>
              <a:ext uri="{FF2B5EF4-FFF2-40B4-BE49-F238E27FC236}">
                <a16:creationId xmlns:a16="http://schemas.microsoft.com/office/drawing/2014/main" id="{1D9DC489-2C93-E668-3593-65B016B50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7541" y="9444038"/>
            <a:ext cx="18276680" cy="46523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B84693-1596-204A-AEA9-31751D4B5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554" y="88775"/>
            <a:ext cx="12649200" cy="12340239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7F847C2-0FFE-0178-4C4B-654E4108F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60" y="26581"/>
            <a:ext cx="12939860" cy="12623800"/>
          </a:xfrm>
          <a:prstGeom prst="rect">
            <a:avLst/>
          </a:prstGeom>
        </p:spPr>
      </p:pic>
      <p:pic>
        <p:nvPicPr>
          <p:cNvPr id="10" name="Picture 9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686AAC35-C4F4-423C-FF09-F4F299CA0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60" y="26581"/>
            <a:ext cx="12939860" cy="126238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68BA601-1BB0-2754-D466-85A1E2F2ABF3}"/>
              </a:ext>
            </a:extLst>
          </p:cNvPr>
          <p:cNvSpPr txBox="1"/>
          <p:nvPr/>
        </p:nvSpPr>
        <p:spPr>
          <a:xfrm>
            <a:off x="7847801" y="4326291"/>
            <a:ext cx="2082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bobcats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77F35B-810E-BDFF-9B40-B898A338E3CD}"/>
              </a:ext>
            </a:extLst>
          </p:cNvPr>
          <p:cNvSpPr txBox="1"/>
          <p:nvPr/>
        </p:nvSpPr>
        <p:spPr>
          <a:xfrm>
            <a:off x="8718373" y="5136262"/>
            <a:ext cx="19563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doze…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C4B526-2A52-7CD4-BD50-89B918220C35}"/>
              </a:ext>
            </a:extLst>
          </p:cNvPr>
          <p:cNvSpPr txBox="1"/>
          <p:nvPr/>
        </p:nvSpPr>
        <p:spPr>
          <a:xfrm>
            <a:off x="6660316" y="4334984"/>
            <a:ext cx="1168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The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55A61A-8544-8C71-C39B-4F005E470DAB}"/>
              </a:ext>
            </a:extLst>
          </p:cNvPr>
          <p:cNvSpPr txBox="1"/>
          <p:nvPr/>
        </p:nvSpPr>
        <p:spPr>
          <a:xfrm>
            <a:off x="7683412" y="5129277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did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64C12B-AE69-619B-4D9F-706A4E0EF86C}"/>
              </a:ext>
            </a:extLst>
          </p:cNvPr>
          <p:cNvSpPr/>
          <p:nvPr/>
        </p:nvSpPr>
        <p:spPr>
          <a:xfrm>
            <a:off x="708479" y="2945719"/>
            <a:ext cx="4636181" cy="463618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2F58FA-8C87-1CEB-4C9B-D827F9037720}"/>
              </a:ext>
            </a:extLst>
          </p:cNvPr>
          <p:cNvSpPr/>
          <p:nvPr/>
        </p:nvSpPr>
        <p:spPr>
          <a:xfrm>
            <a:off x="-1577521" y="4539909"/>
            <a:ext cx="4636181" cy="463618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D5B763-01F8-A2ED-134F-17BED9D2C601}"/>
              </a:ext>
            </a:extLst>
          </p:cNvPr>
          <p:cNvSpPr/>
          <p:nvPr/>
        </p:nvSpPr>
        <p:spPr>
          <a:xfrm>
            <a:off x="1127579" y="-521381"/>
            <a:ext cx="4636181" cy="463618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A99EC93-6E5F-44C4-841D-B9C9F3D67A27}"/>
              </a:ext>
            </a:extLst>
          </p:cNvPr>
          <p:cNvSpPr/>
          <p:nvPr/>
        </p:nvSpPr>
        <p:spPr>
          <a:xfrm>
            <a:off x="-1272721" y="1116919"/>
            <a:ext cx="4636181" cy="463618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C146902-997B-AE71-66F9-C144F6BD40DB}"/>
              </a:ext>
            </a:extLst>
          </p:cNvPr>
          <p:cNvSpPr/>
          <p:nvPr/>
        </p:nvSpPr>
        <p:spPr>
          <a:xfrm>
            <a:off x="9204779" y="-902381"/>
            <a:ext cx="3863521" cy="3863521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A250338-F27C-C854-C054-A57AB1A94DA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302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3500">
        <p159:morph option="byObject"/>
      </p:transition>
    </mc:Choice>
    <mc:Fallback xmlns="">
      <p:transition spd="slow"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3889 L -6.25E-7 -2.59259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54167E-6 0.03888 L 3.541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0.03889 L -8.33333E-7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5E-6 0.03889 L -2.5E-6 -7.40741E-7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2" grpId="2"/>
      <p:bldP spid="34" grpId="0"/>
      <p:bldP spid="34" grpId="1"/>
      <p:bldP spid="34" grpId="2"/>
      <p:bldP spid="31" grpId="0"/>
      <p:bldP spid="31" grpId="1"/>
      <p:bldP spid="31" grpId="2"/>
      <p:bldP spid="33" grpId="0"/>
      <p:bldP spid="33" grpId="1"/>
      <p:bldP spid="33" grpId="2"/>
      <p:bldP spid="11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43F35564-B6AA-592C-F15C-BEE742407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7955185"/>
            <a:ext cx="13605680" cy="14813185"/>
          </a:xfrm>
          <a:prstGeom prst="rect">
            <a:avLst/>
          </a:prstGeom>
        </p:spPr>
      </p:pic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09FA4D7E-9930-CB8F-1F86-DD8A7B802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8050" y="1581151"/>
            <a:ext cx="20103866" cy="5117424"/>
          </a:xfrm>
          <a:prstGeom prst="rect">
            <a:avLst/>
          </a:prstGeom>
        </p:spPr>
      </p:pic>
      <p:pic>
        <p:nvPicPr>
          <p:cNvPr id="17" name="Picture 16" descr="A picture containing text, headdress, helmet&#10;&#10;Description automatically generated">
            <a:extLst>
              <a:ext uri="{FF2B5EF4-FFF2-40B4-BE49-F238E27FC236}">
                <a16:creationId xmlns:a16="http://schemas.microsoft.com/office/drawing/2014/main" id="{A901C530-2E49-FA1F-C093-1DC7929CD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202"/>
            <a:ext cx="13104403" cy="5985657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0E72A1E1-D88E-2FC1-B22D-56FE0F7C4C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7783" y="2969350"/>
            <a:ext cx="10068232" cy="44982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7A720C-1530-9C59-270F-BCB373F13212}"/>
              </a:ext>
            </a:extLst>
          </p:cNvPr>
          <p:cNvSpPr txBox="1"/>
          <p:nvPr/>
        </p:nvSpPr>
        <p:spPr>
          <a:xfrm>
            <a:off x="7383777" y="2883662"/>
            <a:ext cx="42449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Bodoni MT" panose="02070603080606020203" pitchFamily="18" charset="0"/>
              </a:rPr>
              <a:t>Even the muskrats were safe in their homes!</a:t>
            </a:r>
            <a:endParaRPr lang="en-GB" sz="4800" b="1" dirty="0">
              <a:solidFill>
                <a:schemeClr val="tx1">
                  <a:alpha val="74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766480-7438-857B-85D2-77589E2011EC}"/>
              </a:ext>
            </a:extLst>
          </p:cNvPr>
          <p:cNvSpPr/>
          <p:nvPr/>
        </p:nvSpPr>
        <p:spPr>
          <a:xfrm>
            <a:off x="403679" y="1612219"/>
            <a:ext cx="5626782" cy="562678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0AD5EA5-4CC7-7605-A492-DEC58CCD755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99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5E-6 0.03889 L 2.5E-6 -2.59259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7D32B4D4-1671-A5FF-E83D-AF35C9FFC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2202086"/>
            <a:ext cx="13605680" cy="14813185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6B6EFC0-1177-7951-AD98-030036EFF27C}"/>
              </a:ext>
            </a:extLst>
          </p:cNvPr>
          <p:cNvSpPr/>
          <p:nvPr/>
        </p:nvSpPr>
        <p:spPr>
          <a:xfrm>
            <a:off x="-5545393" y="-4630993"/>
            <a:ext cx="27608979" cy="17196619"/>
          </a:xfrm>
          <a:custGeom>
            <a:avLst/>
            <a:gdLst>
              <a:gd name="connsiteX0" fmla="*/ 5545393 w 27608979"/>
              <a:gd name="connsiteY0" fmla="*/ 4630994 h 17196619"/>
              <a:gd name="connsiteX1" fmla="*/ 5545393 w 27608979"/>
              <a:gd name="connsiteY1" fmla="*/ 11488993 h 17196619"/>
              <a:gd name="connsiteX2" fmla="*/ 17737393 w 27608979"/>
              <a:gd name="connsiteY2" fmla="*/ 11488993 h 17196619"/>
              <a:gd name="connsiteX3" fmla="*/ 17737393 w 27608979"/>
              <a:gd name="connsiteY3" fmla="*/ 4630994 h 17196619"/>
              <a:gd name="connsiteX4" fmla="*/ 0 w 27608979"/>
              <a:gd name="connsiteY4" fmla="*/ 0 h 17196619"/>
              <a:gd name="connsiteX5" fmla="*/ 27608979 w 27608979"/>
              <a:gd name="connsiteY5" fmla="*/ 0 h 17196619"/>
              <a:gd name="connsiteX6" fmla="*/ 27608979 w 27608979"/>
              <a:gd name="connsiteY6" fmla="*/ 4630994 h 17196619"/>
              <a:gd name="connsiteX7" fmla="*/ 27461497 w 27608979"/>
              <a:gd name="connsiteY7" fmla="*/ 4630994 h 17196619"/>
              <a:gd name="connsiteX8" fmla="*/ 27461497 w 27608979"/>
              <a:gd name="connsiteY8" fmla="*/ 11488993 h 17196619"/>
              <a:gd name="connsiteX9" fmla="*/ 27608979 w 27608979"/>
              <a:gd name="connsiteY9" fmla="*/ 11488993 h 17196619"/>
              <a:gd name="connsiteX10" fmla="*/ 27608979 w 27608979"/>
              <a:gd name="connsiteY10" fmla="*/ 16119987 h 17196619"/>
              <a:gd name="connsiteX11" fmla="*/ 27461497 w 27608979"/>
              <a:gd name="connsiteY11" fmla="*/ 16119987 h 17196619"/>
              <a:gd name="connsiteX12" fmla="*/ 27461497 w 27608979"/>
              <a:gd name="connsiteY12" fmla="*/ 17196619 h 17196619"/>
              <a:gd name="connsiteX13" fmla="*/ 17737393 w 27608979"/>
              <a:gd name="connsiteY13" fmla="*/ 17196619 h 17196619"/>
              <a:gd name="connsiteX14" fmla="*/ 17737393 w 27608979"/>
              <a:gd name="connsiteY14" fmla="*/ 16119987 h 17196619"/>
              <a:gd name="connsiteX15" fmla="*/ 1 w 27608979"/>
              <a:gd name="connsiteY15" fmla="*/ 16119987 h 17196619"/>
              <a:gd name="connsiteX16" fmla="*/ 1 w 27608979"/>
              <a:gd name="connsiteY16" fmla="*/ 11488993 h 17196619"/>
              <a:gd name="connsiteX17" fmla="*/ 560439 w 27608979"/>
              <a:gd name="connsiteY17" fmla="*/ 11488993 h 17196619"/>
              <a:gd name="connsiteX18" fmla="*/ 560439 w 27608979"/>
              <a:gd name="connsiteY18" fmla="*/ 4630994 h 17196619"/>
              <a:gd name="connsiteX19" fmla="*/ 0 w 27608979"/>
              <a:gd name="connsiteY19" fmla="*/ 4630994 h 1719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608979" h="17196619">
                <a:moveTo>
                  <a:pt x="5545393" y="4630994"/>
                </a:moveTo>
                <a:lnTo>
                  <a:pt x="5545393" y="11488993"/>
                </a:lnTo>
                <a:lnTo>
                  <a:pt x="17737393" y="11488993"/>
                </a:lnTo>
                <a:lnTo>
                  <a:pt x="17737393" y="4630994"/>
                </a:lnTo>
                <a:close/>
                <a:moveTo>
                  <a:pt x="0" y="0"/>
                </a:moveTo>
                <a:lnTo>
                  <a:pt x="27608979" y="0"/>
                </a:lnTo>
                <a:lnTo>
                  <a:pt x="27608979" y="4630994"/>
                </a:lnTo>
                <a:lnTo>
                  <a:pt x="27461497" y="4630994"/>
                </a:lnTo>
                <a:lnTo>
                  <a:pt x="27461497" y="11488993"/>
                </a:lnTo>
                <a:lnTo>
                  <a:pt x="27608979" y="11488993"/>
                </a:lnTo>
                <a:lnTo>
                  <a:pt x="27608979" y="16119987"/>
                </a:lnTo>
                <a:lnTo>
                  <a:pt x="27461497" y="16119987"/>
                </a:lnTo>
                <a:lnTo>
                  <a:pt x="27461497" y="17196619"/>
                </a:lnTo>
                <a:lnTo>
                  <a:pt x="17737393" y="17196619"/>
                </a:lnTo>
                <a:lnTo>
                  <a:pt x="17737393" y="16119987"/>
                </a:lnTo>
                <a:lnTo>
                  <a:pt x="1" y="16119987"/>
                </a:lnTo>
                <a:lnTo>
                  <a:pt x="1" y="11488993"/>
                </a:lnTo>
                <a:lnTo>
                  <a:pt x="560439" y="11488993"/>
                </a:lnTo>
                <a:lnTo>
                  <a:pt x="560439" y="4630994"/>
                </a:lnTo>
                <a:lnTo>
                  <a:pt x="0" y="4630994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 descr="Icon&#10;&#10;Description automatically generated with low confidence">
            <a:extLst>
              <a:ext uri="{FF2B5EF4-FFF2-40B4-BE49-F238E27FC236}">
                <a16:creationId xmlns:a16="http://schemas.microsoft.com/office/drawing/2014/main" id="{DAB35386-74CC-E98E-048F-A9721D7EC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8059" y="7376591"/>
            <a:ext cx="19683884" cy="5010519"/>
          </a:xfrm>
          <a:prstGeom prst="rect">
            <a:avLst/>
          </a:prstGeom>
        </p:spPr>
      </p:pic>
      <p:pic>
        <p:nvPicPr>
          <p:cNvPr id="4" name="Picture 3" descr="A picture containing text, headdress, helmet&#10;&#10;Description automatically generated">
            <a:extLst>
              <a:ext uri="{FF2B5EF4-FFF2-40B4-BE49-F238E27FC236}">
                <a16:creationId xmlns:a16="http://schemas.microsoft.com/office/drawing/2014/main" id="{B328456E-5661-348A-CD9D-E6337E320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3270"/>
            <a:ext cx="13104403" cy="59856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237E6E-757C-95DA-2AA5-4CD8EE989289}"/>
              </a:ext>
            </a:extLst>
          </p:cNvPr>
          <p:cNvSpPr txBox="1"/>
          <p:nvPr/>
        </p:nvSpPr>
        <p:spPr>
          <a:xfrm>
            <a:off x="7383777" y="8773134"/>
            <a:ext cx="42449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Even the muskrats were safe in their homes!</a:t>
            </a:r>
          </a:p>
          <a:p>
            <a:pPr algn="ctr"/>
            <a:endParaRPr lang="en-GB" sz="4800" b="1" dirty="0">
              <a:solidFill>
                <a:schemeClr val="tx1">
                  <a:alpha val="74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8B68A6-9B4A-45B5-E9FA-9B13120D9899}"/>
              </a:ext>
            </a:extLst>
          </p:cNvPr>
          <p:cNvSpPr txBox="1"/>
          <p:nvPr/>
        </p:nvSpPr>
        <p:spPr>
          <a:xfrm>
            <a:off x="2032000" y="1005506"/>
            <a:ext cx="812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When all of a sudden, </a:t>
            </a:r>
            <a:b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</a:br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from up in the sky….</a:t>
            </a:r>
          </a:p>
          <a:p>
            <a:pPr algn="ctr"/>
            <a:endParaRPr lang="en-GB" sz="48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6995CD1F-A9BD-695D-FC82-D575EC415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7783" y="10208350"/>
            <a:ext cx="10068232" cy="449825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B3A607A-BDE8-E5CC-8756-E3C88A616FC5}"/>
              </a:ext>
            </a:extLst>
          </p:cNvPr>
          <p:cNvSpPr/>
          <p:nvPr/>
        </p:nvSpPr>
        <p:spPr>
          <a:xfrm>
            <a:off x="403679" y="8851219"/>
            <a:ext cx="5626782" cy="562678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9DB1A37-8BF8-0C10-E40C-6B22A7C7807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4AD3D6-6C39-BA65-AB47-2CAA43418EFC}"/>
              </a:ext>
            </a:extLst>
          </p:cNvPr>
          <p:cNvSpPr txBox="1"/>
          <p:nvPr/>
        </p:nvSpPr>
        <p:spPr>
          <a:xfrm>
            <a:off x="17137377" y="9306534"/>
            <a:ext cx="42449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Even the muskrats were safe in their homes!</a:t>
            </a:r>
          </a:p>
          <a:p>
            <a:pPr algn="ctr"/>
            <a:endParaRPr lang="en-GB" sz="4800" b="1" dirty="0">
              <a:solidFill>
                <a:schemeClr val="tx1">
                  <a:alpha val="74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17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2.08333E-7 0.5493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5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1.04167E-6 0.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EABE1873-544B-AE0D-5E62-F3A38193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000">
            <a:off x="25584996" y="-14638797"/>
            <a:ext cx="15244351" cy="91608367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ECBA1ED2-19C8-5C5B-134C-4CC549E5C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6438" y="-5348288"/>
            <a:ext cx="10239375" cy="63531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38C41D-830F-4DCF-51FF-C9CD1281419D}"/>
              </a:ext>
            </a:extLst>
          </p:cNvPr>
          <p:cNvSpPr txBox="1"/>
          <p:nvPr/>
        </p:nvSpPr>
        <p:spPr>
          <a:xfrm>
            <a:off x="5165007" y="4456628"/>
            <a:ext cx="6368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Bodoni MT" panose="02070603080606020203" pitchFamily="18" charset="0"/>
              </a:rPr>
              <a:t>The biggest of rodents came down with a cry!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FA3073-F2CA-6C2B-0F2D-EF8A03EE8B9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8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1.45313 1.7805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656" y="890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-4.4487 -7.84814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435" y="-39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D40CD3D-7429-D6F2-9E88-D1036950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" y="0"/>
            <a:ext cx="12183979" cy="6858000"/>
          </a:xfrm>
          <a:prstGeom prst="rect">
            <a:avLst/>
          </a:prstGeom>
        </p:spPr>
      </p:pic>
      <p:pic>
        <p:nvPicPr>
          <p:cNvPr id="144" name="Picture 143" descr="A picture containing text, dark, distance&#10;&#10;Description automatically generated">
            <a:extLst>
              <a:ext uri="{FF2B5EF4-FFF2-40B4-BE49-F238E27FC236}">
                <a16:creationId xmlns:a16="http://schemas.microsoft.com/office/drawing/2014/main" id="{75A2B427-60B1-C40C-2B36-2807C8E25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0704" y="-828438"/>
            <a:ext cx="20827747" cy="902493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F0DE73-451B-893E-11BF-B342AE736ABC}"/>
              </a:ext>
            </a:extLst>
          </p:cNvPr>
          <p:cNvGrpSpPr/>
          <p:nvPr/>
        </p:nvGrpSpPr>
        <p:grpSpPr>
          <a:xfrm>
            <a:off x="2076677" y="1590448"/>
            <a:ext cx="2676525" cy="2676525"/>
            <a:chOff x="2085975" y="1590675"/>
            <a:chExt cx="2676525" cy="2676525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8CF38DAE-1F3C-4581-3722-C2C9B9846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949" y="2133218"/>
              <a:ext cx="1647826" cy="1619578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F3BB309-6516-A1BB-9FE0-7BD4C2CB19F2}"/>
                </a:ext>
              </a:extLst>
            </p:cNvPr>
            <p:cNvSpPr/>
            <p:nvPr/>
          </p:nvSpPr>
          <p:spPr>
            <a:xfrm>
              <a:off x="2085975" y="1590675"/>
              <a:ext cx="2676525" cy="26765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3DC7B28B-4CD7-F333-33E5-415AE749B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" y="621586"/>
            <a:ext cx="3989841" cy="4440261"/>
          </a:xfrm>
          <a:prstGeom prst="rect">
            <a:avLst/>
          </a:prstGeom>
        </p:spPr>
      </p:pic>
      <p:pic>
        <p:nvPicPr>
          <p:cNvPr id="14" name="Picture 13" descr="A picture containing clipart, helmet&#10;&#10;Description automatically generated">
            <a:extLst>
              <a:ext uri="{FF2B5EF4-FFF2-40B4-BE49-F238E27FC236}">
                <a16:creationId xmlns:a16="http://schemas.microsoft.com/office/drawing/2014/main" id="{7FDB2216-CF1A-F54D-013F-1315822F4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62" y="580700"/>
            <a:ext cx="1686160" cy="1400370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4B5816D9-572D-8654-3B5E-A455300E29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51" y="866916"/>
            <a:ext cx="4342923" cy="4458734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D6C70F0-0CF1-D3DF-A777-C1DD36FAB9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85" y="3158197"/>
            <a:ext cx="7640716" cy="4141018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EE8EA24-D8F5-AB11-D821-05D6065DAA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59" y="4183162"/>
            <a:ext cx="2762956" cy="2100018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92B51C8D-5130-EA86-E58E-8AE9C3D46A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175" y="4004921"/>
            <a:ext cx="6024301" cy="4101467"/>
          </a:xfrm>
          <a:prstGeom prst="rect">
            <a:avLst/>
          </a:prstGeom>
        </p:spPr>
      </p:pic>
      <p:pic>
        <p:nvPicPr>
          <p:cNvPr id="6" name="Picture 5" descr="A picture containing map&#10;&#10;Description automatically generated">
            <a:extLst>
              <a:ext uri="{FF2B5EF4-FFF2-40B4-BE49-F238E27FC236}">
                <a16:creationId xmlns:a16="http://schemas.microsoft.com/office/drawing/2014/main" id="{F02333D7-9EF6-2F0E-C4B1-7EFE0A9907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92" y="4114403"/>
            <a:ext cx="4856624" cy="2879270"/>
          </a:xfrm>
          <a:prstGeom prst="rect">
            <a:avLst/>
          </a:prstGeom>
        </p:spPr>
      </p:pic>
      <p:pic>
        <p:nvPicPr>
          <p:cNvPr id="3" name="Picture 2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C23D01BB-2524-D7D2-4D58-A7B3F0C3A0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01" y="3910407"/>
            <a:ext cx="10698068" cy="4086795"/>
          </a:xfrm>
          <a:prstGeom prst="rect">
            <a:avLst/>
          </a:prstGeom>
        </p:spPr>
      </p:pic>
      <p:sp>
        <p:nvSpPr>
          <p:cNvPr id="834" name="TextBox 833">
            <a:extLst>
              <a:ext uri="{FF2B5EF4-FFF2-40B4-BE49-F238E27FC236}">
                <a16:creationId xmlns:a16="http://schemas.microsoft.com/office/drawing/2014/main" id="{AF3ED6AB-B31D-23FC-7C08-A74260D4B557}"/>
              </a:ext>
            </a:extLst>
          </p:cNvPr>
          <p:cNvSpPr txBox="1"/>
          <p:nvPr/>
        </p:nvSpPr>
        <p:spPr>
          <a:xfrm>
            <a:off x="7734300" y="1252564"/>
            <a:ext cx="386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(much more seasonal than that of a dove…)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A6D1EE1-A20F-87C0-7BCA-643799339CD8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561DF0-6455-7C25-C105-365382AFC39D}"/>
              </a:ext>
            </a:extLst>
          </p:cNvPr>
          <p:cNvSpPr txBox="1"/>
          <p:nvPr/>
        </p:nvSpPr>
        <p:spPr>
          <a:xfrm>
            <a:off x="8070936" y="1232406"/>
            <a:ext cx="3409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‘twas the old capybara, with a message </a:t>
            </a:r>
            <a:b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</a:br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of love,</a:t>
            </a:r>
          </a:p>
        </p:txBody>
      </p:sp>
    </p:spTree>
    <p:extLst>
      <p:ext uri="{BB962C8B-B14F-4D97-AF65-F5344CB8AC3E}">
        <p14:creationId xmlns:p14="http://schemas.microsoft.com/office/powerpoint/2010/main" val="9814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5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5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5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45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6484 0.26343 L -3.75E-6 -1.85185E-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42" y="-1317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17865 0.15 L 1.875E-6 -3.33333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32" y="-75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0.03889 L -2.91667E-6 -7.40741E-7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1.66667E-6 0.03889 L 1.66667E-6 -2.59259E-6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" grpId="0"/>
      <p:bldP spid="834" grpId="1"/>
      <p:bldP spid="834" grpId="2"/>
      <p:bldP spid="17" grpId="0"/>
      <p:bldP spid="17" grpId="1"/>
      <p:bldP spid="17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F00CD15-7CC9-30E7-7982-ED3D7A7BF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" y="0"/>
            <a:ext cx="12183979" cy="6858000"/>
          </a:xfrm>
          <a:prstGeom prst="rect">
            <a:avLst/>
          </a:prstGeom>
        </p:spPr>
      </p:pic>
      <p:pic>
        <p:nvPicPr>
          <p:cNvPr id="14" name="Picture 13" descr="A picture containing text, dark, distance&#10;&#10;Description automatically generated">
            <a:extLst>
              <a:ext uri="{FF2B5EF4-FFF2-40B4-BE49-F238E27FC236}">
                <a16:creationId xmlns:a16="http://schemas.microsoft.com/office/drawing/2014/main" id="{DB58B8FC-6CCD-469F-03AE-1235FB9E4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8961" y="-2299682"/>
            <a:ext cx="29025262" cy="12577018"/>
          </a:xfrm>
          <a:prstGeom prst="rect">
            <a:avLst/>
          </a:prstGeom>
        </p:spPr>
      </p:pic>
      <p:pic>
        <p:nvPicPr>
          <p:cNvPr id="6" name="Picture 5" descr="A picture containing clipart, helmet&#10;&#10;Description automatically generated">
            <a:extLst>
              <a:ext uri="{FF2B5EF4-FFF2-40B4-BE49-F238E27FC236}">
                <a16:creationId xmlns:a16="http://schemas.microsoft.com/office/drawing/2014/main" id="{228E27F5-C5EA-F34A-C39F-0537CE957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83" y="837476"/>
            <a:ext cx="2838236" cy="235717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A902FB6-D400-B4F7-35DC-606E3B8D2FEA}"/>
              </a:ext>
            </a:extLst>
          </p:cNvPr>
          <p:cNvGrpSpPr/>
          <p:nvPr/>
        </p:nvGrpSpPr>
        <p:grpSpPr>
          <a:xfrm>
            <a:off x="3733800" y="2637972"/>
            <a:ext cx="4499432" cy="4499428"/>
            <a:chOff x="2085975" y="1590675"/>
            <a:chExt cx="2676525" cy="2676525"/>
          </a:xfrm>
        </p:grpSpPr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B9AB5966-1A69-185B-ADAE-8B5AE145D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949" y="2133218"/>
              <a:ext cx="1647826" cy="1619578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509E0B8-BEFD-06F9-F7F8-3FDEA7925322}"/>
                </a:ext>
              </a:extLst>
            </p:cNvPr>
            <p:cNvSpPr/>
            <p:nvPr/>
          </p:nvSpPr>
          <p:spPr>
            <a:xfrm>
              <a:off x="2085975" y="1590675"/>
              <a:ext cx="2676525" cy="26765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8EA1CDB0-DDB7-2ACB-0F61-2F2AD88EE4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696" y="1372760"/>
            <a:ext cx="7642346" cy="7846142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C1D5FAB-9244-E581-0E0D-DE0B0582C7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900" y="5263585"/>
            <a:ext cx="12863058" cy="6971357"/>
          </a:xfrm>
          <a:prstGeom prst="rect">
            <a:avLst/>
          </a:prstGeom>
        </p:spPr>
      </p:pic>
      <p:pic>
        <p:nvPicPr>
          <p:cNvPr id="2" name="Picture 1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712A15B9-5EBD-21CA-23C5-ED9C23193B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827" y="6652576"/>
            <a:ext cx="18008060" cy="687911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A28BFE4-4FEB-CD57-AEF3-A10A3B395C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81626" y="541183"/>
            <a:ext cx="1424032" cy="1177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78C2A5-3F6F-D59A-DC52-44AF7838E6C3}"/>
              </a:ext>
            </a:extLst>
          </p:cNvPr>
          <p:cNvSpPr txBox="1"/>
          <p:nvPr/>
        </p:nvSpPr>
        <p:spPr>
          <a:xfrm>
            <a:off x="7275784" y="1541100"/>
            <a:ext cx="40907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  <a:t>He was cheery and round, with </a:t>
            </a:r>
            <a:b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</a:br>
            <a: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  <a:t>Yuzu on his noggin,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2EC5D37-8E48-3008-A81F-0ECF4B0DE9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92505" y="1883646"/>
            <a:ext cx="2009775" cy="568642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ED41D06-C154-A5D5-E08F-076B3D396CB8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450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3500">
        <p159:morph option="byObject"/>
      </p:transition>
    </mc:Choice>
    <mc:Fallback xmlns="">
      <p:transition spd="slow" advClick="0" advTm="3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29167E-6 -1.85185E-6 L 0.01536 0.85347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4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35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4.58333E-6 -1.48148E-6 L -0.31316 -0.50764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664" y="-25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fill="hold" nodeType="withEffect" p14:presetBounceEnd="99000">
                                      <p:stCondLst>
                                        <p:cond delay="2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29167E-6 -1.85185E-6 L 0.01536 0.85347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4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35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4.58333E-6 -1.48148E-6 L -0.31316 -0.50764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664" y="-253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0" grpId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F00CD15-7CC9-30E7-7982-ED3D7A7BF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30841" y="0"/>
            <a:ext cx="10069619" cy="5667890"/>
          </a:xfrm>
          <a:prstGeom prst="rect">
            <a:avLst/>
          </a:prstGeom>
        </p:spPr>
      </p:pic>
      <p:pic>
        <p:nvPicPr>
          <p:cNvPr id="29" name="Picture 28" descr="A picture containing text, dark, distance&#10;&#10;Description automatically generated">
            <a:extLst>
              <a:ext uri="{FF2B5EF4-FFF2-40B4-BE49-F238E27FC236}">
                <a16:creationId xmlns:a16="http://schemas.microsoft.com/office/drawing/2014/main" id="{666A0C89-4BEE-062A-BA5C-502F84F85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7182" y="-2271252"/>
            <a:ext cx="28894040" cy="125201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2062517-2BE8-0CCB-C96B-2855BD9BFED2}"/>
              </a:ext>
            </a:extLst>
          </p:cNvPr>
          <p:cNvGrpSpPr/>
          <p:nvPr/>
        </p:nvGrpSpPr>
        <p:grpSpPr>
          <a:xfrm>
            <a:off x="886504" y="2983819"/>
            <a:ext cx="3954010" cy="3954010"/>
            <a:chOff x="2085975" y="1590675"/>
            <a:chExt cx="2676525" cy="2676525"/>
          </a:xfrm>
        </p:grpSpPr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A653B521-5A78-29C3-ABCB-3FCB3D961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949" y="2133218"/>
              <a:ext cx="1647826" cy="1619578"/>
            </a:xfrm>
            <a:prstGeom prst="rect">
              <a:avLst/>
            </a:prstGeom>
          </p:spPr>
        </p:pic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F6B9763-7E34-763B-6A24-EB83C538DB36}"/>
                </a:ext>
              </a:extLst>
            </p:cNvPr>
            <p:cNvSpPr/>
            <p:nvPr/>
          </p:nvSpPr>
          <p:spPr>
            <a:xfrm>
              <a:off x="2085975" y="1590675"/>
              <a:ext cx="2676525" cy="26765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24C7FD7-B4E5-822E-A14B-4CB7838FE9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605" y="2092509"/>
            <a:ext cx="6084240" cy="6246127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896FD852-0F1F-A2F0-554F-C64F1E983B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241" y="1377178"/>
            <a:ext cx="1176911" cy="9735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78C2A5-3F6F-D59A-DC52-44AF7838E6C3}"/>
              </a:ext>
            </a:extLst>
          </p:cNvPr>
          <p:cNvSpPr txBox="1"/>
          <p:nvPr/>
        </p:nvSpPr>
        <p:spPr>
          <a:xfrm>
            <a:off x="7580242" y="816414"/>
            <a:ext cx="39587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  <a:t>Being pulled by his beavers atop a toboggan!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7D67A9-93DF-6720-031B-C6DF02D24E43}"/>
              </a:ext>
            </a:extLst>
          </p:cNvPr>
          <p:cNvGrpSpPr/>
          <p:nvPr/>
        </p:nvGrpSpPr>
        <p:grpSpPr>
          <a:xfrm>
            <a:off x="2477180" y="2915557"/>
            <a:ext cx="2192792" cy="7086600"/>
            <a:chOff x="3932237" y="2260600"/>
            <a:chExt cx="2192792" cy="7086600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A38B29B-A78E-F810-3E2E-8E7BBD944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32237" y="2260600"/>
              <a:ext cx="2156389" cy="3386137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086B76-CE61-3540-59DE-9652D70C07EC}"/>
                </a:ext>
              </a:extLst>
            </p:cNvPr>
            <p:cNvSpPr/>
            <p:nvPr/>
          </p:nvSpPr>
          <p:spPr>
            <a:xfrm>
              <a:off x="3933371" y="5689600"/>
              <a:ext cx="2191658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FB0F8B-FF72-144D-3117-67505CAB3A4F}"/>
              </a:ext>
            </a:extLst>
          </p:cNvPr>
          <p:cNvGrpSpPr/>
          <p:nvPr/>
        </p:nvGrpSpPr>
        <p:grpSpPr>
          <a:xfrm>
            <a:off x="4059237" y="2451100"/>
            <a:ext cx="2192792" cy="7086600"/>
            <a:chOff x="3932237" y="2260600"/>
            <a:chExt cx="2192792" cy="70866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A5460A9-99EB-E294-D0A5-E490589D4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32237" y="2260600"/>
              <a:ext cx="2156389" cy="338613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14846D-B529-119C-A649-B4E626358E83}"/>
                </a:ext>
              </a:extLst>
            </p:cNvPr>
            <p:cNvSpPr/>
            <p:nvPr/>
          </p:nvSpPr>
          <p:spPr>
            <a:xfrm>
              <a:off x="3933371" y="5689600"/>
              <a:ext cx="2191658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88915A-01FE-95B7-3E4F-CE56543E56D4}"/>
              </a:ext>
            </a:extLst>
          </p:cNvPr>
          <p:cNvGrpSpPr/>
          <p:nvPr/>
        </p:nvGrpSpPr>
        <p:grpSpPr>
          <a:xfrm>
            <a:off x="5684838" y="2102758"/>
            <a:ext cx="2192792" cy="7086600"/>
            <a:chOff x="3932237" y="2260600"/>
            <a:chExt cx="2192792" cy="7086600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201E359D-AB4F-8473-4D2F-D37BE8EC9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32237" y="2260600"/>
              <a:ext cx="2156389" cy="3386137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4CB128-D742-CAC7-348E-D79E9C9B2AC3}"/>
                </a:ext>
              </a:extLst>
            </p:cNvPr>
            <p:cNvSpPr/>
            <p:nvPr/>
          </p:nvSpPr>
          <p:spPr>
            <a:xfrm>
              <a:off x="3933371" y="5689600"/>
              <a:ext cx="2191658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D3BAB85D-CCAC-CD31-12CA-A4E4A574C0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9535" y="4647511"/>
            <a:ext cx="10630853" cy="5761575"/>
          </a:xfrm>
          <a:prstGeom prst="rect">
            <a:avLst/>
          </a:prstGeom>
        </p:spPr>
      </p:pic>
      <p:pic>
        <p:nvPicPr>
          <p:cNvPr id="2" name="Picture 1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22E8C01B-3A3A-C49E-F65F-4AFE2F6696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7" y="6430463"/>
            <a:ext cx="14883011" cy="5685338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6F195AA-A474-1413-C573-A199A697462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22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0.03889 L -4.58333E-6 -2.59259E-6 " pathEditMode="relative" rAng="0" ptsTypes="AA">
                                          <p:cBhvr>
                                            <p:cTn id="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1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0.03889 L -4.58333E-6 -2.59259E-6 " pathEditMode="relative" rAng="0" ptsTypes="AA">
                                          <p:cBhvr>
                                            <p:cTn id="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0" grpId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B501AC7-804A-79DF-8A38-EAFB9F035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" y="0"/>
            <a:ext cx="12183979" cy="6858000"/>
          </a:xfrm>
          <a:prstGeom prst="rect">
            <a:avLst/>
          </a:prstGeom>
        </p:spPr>
      </p:pic>
      <p:pic>
        <p:nvPicPr>
          <p:cNvPr id="18" name="Picture 17" descr="A picture containing text, dark, distance&#10;&#10;Description automatically generated">
            <a:extLst>
              <a:ext uri="{FF2B5EF4-FFF2-40B4-BE49-F238E27FC236}">
                <a16:creationId xmlns:a16="http://schemas.microsoft.com/office/drawing/2014/main" id="{773304B2-2E01-6210-E0F3-07DBBF448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9194" y="-798941"/>
            <a:ext cx="20827747" cy="9024930"/>
          </a:xfrm>
          <a:prstGeom prst="rect">
            <a:avLst/>
          </a:prstGeom>
        </p:spPr>
      </p:pic>
      <p:pic>
        <p:nvPicPr>
          <p:cNvPr id="40" name="Picture 39" descr="A picture containing clipart, helmet&#10;&#10;Description automatically generated">
            <a:extLst>
              <a:ext uri="{FF2B5EF4-FFF2-40B4-BE49-F238E27FC236}">
                <a16:creationId xmlns:a16="http://schemas.microsoft.com/office/drawing/2014/main" id="{7D8139D4-E023-D87D-0031-D06982ACF5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84" y="473301"/>
            <a:ext cx="1685925" cy="140017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FF7F1C8-BAB1-07FE-8D57-9BC64A5A2133}"/>
              </a:ext>
            </a:extLst>
          </p:cNvPr>
          <p:cNvGrpSpPr>
            <a:grpSpLocks/>
          </p:cNvGrpSpPr>
          <p:nvPr/>
        </p:nvGrpSpPr>
        <p:grpSpPr>
          <a:xfrm>
            <a:off x="3162980" y="2109431"/>
            <a:ext cx="1332361" cy="4305883"/>
            <a:chOff x="3932237" y="2260600"/>
            <a:chExt cx="2192792" cy="7086600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B4B1EFA-30CC-128F-BE2A-CB698E734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32237" y="2260600"/>
              <a:ext cx="2156389" cy="3386137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E420A43-B8F9-DFAD-B5E8-3ECEB06A9B09}"/>
                </a:ext>
              </a:extLst>
            </p:cNvPr>
            <p:cNvSpPr/>
            <p:nvPr/>
          </p:nvSpPr>
          <p:spPr>
            <a:xfrm>
              <a:off x="3933371" y="5689600"/>
              <a:ext cx="2191658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D111B1-5B3E-2F2E-C831-6799BDFF531B}"/>
              </a:ext>
            </a:extLst>
          </p:cNvPr>
          <p:cNvGrpSpPr/>
          <p:nvPr/>
        </p:nvGrpSpPr>
        <p:grpSpPr>
          <a:xfrm>
            <a:off x="1917021" y="1785257"/>
            <a:ext cx="2264002" cy="2264002"/>
            <a:chOff x="2085975" y="1590675"/>
            <a:chExt cx="2676525" cy="2676525"/>
          </a:xfrm>
        </p:grpSpPr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DDDF76B2-0D5F-69AF-8E08-CB58AB65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949" y="2133218"/>
              <a:ext cx="1647826" cy="1619578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7D58255-5DE8-D2A7-E893-558E529D5CE4}"/>
                </a:ext>
              </a:extLst>
            </p:cNvPr>
            <p:cNvSpPr/>
            <p:nvPr/>
          </p:nvSpPr>
          <p:spPr>
            <a:xfrm>
              <a:off x="2085975" y="1590675"/>
              <a:ext cx="2676525" cy="26765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514020E-1DD5-9F91-C5A3-7D0F0A64431E}"/>
              </a:ext>
            </a:extLst>
          </p:cNvPr>
          <p:cNvGrpSpPr>
            <a:grpSpLocks/>
          </p:cNvGrpSpPr>
          <p:nvPr/>
        </p:nvGrpSpPr>
        <p:grpSpPr>
          <a:xfrm>
            <a:off x="4124252" y="1827223"/>
            <a:ext cx="1332361" cy="4305883"/>
            <a:chOff x="3932237" y="2260600"/>
            <a:chExt cx="2192792" cy="7086600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8584B4A7-4B2A-F2BE-A9D6-CCF044E58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32237" y="2260600"/>
              <a:ext cx="2156389" cy="3386137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93F79D8-E0BE-0FED-64DC-79EA24326897}"/>
                </a:ext>
              </a:extLst>
            </p:cNvPr>
            <p:cNvSpPr/>
            <p:nvPr/>
          </p:nvSpPr>
          <p:spPr>
            <a:xfrm>
              <a:off x="3933371" y="5689600"/>
              <a:ext cx="2191658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6AA44C-5AD7-097D-69F9-E3B6C55A62D6}"/>
              </a:ext>
            </a:extLst>
          </p:cNvPr>
          <p:cNvGrpSpPr>
            <a:grpSpLocks/>
          </p:cNvGrpSpPr>
          <p:nvPr/>
        </p:nvGrpSpPr>
        <p:grpSpPr>
          <a:xfrm>
            <a:off x="5111982" y="1615567"/>
            <a:ext cx="1332361" cy="4305883"/>
            <a:chOff x="3932237" y="2260600"/>
            <a:chExt cx="2192792" cy="7086600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8DAF0027-317A-3FF2-D11C-8F6623404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32237" y="2260600"/>
              <a:ext cx="2156389" cy="3386137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70CC9C2-8FC7-5C8A-3D89-42B15FFC6BF8}"/>
                </a:ext>
              </a:extLst>
            </p:cNvPr>
            <p:cNvSpPr/>
            <p:nvPr/>
          </p:nvSpPr>
          <p:spPr>
            <a:xfrm>
              <a:off x="3933371" y="5689600"/>
              <a:ext cx="2191658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99B124D-A0B7-D293-4B4B-30618BCFE6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265" y="838063"/>
            <a:ext cx="4372927" cy="448928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0195EF04-40FC-CFAC-7570-2E42A0EB9C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85" y="3158197"/>
            <a:ext cx="7640716" cy="4141018"/>
          </a:xfrm>
          <a:prstGeom prst="rect">
            <a:avLst/>
          </a:prstGeom>
        </p:spPr>
      </p:pic>
      <p:pic>
        <p:nvPicPr>
          <p:cNvPr id="26" name="Picture 25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EBB10922-D595-1B7C-0BA2-B01F105632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6" y="3983265"/>
            <a:ext cx="10696870" cy="408622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0AC0B9E-B07B-B966-AA50-31891C0D3D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4049" y="634295"/>
            <a:ext cx="601494" cy="4975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D74D2CE-FDC9-2593-3791-D6374F16083B}"/>
              </a:ext>
            </a:extLst>
          </p:cNvPr>
          <p:cNvSpPr txBox="1"/>
          <p:nvPr/>
        </p:nvSpPr>
        <p:spPr>
          <a:xfrm>
            <a:off x="7333676" y="1208299"/>
            <a:ext cx="47422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  <a:t>But what did </a:t>
            </a:r>
            <a:b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</a:br>
            <a: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  <a:t>he say? Well he squeaked far </a:t>
            </a:r>
            <a:b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</a:br>
            <a:r>
              <a:rPr lang="en-GB" sz="4400" b="1" dirty="0">
                <a:solidFill>
                  <a:schemeClr val="bg1"/>
                </a:solidFill>
                <a:latin typeface="Bodoni MT" panose="02070603080606020203" pitchFamily="18" charset="0"/>
              </a:rPr>
              <a:t>and wide…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21A7B41-4B2E-287B-564F-0F1961C12E3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931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.03889 L -3.54167E-6 -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c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B501AC7-804A-79DF-8A38-EAFB9F035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33756" y="-867324"/>
            <a:ext cx="21281476" cy="11978711"/>
          </a:xfrm>
          <a:prstGeom prst="rect">
            <a:avLst/>
          </a:prstGeom>
        </p:spPr>
      </p:pic>
      <p:pic>
        <p:nvPicPr>
          <p:cNvPr id="20" name="Picture 19" descr="A picture containing text, dark, distance&#10;&#10;Description automatically generated">
            <a:extLst>
              <a:ext uri="{FF2B5EF4-FFF2-40B4-BE49-F238E27FC236}">
                <a16:creationId xmlns:a16="http://schemas.microsoft.com/office/drawing/2014/main" id="{27DA1051-D280-7E15-7289-BDF07B497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7182" y="-2995152"/>
            <a:ext cx="39357368" cy="1705405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7CFCAB6-AE05-BC3F-7EB2-4689D93A1001}"/>
              </a:ext>
            </a:extLst>
          </p:cNvPr>
          <p:cNvGrpSpPr/>
          <p:nvPr/>
        </p:nvGrpSpPr>
        <p:grpSpPr>
          <a:xfrm>
            <a:off x="3223079" y="2221819"/>
            <a:ext cx="4636181" cy="4636181"/>
            <a:chOff x="2085975" y="1590675"/>
            <a:chExt cx="2676525" cy="2676525"/>
          </a:xfrm>
        </p:grpSpPr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C6400A88-C5DC-48E1-4F5E-B7ECEE758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949" y="2133218"/>
              <a:ext cx="1647826" cy="1619578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9814075-3F09-B40F-2A93-1DE7791F9FC6}"/>
                </a:ext>
              </a:extLst>
            </p:cNvPr>
            <p:cNvSpPr/>
            <p:nvPr/>
          </p:nvSpPr>
          <p:spPr>
            <a:xfrm>
              <a:off x="2085975" y="1590675"/>
              <a:ext cx="2676525" cy="26765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9000">
                  <a:srgbClr val="FFFFFF">
                    <a:alpha val="0"/>
                  </a:srgbClr>
                </a:gs>
                <a:gs pos="0">
                  <a:schemeClr val="bg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 descr="A picture containing clipart, helmet&#10;&#10;Description automatically generated">
            <a:extLst>
              <a:ext uri="{FF2B5EF4-FFF2-40B4-BE49-F238E27FC236}">
                <a16:creationId xmlns:a16="http://schemas.microsoft.com/office/drawing/2014/main" id="{D2A50CF3-A222-1C7A-0E84-DCC981994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73" y="928516"/>
            <a:ext cx="2453056" cy="2037284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B7DB12A-4166-1DE1-B0EC-843414A301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7" y="1423428"/>
            <a:ext cx="6285155" cy="6452388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84E04683-6696-9CA0-E228-B23F4DEF89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92" y="890991"/>
            <a:ext cx="5549730" cy="685800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2C2484AD-A6BF-26DB-04FC-890E41FDCB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585" y="4546535"/>
            <a:ext cx="11861392" cy="6428486"/>
          </a:xfrm>
          <a:prstGeom prst="rect">
            <a:avLst/>
          </a:prstGeom>
        </p:spPr>
      </p:pic>
      <p:pic>
        <p:nvPicPr>
          <p:cNvPr id="26" name="Picture 25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30FD4181-BCCD-16EB-16BE-231E84B79E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18" y="7576054"/>
            <a:ext cx="18683976" cy="7137314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4F5A90-6779-7EE4-0EB7-D741F98FF80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26D12B-47FC-81AB-F295-8D9CB909181A}"/>
              </a:ext>
            </a:extLst>
          </p:cNvPr>
          <p:cNvGrpSpPr/>
          <p:nvPr/>
        </p:nvGrpSpPr>
        <p:grpSpPr>
          <a:xfrm>
            <a:off x="4704582" y="0"/>
            <a:ext cx="6834188" cy="3692600"/>
            <a:chOff x="4704582" y="0"/>
            <a:chExt cx="6834188" cy="3692600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D2213D39-B0A0-47D4-DC09-A17FD4027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704582" y="0"/>
              <a:ext cx="6834188" cy="36926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A392EA6-2725-F786-858B-E9B888F889E7}"/>
                </a:ext>
              </a:extLst>
            </p:cNvPr>
            <p:cNvSpPr txBox="1"/>
            <p:nvPr/>
          </p:nvSpPr>
          <p:spPr>
            <a:xfrm>
              <a:off x="6763228" y="380048"/>
              <a:ext cx="3958792" cy="2786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1071"/>
                </a:lnSpc>
              </a:pPr>
              <a:r>
                <a:rPr lang="en-GB" sz="4800" b="1" dirty="0">
                  <a:latin typeface="Bodoni MT" panose="02070603080606020203" pitchFamily="18" charset="0"/>
                </a:rPr>
                <a:t>A Very Capy Christmas! </a:t>
              </a:r>
              <a:br>
                <a:rPr lang="en-GB" sz="4800" b="1" dirty="0">
                  <a:latin typeface="Bodoni MT" panose="02070603080606020203" pitchFamily="18" charset="0"/>
                </a:rPr>
              </a:br>
              <a:r>
                <a:rPr lang="en-GB" sz="4800" b="1" dirty="0">
                  <a:latin typeface="Bodoni MT" panose="02070603080606020203" pitchFamily="18" charset="0"/>
                </a:rPr>
                <a:t>To yours and </a:t>
              </a:r>
              <a:br>
                <a:rPr lang="en-GB" sz="4800" b="1" dirty="0">
                  <a:latin typeface="Bodoni MT" panose="02070603080606020203" pitchFamily="18" charset="0"/>
                </a:rPr>
              </a:br>
              <a:r>
                <a:rPr lang="en-GB" sz="4800" b="1" dirty="0">
                  <a:latin typeface="Bodoni MT" panose="02070603080606020203" pitchFamily="18" charset="0"/>
                </a:rPr>
                <a:t>to mine!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5295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5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7F26E682-E40F-64E5-BD81-F51295425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76" y="-5836485"/>
            <a:ext cx="11985523" cy="14359461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8C12C1F9-9F82-F477-E01F-8E0F37BC2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48" y="-6725265"/>
            <a:ext cx="12379838" cy="148317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95F87C-4F10-A775-D597-E9481E4ABAB1}"/>
              </a:ext>
            </a:extLst>
          </p:cNvPr>
          <p:cNvSpPr txBox="1"/>
          <p:nvPr/>
        </p:nvSpPr>
        <p:spPr>
          <a:xfrm>
            <a:off x="7645089" y="3545741"/>
            <a:ext cx="3760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And with that </a:t>
            </a:r>
            <a:b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</a:br>
            <a:r>
              <a:rPr lang="en-GB" sz="4000" b="1" dirty="0">
                <a:solidFill>
                  <a:schemeClr val="bg1"/>
                </a:solidFill>
                <a:latin typeface="Bodoni MT" panose="02070603080606020203" pitchFamily="18" charset="0"/>
              </a:rPr>
              <a:t>he vanished, as quick as he came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C5C55B9-BD82-FCDB-6818-D6AB23502E4B}"/>
                  </a:ext>
                </a:extLst>
              </p14:cNvPr>
              <p14:cNvContentPartPr/>
              <p14:nvPr/>
            </p14:nvContentPartPr>
            <p14:xfrm>
              <a:off x="-2770350" y="6546900"/>
              <a:ext cx="41400" cy="98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C5C55B9-BD82-FCDB-6818-D6AB23502E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779429" y="6537900"/>
                <a:ext cx="59195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4068445-C512-547C-A3F8-AE054CF884AE}"/>
                  </a:ext>
                </a:extLst>
              </p14:cNvPr>
              <p14:cNvContentPartPr/>
              <p14:nvPr/>
            </p14:nvContentPartPr>
            <p14:xfrm>
              <a:off x="-2226030" y="6326940"/>
              <a:ext cx="22680" cy="25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4068445-C512-547C-A3F8-AE054CF884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235030" y="6317940"/>
                <a:ext cx="4032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7F09E8E-E822-F768-2246-3A3D5C63A1CE}"/>
                  </a:ext>
                </a:extLst>
              </p14:cNvPr>
              <p14:cNvContentPartPr/>
              <p14:nvPr/>
            </p14:nvContentPartPr>
            <p14:xfrm>
              <a:off x="8804730" y="2798940"/>
              <a:ext cx="63000" cy="15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7F09E8E-E822-F768-2246-3A3D5C63A1C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95730" y="2789720"/>
                <a:ext cx="80640" cy="331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640768A-6406-3CEC-30F4-4A47D347162B}"/>
                  </a:ext>
                </a:extLst>
              </p14:cNvPr>
              <p14:cNvContentPartPr/>
              <p14:nvPr/>
            </p14:nvContentPartPr>
            <p14:xfrm>
              <a:off x="-2396310" y="5777220"/>
              <a:ext cx="84960" cy="10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640768A-6406-3CEC-30F4-4A47D347162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2405310" y="5767910"/>
                <a:ext cx="102600" cy="29048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ACE8B530-F117-2D90-1D0C-3B9BF44AD4CF}"/>
              </a:ext>
            </a:extLst>
          </p:cNvPr>
          <p:cNvSpPr txBox="1"/>
          <p:nvPr/>
        </p:nvSpPr>
        <p:spPr>
          <a:xfrm>
            <a:off x="625794" y="4114960"/>
            <a:ext cx="52227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8C268"/>
                </a:solidFill>
                <a:latin typeface="Bodoni MT" panose="02070603080606020203" pitchFamily="18" charset="0"/>
              </a:rPr>
              <a:t>Leaving lovely presents for all knowing his name!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F69C407-1239-98E3-96A4-555397A4A10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42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3.33333E-6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repeatDur="0" accel="50000" decel="50000" restart="never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6.25E-7 -4.44444E-6 L 0.0013 0.89075 " pathEditMode="relative" rAng="0" ptsTypes="AA">
                                      <p:cBhvr additive="base">
                                        <p:cTn id="2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453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0.00417 -0.0777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28" grpId="0"/>
      <p:bldP spid="2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D05F6457-76E3-4592-098E-3719C3EC9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180" y="-8001000"/>
            <a:ext cx="13647760" cy="14859000"/>
          </a:xfrm>
          <a:prstGeom prst="rect">
            <a:avLst/>
          </a:prstGeom>
        </p:spPr>
      </p:pic>
      <p:pic>
        <p:nvPicPr>
          <p:cNvPr id="2" name="Graphic 8">
            <a:extLst>
              <a:ext uri="{FF2B5EF4-FFF2-40B4-BE49-F238E27FC236}">
                <a16:creationId xmlns:a16="http://schemas.microsoft.com/office/drawing/2014/main" id="{095FCEFD-BB7F-0507-499E-8361CCA8D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2362200" y="-304800"/>
            <a:ext cx="7467600" cy="7467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767C8CC-51BB-CBC5-E9AE-A2FFEAE43501}"/>
              </a:ext>
            </a:extLst>
          </p:cNvPr>
          <p:cNvSpPr/>
          <p:nvPr/>
        </p:nvSpPr>
        <p:spPr>
          <a:xfrm>
            <a:off x="2162217" y="-504783"/>
            <a:ext cx="7867566" cy="7867566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9000">
                <a:srgbClr val="FFFFFF">
                  <a:alpha val="0"/>
                </a:srgbClr>
              </a:gs>
              <a:gs pos="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01B5E3-7901-E5B8-B8F2-4AD2168EA839}"/>
              </a:ext>
            </a:extLst>
          </p:cNvPr>
          <p:cNvSpPr txBox="1"/>
          <p:nvPr/>
        </p:nvSpPr>
        <p:spPr>
          <a:xfrm>
            <a:off x="4116604" y="1976649"/>
            <a:ext cx="39587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Bodoni MT" panose="02070603080606020203" pitchFamily="18" charset="0"/>
              </a:rPr>
              <a:t>Wishing you a </a:t>
            </a:r>
            <a:r>
              <a:rPr lang="en-GB" sz="4800" b="1" dirty="0">
                <a:latin typeface="Bodoni MT" panose="02070603080606020203" pitchFamily="18" charset="0"/>
              </a:rPr>
              <a:t>VERY CAPY CHRISTMAS!</a:t>
            </a:r>
            <a:endParaRPr lang="en-GB" sz="4400" b="1" dirty="0">
              <a:latin typeface="Bodoni MT" panose="02070603080606020203" pitchFamily="18" charset="0"/>
            </a:endParaRPr>
          </a:p>
          <a:p>
            <a:pPr algn="ctr"/>
            <a:r>
              <a:rPr lang="en-GB" sz="2800" b="1" dirty="0">
                <a:latin typeface="Bodoni MT" panose="02070603080606020203" pitchFamily="18" charset="0"/>
              </a:rPr>
              <a:t>from </a:t>
            </a:r>
            <a:br>
              <a:rPr lang="en-GB" sz="2800" b="1" dirty="0">
                <a:latin typeface="Bodoni MT" panose="02070603080606020203" pitchFamily="18" charset="0"/>
              </a:rPr>
            </a:br>
            <a:r>
              <a:rPr lang="en-GB" sz="3200" b="1" dirty="0" err="1">
                <a:latin typeface="Bodoni MT" panose="02070603080606020203" pitchFamily="18" charset="0"/>
              </a:rPr>
              <a:t>BrightCarbon</a:t>
            </a:r>
            <a:endParaRPr lang="en-GB" sz="2800" b="1" dirty="0">
              <a:latin typeface="Bodoni MT" panose="02070603080606020203" pitchFamily="18" charset="0"/>
            </a:endParaRPr>
          </a:p>
          <a:p>
            <a:pPr algn="ctr"/>
            <a:endParaRPr lang="en-GB" sz="3600" b="1" dirty="0">
              <a:latin typeface="Bodoni MT" panose="02070603080606020203" pitchFamily="18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7AF52E8-A4CC-E499-88D3-3782A7040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029860">
            <a:off x="-7531799" y="5521062"/>
            <a:ext cx="5784485" cy="3589071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9F63561-58BE-18D8-2BF4-336A05EAAD0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0825 w 12192000"/>
              <a:gd name="connsiteY0" fmla="*/ 250825 h 6858000"/>
              <a:gd name="connsiteX1" fmla="*/ 250825 w 12192000"/>
              <a:gd name="connsiteY1" fmla="*/ 6605588 h 6858000"/>
              <a:gd name="connsiteX2" fmla="*/ 11939588 w 12192000"/>
              <a:gd name="connsiteY2" fmla="*/ 6605588 h 6858000"/>
              <a:gd name="connsiteX3" fmla="*/ 11939588 w 12192000"/>
              <a:gd name="connsiteY3" fmla="*/ 250825 h 6858000"/>
              <a:gd name="connsiteX4" fmla="*/ 1 w 12192000"/>
              <a:gd name="connsiteY4" fmla="*/ 0 h 6858000"/>
              <a:gd name="connsiteX5" fmla="*/ 360001 w 12192000"/>
              <a:gd name="connsiteY5" fmla="*/ 0 h 6858000"/>
              <a:gd name="connsiteX6" fmla="*/ 11832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362 h 6858000"/>
              <a:gd name="connsiteX9" fmla="*/ 12192000 w 12192000"/>
              <a:gd name="connsiteY9" fmla="*/ 6497638 h 6858000"/>
              <a:gd name="connsiteX10" fmla="*/ 12192000 w 12192000"/>
              <a:gd name="connsiteY10" fmla="*/ 6858000 h 6858000"/>
              <a:gd name="connsiteX11" fmla="*/ 11832000 w 12192000"/>
              <a:gd name="connsiteY11" fmla="*/ 6858000 h 6858000"/>
              <a:gd name="connsiteX12" fmla="*/ 360001 w 12192000"/>
              <a:gd name="connsiteY12" fmla="*/ 6858000 h 6858000"/>
              <a:gd name="connsiteX13" fmla="*/ 1 w 12192000"/>
              <a:gd name="connsiteY13" fmla="*/ 6858000 h 6858000"/>
              <a:gd name="connsiteX14" fmla="*/ 0 w 12192000"/>
              <a:gd name="connsiteY14" fmla="*/ 6858000 h 6858000"/>
              <a:gd name="connsiteX15" fmla="*/ 0 w 12192000"/>
              <a:gd name="connsiteY15" fmla="*/ 6497638 h 6858000"/>
              <a:gd name="connsiteX16" fmla="*/ 1 w 12192000"/>
              <a:gd name="connsiteY16" fmla="*/ 6497638 h 6858000"/>
              <a:gd name="connsiteX17" fmla="*/ 1 w 12192000"/>
              <a:gd name="connsiteY17" fmla="*/ 3603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250825" y="250825"/>
                </a:moveTo>
                <a:lnTo>
                  <a:pt x="250825" y="6605588"/>
                </a:lnTo>
                <a:lnTo>
                  <a:pt x="11939588" y="6605588"/>
                </a:lnTo>
                <a:lnTo>
                  <a:pt x="11939588" y="250825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11832000" y="0"/>
                </a:lnTo>
                <a:lnTo>
                  <a:pt x="12192000" y="0"/>
                </a:lnTo>
                <a:lnTo>
                  <a:pt x="12192000" y="360362"/>
                </a:lnTo>
                <a:lnTo>
                  <a:pt x="12192000" y="6497638"/>
                </a:lnTo>
                <a:lnTo>
                  <a:pt x="12192000" y="6858000"/>
                </a:lnTo>
                <a:lnTo>
                  <a:pt x="11832000" y="6858000"/>
                </a:lnTo>
                <a:lnTo>
                  <a:pt x="360001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97638"/>
                </a:lnTo>
                <a:lnTo>
                  <a:pt x="1" y="6497638"/>
                </a:lnTo>
                <a:lnTo>
                  <a:pt x="1" y="3603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793208"/>
      </p:ext>
    </p:extLst>
  </p:cSld>
  <p:clrMapOvr>
    <a:masterClrMapping/>
  </p:clrMapOvr>
  <p:transition spd="med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15417 0.10717 L 1.60964 -0.72709 " pathEditMode="relative" rAng="0" ptsTypes="AA">
                                      <p:cBhvr>
                                        <p:cTn id="6" dur="5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90" y="-417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.03889 L 0 -2.59259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2.29167E-6 0.25 " pathEditMode="relative" rAng="0" ptsTypes="AA">
                                      <p:cBhvr>
                                        <p:cTn id="17" dur="8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1">
      <a:majorFont>
        <a:latin typeface="Mountains of Christmas"/>
        <a:ea typeface=""/>
        <a:cs typeface=""/>
      </a:majorFont>
      <a:minorFont>
        <a:latin typeface="Mountains of Christm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2756</TotalTime>
  <Words>217</Words>
  <Application>Microsoft Office PowerPoint</Application>
  <PresentationFormat>Widescreen</PresentationFormat>
  <Paragraphs>67</Paragraphs>
  <Slides>17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Bodoni MT</vt:lpstr>
      <vt:lpstr>Calibri</vt:lpstr>
      <vt:lpstr>Mountains of Christmas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Squire</dc:creator>
  <cp:lastModifiedBy>Karl Parry</cp:lastModifiedBy>
  <cp:revision>4</cp:revision>
  <dcterms:created xsi:type="dcterms:W3CDTF">2022-12-07T19:15:18Z</dcterms:created>
  <dcterms:modified xsi:type="dcterms:W3CDTF">2022-12-12T09:27:09Z</dcterms:modified>
</cp:coreProperties>
</file>