
<file path=[Content_Types].xml><?xml version="1.0" encoding="utf-8"?>
<Types xmlns="http://schemas.openxmlformats.org/package/2006/content-types">
  <Default Extension="jpeg" ContentType="image/jpeg"/>
  <Default Extension="m4a" ContentType="audio/mp4"/>
  <Default Extension="png" ContentType="image/png"/>
  <Default Extension="rels" ContentType="application/vnd.openxmlformats-package.relationships+xml"/>
  <Default Extension="xml" ContentType="application/xml"/>
  <Override PartName="/ppt/webextensions/taskpanes.xml" ContentType="application/vnd.ms-office.webextensiontaskpanes+xml"/>
  <Override PartName="/ppt/webextensions/webextension1.xml" ContentType="application/vnd.ms-office.webextension+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thumbnail" Target="docProps/thumbnail.jpeg"/><Relationship Id="rId2" Type="http://schemas.openxmlformats.org/officeDocument/2006/relationships/officeDocument" Target="ppt/presentation.xml"/><Relationship Id="rId1" Type="http://schemas.microsoft.com/office/2011/relationships/webextensiontaskpanes" Target="ppt/webextensions/taskpanes.xml"/><Relationship Id="rId6" Type="http://schemas.openxmlformats.org/officeDocument/2006/relationships/custom-properties" Target="docProps/custom.xml"/><Relationship Id="rId5" Type="http://schemas.openxmlformats.org/officeDocument/2006/relationships/extended-properties" Target="docProps/app.xml"/><Relationship Id="rId4" Type="http://schemas.openxmlformats.org/package/2006/relationships/metadata/core-properties" Target="docProps/core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303" r:id="rId2"/>
    <p:sldId id="304" r:id="rId3"/>
    <p:sldId id="305" r:id="rId4"/>
    <p:sldId id="306" r:id="rId5"/>
    <p:sldId id="307" r:id="rId6"/>
    <p:sldId id="302" r:id="rId7"/>
    <p:sldId id="299" r:id="rId8"/>
    <p:sldId id="300" r:id="rId9"/>
    <p:sldId id="298" r:id="rId10"/>
    <p:sldId id="294" r:id="rId11"/>
    <p:sldId id="301" r:id="rId12"/>
    <p:sldId id="308" r:id="rId13"/>
    <p:sldId id="293" r:id="rId14"/>
    <p:sldId id="309" r:id="rId15"/>
    <p:sldId id="291" r:id="rId16"/>
    <p:sldId id="289" r:id="rId17"/>
    <p:sldId id="310" r:id="rId18"/>
    <p:sldId id="311" r:id="rId19"/>
    <p:sldId id="312" r:id="rId20"/>
    <p:sldId id="313" r:id="rId21"/>
    <p:sldId id="314" r:id="rId22"/>
    <p:sldId id="315" r:id="rId23"/>
    <p:sldId id="316" r:id="rId24"/>
    <p:sldId id="317" r:id="rId25"/>
    <p:sldId id="318" r:id="rId26"/>
    <p:sldId id="319" r:id="rId27"/>
    <p:sldId id="320" r:id="rId28"/>
    <p:sldId id="321" r:id="rId29"/>
    <p:sldId id="335" r:id="rId30"/>
    <p:sldId id="323" r:id="rId31"/>
    <p:sldId id="324" r:id="rId32"/>
    <p:sldId id="325" r:id="rId33"/>
    <p:sldId id="326" r:id="rId34"/>
    <p:sldId id="327" r:id="rId35"/>
    <p:sldId id="328" r:id="rId36"/>
    <p:sldId id="329" r:id="rId37"/>
    <p:sldId id="330" r:id="rId38"/>
    <p:sldId id="331" r:id="rId39"/>
    <p:sldId id="332" r:id="rId40"/>
    <p:sldId id="333" r:id="rId41"/>
    <p:sldId id="347" r:id="rId42"/>
    <p:sldId id="348" r:id="rId43"/>
    <p:sldId id="334" r:id="rId44"/>
    <p:sldId id="351" r:id="rId45"/>
    <p:sldId id="352" r:id="rId46"/>
    <p:sldId id="353" r:id="rId47"/>
    <p:sldId id="354" r:id="rId48"/>
    <p:sldId id="355" r:id="rId49"/>
    <p:sldId id="356" r:id="rId50"/>
    <p:sldId id="357" r:id="rId51"/>
    <p:sldId id="358" r:id="rId52"/>
    <p:sldId id="359" r:id="rId53"/>
    <p:sldId id="360" r:id="rId54"/>
    <p:sldId id="361" r:id="rId55"/>
    <p:sldId id="362" r:id="rId56"/>
    <p:sldId id="336" r:id="rId57"/>
    <p:sldId id="337" r:id="rId58"/>
    <p:sldId id="338" r:id="rId59"/>
    <p:sldId id="339" r:id="rId60"/>
    <p:sldId id="340" r:id="rId61"/>
    <p:sldId id="341" r:id="rId62"/>
    <p:sldId id="342" r:id="rId63"/>
    <p:sldId id="343" r:id="rId64"/>
    <p:sldId id="344" r:id="rId65"/>
    <p:sldId id="345" r:id="rId66"/>
    <p:sldId id="364" r:id="rId67"/>
    <p:sldId id="363" r:id="rId68"/>
    <p:sldId id="261" r:id="rId69"/>
    <p:sldId id="259" r:id="rId70"/>
    <p:sldId id="280" r:id="rId71"/>
    <p:sldId id="288" r:id="rId7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Start" id="{1A7778F7-4D92-446C-9C43-75A6ED940B82}">
          <p14:sldIdLst>
            <p14:sldId id="303"/>
          </p14:sldIdLst>
        </p14:section>
        <p14:section name="Christmas magic [do not edit]" id="{5F00FBCF-0434-4667-8E1C-AC1635C2F215}">
          <p14:sldIdLst>
            <p14:sldId id="304"/>
            <p14:sldId id="305"/>
            <p14:sldId id="306"/>
            <p14:sldId id="307"/>
            <p14:sldId id="302"/>
            <p14:sldId id="299"/>
            <p14:sldId id="300"/>
            <p14:sldId id="298"/>
            <p14:sldId id="294"/>
            <p14:sldId id="301"/>
            <p14:sldId id="308"/>
            <p14:sldId id="293"/>
            <p14:sldId id="309"/>
            <p14:sldId id="291"/>
            <p14:sldId id="289"/>
            <p14:sldId id="310"/>
            <p14:sldId id="311"/>
            <p14:sldId id="312"/>
            <p14:sldId id="313"/>
            <p14:sldId id="314"/>
            <p14:sldId id="315"/>
            <p14:sldId id="316"/>
            <p14:sldId id="317"/>
            <p14:sldId id="318"/>
            <p14:sldId id="319"/>
            <p14:sldId id="320"/>
            <p14:sldId id="321"/>
            <p14:sldId id="335"/>
            <p14:sldId id="323"/>
            <p14:sldId id="324"/>
            <p14:sldId id="325"/>
            <p14:sldId id="326"/>
            <p14:sldId id="327"/>
            <p14:sldId id="328"/>
            <p14:sldId id="329"/>
            <p14:sldId id="330"/>
            <p14:sldId id="331"/>
            <p14:sldId id="332"/>
            <p14:sldId id="333"/>
            <p14:sldId id="347"/>
            <p14:sldId id="348"/>
            <p14:sldId id="334"/>
            <p14:sldId id="351"/>
            <p14:sldId id="352"/>
            <p14:sldId id="353"/>
            <p14:sldId id="354"/>
            <p14:sldId id="355"/>
            <p14:sldId id="356"/>
            <p14:sldId id="357"/>
            <p14:sldId id="358"/>
            <p14:sldId id="359"/>
            <p14:sldId id="360"/>
            <p14:sldId id="361"/>
            <p14:sldId id="362"/>
            <p14:sldId id="336"/>
            <p14:sldId id="337"/>
            <p14:sldId id="338"/>
            <p14:sldId id="339"/>
            <p14:sldId id="340"/>
            <p14:sldId id="341"/>
            <p14:sldId id="342"/>
            <p14:sldId id="343"/>
            <p14:sldId id="344"/>
            <p14:sldId id="345"/>
            <p14:sldId id="364"/>
            <p14:sldId id="363"/>
            <p14:sldId id="261"/>
            <p14:sldId id="259"/>
            <p14:sldId id="280"/>
          </p14:sldIdLst>
        </p14:section>
        <p14:section name="Editable message" id="{7B606F6F-2F23-48ED-A4F5-1AC35818CCAF}">
          <p14:sldIdLst>
            <p14:sldId id="288"/>
          </p14:sldIdLst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A9F5F5"/>
    <a:srgbClr val="CDFFFF"/>
    <a:srgbClr val="092A51"/>
    <a:srgbClr val="AAEBF4"/>
    <a:srgbClr val="71DEE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90BAFBE7-60B2-4B66-947A-B0C168143FF9}" v="23" dt="2023-12-06T18:03:19.534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6989" autoAdjust="0"/>
    <p:restoredTop sz="94660"/>
  </p:normalViewPr>
  <p:slideViewPr>
    <p:cSldViewPr snapToGrid="0">
      <p:cViewPr varScale="1">
        <p:scale>
          <a:sx n="98" d="100"/>
          <a:sy n="98" d="100"/>
        </p:scale>
        <p:origin x="90" y="38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viewProps" Target="viewProps.xml"/><Relationship Id="rId79" Type="http://schemas.openxmlformats.org/officeDocument/2006/relationships/customXml" Target="../customXml/item1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microsoft.com/office/2016/11/relationships/changesInfo" Target="changesInfos/changesInfo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customXml" Target="../customXml/item2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presProps" Target="presProps.xml"/><Relationship Id="rId78" Type="http://schemas.microsoft.com/office/2015/10/relationships/revisionInfo" Target="revisionInfo.xml"/><Relationship Id="rId81" Type="http://schemas.openxmlformats.org/officeDocument/2006/relationships/customXml" Target="../customXml/item3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tableStyles" Target="tableStyle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Susanne Bruijnzeels" userId="b7ae8ccc-c134-4200-a54f-03569023771a" providerId="ADAL" clId="{90BAFBE7-60B2-4B66-947A-B0C168143FF9}"/>
    <pc:docChg chg="undo custSel modSld">
      <pc:chgData name="Susanne Bruijnzeels" userId="b7ae8ccc-c134-4200-a54f-03569023771a" providerId="ADAL" clId="{90BAFBE7-60B2-4B66-947A-B0C168143FF9}" dt="2023-12-06T18:03:19.534" v="33"/>
      <pc:docMkLst>
        <pc:docMk/>
      </pc:docMkLst>
      <pc:sldChg chg="addSp delSp modSp mod addAnim delAnim modAnim">
        <pc:chgData name="Susanne Bruijnzeels" userId="b7ae8ccc-c134-4200-a54f-03569023771a" providerId="ADAL" clId="{90BAFBE7-60B2-4B66-947A-B0C168143FF9}" dt="2023-12-06T18:03:19.534" v="33"/>
        <pc:sldMkLst>
          <pc:docMk/>
          <pc:sldMk cId="1331169819" sldId="303"/>
        </pc:sldMkLst>
        <pc:picChg chg="del mod">
          <ac:chgData name="Susanne Bruijnzeels" userId="b7ae8ccc-c134-4200-a54f-03569023771a" providerId="ADAL" clId="{90BAFBE7-60B2-4B66-947A-B0C168143FF9}" dt="2023-12-06T17:55:40.247" v="1" actId="478"/>
          <ac:picMkLst>
            <pc:docMk/>
            <pc:sldMk cId="1331169819" sldId="303"/>
            <ac:picMk id="2" creationId="{6CB9CACE-8C63-9949-B36F-DAE86BFFB8CC}"/>
          </ac:picMkLst>
        </pc:picChg>
        <pc:picChg chg="add del mod replST">
          <ac:chgData name="Susanne Bruijnzeels" userId="b7ae8ccc-c134-4200-a54f-03569023771a" providerId="ADAL" clId="{90BAFBE7-60B2-4B66-947A-B0C168143FF9}" dt="2023-12-06T17:59:41.255" v="17" actId="478"/>
          <ac:picMkLst>
            <pc:docMk/>
            <pc:sldMk cId="1331169819" sldId="303"/>
            <ac:picMk id="2" creationId="{D17FBB94-92FC-DD0E-F5F9-4373985D9538}"/>
          </ac:picMkLst>
        </pc:picChg>
        <pc:picChg chg="add del mod">
          <ac:chgData name="Susanne Bruijnzeels" userId="b7ae8ccc-c134-4200-a54f-03569023771a" providerId="ADAL" clId="{90BAFBE7-60B2-4B66-947A-B0C168143FF9}" dt="2023-12-06T17:58:02.961" v="12"/>
          <ac:picMkLst>
            <pc:docMk/>
            <pc:sldMk cId="1331169819" sldId="303"/>
            <ac:picMk id="3" creationId="{B2B62900-3B58-A139-B936-D9D94ACE560E}"/>
          </ac:picMkLst>
        </pc:picChg>
        <pc:picChg chg="add mod replST">
          <ac:chgData name="Susanne Bruijnzeels" userId="b7ae8ccc-c134-4200-a54f-03569023771a" providerId="ADAL" clId="{90BAFBE7-60B2-4B66-947A-B0C168143FF9}" dt="2023-12-06T18:03:11.332" v="32" actId="1076"/>
          <ac:picMkLst>
            <pc:docMk/>
            <pc:sldMk cId="1331169819" sldId="303"/>
            <ac:picMk id="5" creationId="{8265BA2F-483E-B48A-C4BC-40F050E4E77C}"/>
          </ac:picMkLst>
        </pc:picChg>
        <pc:picChg chg="add del mod">
          <ac:chgData name="Susanne Bruijnzeels" userId="b7ae8ccc-c134-4200-a54f-03569023771a" providerId="ADAL" clId="{90BAFBE7-60B2-4B66-947A-B0C168143FF9}" dt="2023-12-06T18:02:29.915" v="28"/>
          <ac:picMkLst>
            <pc:docMk/>
            <pc:sldMk cId="1331169819" sldId="303"/>
            <ac:picMk id="6" creationId="{762DF6E3-C3F5-C99D-86D2-529438DD5DC2}"/>
          </ac:picMkLst>
        </pc:picChg>
      </pc:sldChg>
    </pc:docChg>
  </pc:docChgLst>
</pc:chgInfo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ags" Target="../tags/tag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ags" Target="../tags/tag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ags" Target="../tags/tag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o not remove" hidden="1">
            <a:extLst>
              <a:ext uri="{FF2B5EF4-FFF2-40B4-BE49-F238E27FC236}">
                <a16:creationId xmlns:a16="http://schemas.microsoft.com/office/drawing/2014/main" id="{0655D9B8-9C44-8F54-ECB1-435DB1867875}"/>
              </a:ext>
            </a:extLst>
          </p:cNvPr>
          <p:cNvSpPr/>
          <p:nvPr userDrawn="1">
            <p:custDataLst>
              <p:tags r:id="rId1"/>
            </p:custDataLst>
          </p:nvPr>
        </p:nvSpPr>
        <p:spPr>
          <a:xfrm>
            <a:off x="0" y="0"/>
            <a:ext cx="12700" cy="12700"/>
          </a:xfrm>
          <a:prstGeom prst="octagon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15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562025A-0B95-A0CD-BF0D-7BDE7005611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E3740AFE-E33E-12F9-C1BD-D67BAFB68475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0E7564A-6D8F-DCFE-0527-02F69A2FEF4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29DFF5-7537-4501-9120-C7FB5CB30872}" type="datetimeFigureOut">
              <a:rPr lang="en-US" smtClean="0"/>
              <a:t>12/6/2023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54CA8B5-3CD5-AB49-0A97-A8FAF14D9CD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BDAEEE5-2C9E-E7CB-F146-AFDCC0A65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805192C-E1C2-46D4-AA60-805727FA0A4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9175523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o not remove" hidden="1">
            <a:extLst>
              <a:ext uri="{FF2B5EF4-FFF2-40B4-BE49-F238E27FC236}">
                <a16:creationId xmlns:a16="http://schemas.microsoft.com/office/drawing/2014/main" id="{A994E4B6-1E1C-764D-0AFC-E1256728154B}"/>
              </a:ext>
            </a:extLst>
          </p:cNvPr>
          <p:cNvSpPr/>
          <p:nvPr userDrawn="1">
            <p:custDataLst>
              <p:tags r:id="rId1"/>
            </p:custDataLst>
          </p:nvPr>
        </p:nvSpPr>
        <p:spPr>
          <a:xfrm>
            <a:off x="0" y="0"/>
            <a:ext cx="12700" cy="12700"/>
          </a:xfrm>
          <a:prstGeom prst="octagon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15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D93FAE8-A2E3-64B8-697D-7827DA5E539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CD65149-9E2C-C210-019C-31AE73E7BB7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AE32A0F-EA80-0599-5DE7-85A33DF8E0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29DFF5-7537-4501-9120-C7FB5CB30872}" type="datetimeFigureOut">
              <a:rPr lang="en-US" smtClean="0"/>
              <a:t>12/6/2023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8A04404-10D2-7575-BA5A-33576881B2C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7FB4CB8-0669-A6A9-E3F6-25A9AEBDF0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805192C-E1C2-46D4-AA60-805727FA0A4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1582435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45A9282-6152-49D2-3415-08910EC699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B435A87-AB11-D3F2-08B6-0C730B6F6DB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1F31363-93E4-4801-8119-8A62A4CD3FF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29DFF5-7537-4501-9120-C7FB5CB30872}" type="datetimeFigureOut">
              <a:rPr lang="en-US" smtClean="0"/>
              <a:t>12/6/2023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5C6FA00-CA1D-64FB-45B9-5D7718DC507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B21AA75-7616-ADD4-214B-9A1BC292C5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805192C-E1C2-46D4-AA60-805727FA0A4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5932266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DD860F7-1303-0E39-95D5-5B0F06358A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61BD7C-C36F-10EF-968B-F22DFCB06A8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B11F6567-441F-9539-1D5A-D176E3C18F6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35D7AD3-9323-8CBB-6106-3FD8999F01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29DFF5-7537-4501-9120-C7FB5CB30872}" type="datetimeFigureOut">
              <a:rPr lang="en-US" smtClean="0"/>
              <a:t>12/6/2023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7B8E050-9495-CA7B-4AED-BB053572AA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6C629C09-EDEE-4814-B07E-D05C0ACC01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805192C-E1C2-46D4-AA60-805727FA0A4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9545931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E9A77EB-2490-FAE7-2B6E-495FDB86D8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4D81645-7D06-BB95-EE98-382DF7E38C0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F85B2B6-7C85-CB77-0247-C70903CBFEB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534DBE8-EAE8-E5E8-4596-707709B05C07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6F07AFDA-7EBB-8376-4446-35E5BFEAC5EF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B8264F13-B96E-DC60-83E2-9555BC2E71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29DFF5-7537-4501-9120-C7FB5CB30872}" type="datetimeFigureOut">
              <a:rPr lang="en-US" smtClean="0"/>
              <a:t>12/6/2023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F375098C-0B90-23E1-97E0-AC1BD396167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2F1A510F-300B-9880-FDC2-9DBA4A90E4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805192C-E1C2-46D4-AA60-805727FA0A4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1745071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51C95AF-ECF5-A2FA-E7F6-9913C15651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82E936E-7D34-0C48-7F79-C6D19E3B58A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29DFF5-7537-4501-9120-C7FB5CB30872}" type="datetimeFigureOut">
              <a:rPr lang="en-US" smtClean="0"/>
              <a:t>12/6/2023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65F998F-7698-26CE-6733-3242A48A072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66689FE-E6EF-1A09-0ED5-804B00918E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805192C-E1C2-46D4-AA60-805727FA0A4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2197451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o not remove" hidden="1">
            <a:extLst>
              <a:ext uri="{FF2B5EF4-FFF2-40B4-BE49-F238E27FC236}">
                <a16:creationId xmlns:a16="http://schemas.microsoft.com/office/drawing/2014/main" id="{C4B1212D-143D-2398-043C-BC0CDDA28511}"/>
              </a:ext>
            </a:extLst>
          </p:cNvPr>
          <p:cNvSpPr/>
          <p:nvPr userDrawn="1">
            <p:custDataLst>
              <p:tags r:id="rId1"/>
            </p:custDataLst>
          </p:nvPr>
        </p:nvSpPr>
        <p:spPr>
          <a:xfrm>
            <a:off x="0" y="0"/>
            <a:ext cx="12700" cy="12700"/>
          </a:xfrm>
          <a:prstGeom prst="octagon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15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A2181AE-2283-8C13-7B19-FEE6E5BDC01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29DFF5-7537-4501-9120-C7FB5CB30872}" type="datetimeFigureOut">
              <a:rPr lang="en-US" smtClean="0"/>
              <a:t>12/6/2023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B0B1F0C1-8F7E-E744-6565-D50CF4F51C6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9093520-0AD0-BEDB-F4D4-380592BE6F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805192C-E1C2-46D4-AA60-805727FA0A4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9330780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CB0698A-EB51-DB27-53E0-166AECEBED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B9F709B-077A-065A-67CF-B7BBFA09BBB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D266BBC-B450-AC86-D8EF-7313AD217F6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0B4242A-6897-CA4C-FEB8-387151DEB0A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29DFF5-7537-4501-9120-C7FB5CB30872}" type="datetimeFigureOut">
              <a:rPr lang="en-US" smtClean="0"/>
              <a:t>12/6/2023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1427DAB-0BCF-DBA9-B78E-9AD4C21CEEE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369538A-A1E6-CFCE-A2E0-3BF43EDBF6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805192C-E1C2-46D4-AA60-805727FA0A4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2720707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63011C1-D2CA-9024-B174-62CCA1333A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2C1FAAD-D2E9-D45F-01B5-D3306AE0FED5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200609B-3B76-C1E9-4307-645BF4E7D33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9416350-544C-5F70-7907-28C3296DAB2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29DFF5-7537-4501-9120-C7FB5CB30872}" type="datetimeFigureOut">
              <a:rPr lang="en-US" smtClean="0"/>
              <a:t>12/6/2023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413AC47-611F-42CE-91F1-92BA8C99391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DB1B3F0-19B7-0986-5782-BE9E9BEA34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805192C-E1C2-46D4-AA60-805727FA0A4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809328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2F3F5C4-F1C5-DFAF-B437-3658602BFB9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D0F8D251-DA18-15EC-FB66-DE09018B4F5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5F79B67-20F8-DAFC-0515-EF92B5732F3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29DFF5-7537-4501-9120-C7FB5CB30872}" type="datetimeFigureOut">
              <a:rPr lang="en-US" smtClean="0"/>
              <a:t>12/6/2023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4412FC0-85B8-09D0-8B3D-C7C248EF0B7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347C967-0A16-166D-DA6D-BABFD72218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805192C-E1C2-46D4-AA60-805727FA0A4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205499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7664853F-02AE-182D-159C-B634C0F6A397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B87C90B8-BF06-279B-9D40-4C59A813C69B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2EE9AE4-2A4C-50F3-8E82-55B003D6554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29DFF5-7537-4501-9120-C7FB5CB30872}" type="datetimeFigureOut">
              <a:rPr lang="en-US" smtClean="0"/>
              <a:t>12/6/2023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BDCB803-DC7C-5760-0792-FCADB2D02D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B92E8F-6857-72E0-3178-CC71FFC169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805192C-E1C2-46D4-AA60-805727FA0A4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0486169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92A5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26B8498A-409D-DE4E-DBC4-744E901000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01D2914-3352-5F00-A260-1040FFE2C0E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B07E4A5-0C64-BCED-E8BB-C488EB1E0D2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029DFF5-7537-4501-9120-C7FB5CB30872}" type="datetimeFigureOut">
              <a:rPr lang="en-US" smtClean="0"/>
              <a:t>12/6/2023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670A0DA-3A42-5A65-A9EB-35AF7749220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152A0A8-1998-6E8F-349F-93F94002A16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805192C-E1C2-46D4-AA60-805727FA0A4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048022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tags" Target="../tags/tag4.xml"/><Relationship Id="rId2" Type="http://schemas.openxmlformats.org/officeDocument/2006/relationships/audio" Target="../media/media1.m4a"/><Relationship Id="rId1" Type="http://schemas.microsoft.com/office/2007/relationships/media" Target="../media/media1.m4a"/><Relationship Id="rId5" Type="http://schemas.openxmlformats.org/officeDocument/2006/relationships/image" Target="../media/image1.png"/><Relationship Id="rId4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slide" Target="slide30.xml"/><Relationship Id="rId2" Type="http://schemas.openxmlformats.org/officeDocument/2006/relationships/slide" Target="slide17.xml"/><Relationship Id="rId1" Type="http://schemas.openxmlformats.org/officeDocument/2006/relationships/slideLayout" Target="../slideLayouts/slideLayout1.xml"/><Relationship Id="rId4" Type="http://schemas.openxmlformats.org/officeDocument/2006/relationships/slide" Target="slide43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slide" Target="slide29.xml"/><Relationship Id="rId2" Type="http://schemas.openxmlformats.org/officeDocument/2006/relationships/slide" Target="slide18.xml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slide" Target="slide67.xml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slide" Target="slide42.xml"/><Relationship Id="rId2" Type="http://schemas.openxmlformats.org/officeDocument/2006/relationships/slide" Target="slide41.xml"/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slide" Target="slide67.xml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slide" Target="slide67.xml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slide" Target="slide45.xml"/><Relationship Id="rId2" Type="http://schemas.openxmlformats.org/officeDocument/2006/relationships/slide" Target="slide44.xml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slide" Target="slide67.xml"/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2293672" y="4894650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39E0498-3379-198E-C6D3-908ADE91A919}"/>
              </a:ext>
            </a:extLst>
          </p:cNvPr>
          <p:cNvSpPr txBox="1"/>
          <p:nvPr/>
        </p:nvSpPr>
        <p:spPr>
          <a:xfrm>
            <a:off x="4051979" y="2408635"/>
            <a:ext cx="408804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solidFill>
                  <a:schemeClr val="bg1"/>
                </a:solidFill>
                <a:latin typeface="Ink Free" panose="03080402000500000000" pitchFamily="66" charset="0"/>
              </a:rPr>
              <a:t>Click anywhere to start</a:t>
            </a:r>
          </a:p>
        </p:txBody>
      </p:sp>
      <p:sp>
        <p:nvSpPr>
          <p:cNvPr id="217" name="Oval 216">
            <a:extLst>
              <a:ext uri="{FF2B5EF4-FFF2-40B4-BE49-F238E27FC236}">
                <a16:creationId xmlns:a16="http://schemas.microsoft.com/office/drawing/2014/main" id="{99743339-5B59-542C-B610-07609F9AD62D}"/>
              </a:ext>
            </a:extLst>
          </p:cNvPr>
          <p:cNvSpPr/>
          <p:nvPr/>
        </p:nvSpPr>
        <p:spPr>
          <a:xfrm>
            <a:off x="907998" y="-1693087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52" name="Oval 251">
            <a:extLst>
              <a:ext uri="{FF2B5EF4-FFF2-40B4-BE49-F238E27FC236}">
                <a16:creationId xmlns:a16="http://schemas.microsoft.com/office/drawing/2014/main" id="{F5657B10-608F-5ABE-D095-2C03302F41A5}"/>
              </a:ext>
            </a:extLst>
          </p:cNvPr>
          <p:cNvSpPr/>
          <p:nvPr/>
        </p:nvSpPr>
        <p:spPr>
          <a:xfrm>
            <a:off x="2834924" y="-2023595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53" name="Oval 252">
            <a:extLst>
              <a:ext uri="{FF2B5EF4-FFF2-40B4-BE49-F238E27FC236}">
                <a16:creationId xmlns:a16="http://schemas.microsoft.com/office/drawing/2014/main" id="{BD11AF4A-E839-DEFB-9177-AA463C496422}"/>
              </a:ext>
            </a:extLst>
          </p:cNvPr>
          <p:cNvSpPr/>
          <p:nvPr/>
        </p:nvSpPr>
        <p:spPr>
          <a:xfrm>
            <a:off x="1856729" y="-3522786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54" name="Oval 253">
            <a:extLst>
              <a:ext uri="{FF2B5EF4-FFF2-40B4-BE49-F238E27FC236}">
                <a16:creationId xmlns:a16="http://schemas.microsoft.com/office/drawing/2014/main" id="{4918EEE3-3FB5-E72E-CB40-3362E28AB13E}"/>
              </a:ext>
            </a:extLst>
          </p:cNvPr>
          <p:cNvSpPr/>
          <p:nvPr/>
        </p:nvSpPr>
        <p:spPr>
          <a:xfrm>
            <a:off x="3845017" y="-3431346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55" name="Oval 254">
            <a:extLst>
              <a:ext uri="{FF2B5EF4-FFF2-40B4-BE49-F238E27FC236}">
                <a16:creationId xmlns:a16="http://schemas.microsoft.com/office/drawing/2014/main" id="{D7EA51A6-0BDC-3C6F-5C8E-72E61A997155}"/>
              </a:ext>
            </a:extLst>
          </p:cNvPr>
          <p:cNvSpPr/>
          <p:nvPr/>
        </p:nvSpPr>
        <p:spPr>
          <a:xfrm>
            <a:off x="4525501" y="-2143259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58" name="Oval 257">
            <a:extLst>
              <a:ext uri="{FF2B5EF4-FFF2-40B4-BE49-F238E27FC236}">
                <a16:creationId xmlns:a16="http://schemas.microsoft.com/office/drawing/2014/main" id="{E1373FCE-6338-C6ED-20EB-D3B6797BF86A}"/>
              </a:ext>
            </a:extLst>
          </p:cNvPr>
          <p:cNvSpPr/>
          <p:nvPr/>
        </p:nvSpPr>
        <p:spPr>
          <a:xfrm>
            <a:off x="6404878" y="-2629083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59" name="Oval 258">
            <a:extLst>
              <a:ext uri="{FF2B5EF4-FFF2-40B4-BE49-F238E27FC236}">
                <a16:creationId xmlns:a16="http://schemas.microsoft.com/office/drawing/2014/main" id="{F0F4E585-9687-14F9-3744-F579B72A3BA2}"/>
              </a:ext>
            </a:extLst>
          </p:cNvPr>
          <p:cNvSpPr/>
          <p:nvPr/>
        </p:nvSpPr>
        <p:spPr>
          <a:xfrm>
            <a:off x="7453700" y="-657079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60" name="Oval 259">
            <a:extLst>
              <a:ext uri="{FF2B5EF4-FFF2-40B4-BE49-F238E27FC236}">
                <a16:creationId xmlns:a16="http://schemas.microsoft.com/office/drawing/2014/main" id="{6F04D301-9E48-7F78-9410-11172A5B6BD6}"/>
              </a:ext>
            </a:extLst>
          </p:cNvPr>
          <p:cNvSpPr/>
          <p:nvPr/>
        </p:nvSpPr>
        <p:spPr>
          <a:xfrm>
            <a:off x="8567274" y="-2069315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62" name="Oval 261">
            <a:extLst>
              <a:ext uri="{FF2B5EF4-FFF2-40B4-BE49-F238E27FC236}">
                <a16:creationId xmlns:a16="http://schemas.microsoft.com/office/drawing/2014/main" id="{3E0E4E80-A4F2-9913-DA6F-DA57DB671D0F}"/>
              </a:ext>
            </a:extLst>
          </p:cNvPr>
          <p:cNvSpPr/>
          <p:nvPr/>
        </p:nvSpPr>
        <p:spPr>
          <a:xfrm>
            <a:off x="9560493" y="-3924508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76" name="Oval 275">
            <a:extLst>
              <a:ext uri="{FF2B5EF4-FFF2-40B4-BE49-F238E27FC236}">
                <a16:creationId xmlns:a16="http://schemas.microsoft.com/office/drawing/2014/main" id="{402F7770-70FD-BB8D-5F44-B655C01C3A60}"/>
              </a:ext>
            </a:extLst>
          </p:cNvPr>
          <p:cNvSpPr/>
          <p:nvPr/>
        </p:nvSpPr>
        <p:spPr>
          <a:xfrm>
            <a:off x="11742165" y="-1072317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77" name="Oval 276">
            <a:extLst>
              <a:ext uri="{FF2B5EF4-FFF2-40B4-BE49-F238E27FC236}">
                <a16:creationId xmlns:a16="http://schemas.microsoft.com/office/drawing/2014/main" id="{4460D2C7-9E5C-4547-F1BA-132F99EDDB9C}"/>
              </a:ext>
            </a:extLst>
          </p:cNvPr>
          <p:cNvSpPr/>
          <p:nvPr/>
        </p:nvSpPr>
        <p:spPr>
          <a:xfrm>
            <a:off x="12528973" y="-4566316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79" name="Oval 278">
            <a:extLst>
              <a:ext uri="{FF2B5EF4-FFF2-40B4-BE49-F238E27FC236}">
                <a16:creationId xmlns:a16="http://schemas.microsoft.com/office/drawing/2014/main" id="{5600AAF2-FA78-978C-0DA0-4BF28244FACD}"/>
              </a:ext>
            </a:extLst>
          </p:cNvPr>
          <p:cNvSpPr/>
          <p:nvPr/>
        </p:nvSpPr>
        <p:spPr>
          <a:xfrm>
            <a:off x="11107401" y="-3477066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80" name="Oval 279">
            <a:extLst>
              <a:ext uri="{FF2B5EF4-FFF2-40B4-BE49-F238E27FC236}">
                <a16:creationId xmlns:a16="http://schemas.microsoft.com/office/drawing/2014/main" id="{940AE46F-FA43-E722-0516-343B579F8856}"/>
              </a:ext>
            </a:extLst>
          </p:cNvPr>
          <p:cNvSpPr/>
          <p:nvPr/>
        </p:nvSpPr>
        <p:spPr>
          <a:xfrm>
            <a:off x="160253" y="-6776171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87" name="Oval 286">
            <a:extLst>
              <a:ext uri="{FF2B5EF4-FFF2-40B4-BE49-F238E27FC236}">
                <a16:creationId xmlns:a16="http://schemas.microsoft.com/office/drawing/2014/main" id="{2AF6C2B5-1322-F443-3DB4-698D40375FBF}"/>
              </a:ext>
            </a:extLst>
          </p:cNvPr>
          <p:cNvSpPr/>
          <p:nvPr/>
        </p:nvSpPr>
        <p:spPr>
          <a:xfrm>
            <a:off x="3046145" y="-4627758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88" name="Oval 287">
            <a:extLst>
              <a:ext uri="{FF2B5EF4-FFF2-40B4-BE49-F238E27FC236}">
                <a16:creationId xmlns:a16="http://schemas.microsoft.com/office/drawing/2014/main" id="{2B2DBF29-BE4C-8F2F-2698-306AEE5D68BD}"/>
              </a:ext>
            </a:extLst>
          </p:cNvPr>
          <p:cNvSpPr/>
          <p:nvPr/>
        </p:nvSpPr>
        <p:spPr>
          <a:xfrm>
            <a:off x="6898027" y="-4541428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89" name="Oval 288">
            <a:extLst>
              <a:ext uri="{FF2B5EF4-FFF2-40B4-BE49-F238E27FC236}">
                <a16:creationId xmlns:a16="http://schemas.microsoft.com/office/drawing/2014/main" id="{30BA042E-745E-1EBA-E5A9-620D12A98047}"/>
              </a:ext>
            </a:extLst>
          </p:cNvPr>
          <p:cNvSpPr/>
          <p:nvPr/>
        </p:nvSpPr>
        <p:spPr>
          <a:xfrm>
            <a:off x="11198841" y="-5230805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91" name="Oval 290">
            <a:extLst>
              <a:ext uri="{FF2B5EF4-FFF2-40B4-BE49-F238E27FC236}">
                <a16:creationId xmlns:a16="http://schemas.microsoft.com/office/drawing/2014/main" id="{EE7EE5F4-B215-72CC-6630-70C18F97E790}"/>
              </a:ext>
            </a:extLst>
          </p:cNvPr>
          <p:cNvSpPr/>
          <p:nvPr/>
        </p:nvSpPr>
        <p:spPr>
          <a:xfrm>
            <a:off x="3114915" y="-5338301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92" name="Oval 291">
            <a:extLst>
              <a:ext uri="{FF2B5EF4-FFF2-40B4-BE49-F238E27FC236}">
                <a16:creationId xmlns:a16="http://schemas.microsoft.com/office/drawing/2014/main" id="{DEE5B594-FBE5-8498-9304-90715A20E16C}"/>
              </a:ext>
            </a:extLst>
          </p:cNvPr>
          <p:cNvSpPr/>
          <p:nvPr/>
        </p:nvSpPr>
        <p:spPr>
          <a:xfrm>
            <a:off x="2136720" y="-6837492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94" name="Oval 293">
            <a:extLst>
              <a:ext uri="{FF2B5EF4-FFF2-40B4-BE49-F238E27FC236}">
                <a16:creationId xmlns:a16="http://schemas.microsoft.com/office/drawing/2014/main" id="{1C423A7D-880A-1DA7-C8CA-8F9601264229}"/>
              </a:ext>
            </a:extLst>
          </p:cNvPr>
          <p:cNvSpPr/>
          <p:nvPr/>
        </p:nvSpPr>
        <p:spPr>
          <a:xfrm>
            <a:off x="4479781" y="-6443417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95" name="Oval 294">
            <a:extLst>
              <a:ext uri="{FF2B5EF4-FFF2-40B4-BE49-F238E27FC236}">
                <a16:creationId xmlns:a16="http://schemas.microsoft.com/office/drawing/2014/main" id="{74989DE6-E4B5-6261-7BFF-CE8A4CF6112C}"/>
              </a:ext>
            </a:extLst>
          </p:cNvPr>
          <p:cNvSpPr/>
          <p:nvPr/>
        </p:nvSpPr>
        <p:spPr>
          <a:xfrm>
            <a:off x="6004560" y="-6104681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97" name="Oval 296">
            <a:extLst>
              <a:ext uri="{FF2B5EF4-FFF2-40B4-BE49-F238E27FC236}">
                <a16:creationId xmlns:a16="http://schemas.microsoft.com/office/drawing/2014/main" id="{B6A22661-31E6-D78E-1F02-9505913EB72A}"/>
              </a:ext>
            </a:extLst>
          </p:cNvPr>
          <p:cNvSpPr/>
          <p:nvPr/>
        </p:nvSpPr>
        <p:spPr>
          <a:xfrm>
            <a:off x="4985085" y="-8566673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98" name="Oval 297">
            <a:extLst>
              <a:ext uri="{FF2B5EF4-FFF2-40B4-BE49-F238E27FC236}">
                <a16:creationId xmlns:a16="http://schemas.microsoft.com/office/drawing/2014/main" id="{B1E6448D-E5BC-5CA3-69B6-1D2A580B08D9}"/>
              </a:ext>
            </a:extLst>
          </p:cNvPr>
          <p:cNvSpPr/>
          <p:nvPr/>
        </p:nvSpPr>
        <p:spPr>
          <a:xfrm>
            <a:off x="7733691" y="-3971785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99" name="Oval 298">
            <a:extLst>
              <a:ext uri="{FF2B5EF4-FFF2-40B4-BE49-F238E27FC236}">
                <a16:creationId xmlns:a16="http://schemas.microsoft.com/office/drawing/2014/main" id="{8EE68F3D-A4BC-3570-B277-A0799691E17A}"/>
              </a:ext>
            </a:extLst>
          </p:cNvPr>
          <p:cNvSpPr/>
          <p:nvPr/>
        </p:nvSpPr>
        <p:spPr>
          <a:xfrm>
            <a:off x="13255492" y="-6013241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300" name="Oval 299">
            <a:extLst>
              <a:ext uri="{FF2B5EF4-FFF2-40B4-BE49-F238E27FC236}">
                <a16:creationId xmlns:a16="http://schemas.microsoft.com/office/drawing/2014/main" id="{ADCEDAA5-2D26-B834-7BAC-FCBFB7673E0C}"/>
              </a:ext>
            </a:extLst>
          </p:cNvPr>
          <p:cNvSpPr/>
          <p:nvPr/>
        </p:nvSpPr>
        <p:spPr>
          <a:xfrm>
            <a:off x="8013682" y="-6647646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301" name="Oval 300">
            <a:extLst>
              <a:ext uri="{FF2B5EF4-FFF2-40B4-BE49-F238E27FC236}">
                <a16:creationId xmlns:a16="http://schemas.microsoft.com/office/drawing/2014/main" id="{61A171DE-446B-1BD3-2C27-ACE3BC7D5E1F}"/>
              </a:ext>
            </a:extLst>
          </p:cNvPr>
          <p:cNvSpPr/>
          <p:nvPr/>
        </p:nvSpPr>
        <p:spPr>
          <a:xfrm>
            <a:off x="8938705" y="-8443249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302" name="Oval 301">
            <a:extLst>
              <a:ext uri="{FF2B5EF4-FFF2-40B4-BE49-F238E27FC236}">
                <a16:creationId xmlns:a16="http://schemas.microsoft.com/office/drawing/2014/main" id="{47B14173-535F-DDE0-2ADC-744BFE7F8AE0}"/>
              </a:ext>
            </a:extLst>
          </p:cNvPr>
          <p:cNvSpPr/>
          <p:nvPr/>
        </p:nvSpPr>
        <p:spPr>
          <a:xfrm>
            <a:off x="10639924" y="-4819781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303" name="Oval 302">
            <a:extLst>
              <a:ext uri="{FF2B5EF4-FFF2-40B4-BE49-F238E27FC236}">
                <a16:creationId xmlns:a16="http://schemas.microsoft.com/office/drawing/2014/main" id="{A8D4DBAD-BBFE-E6EB-FBBC-C46316832C39}"/>
              </a:ext>
            </a:extLst>
          </p:cNvPr>
          <p:cNvSpPr/>
          <p:nvPr/>
        </p:nvSpPr>
        <p:spPr>
          <a:xfrm>
            <a:off x="12022156" y="-4387023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305" name="Oval 304">
            <a:extLst>
              <a:ext uri="{FF2B5EF4-FFF2-40B4-BE49-F238E27FC236}">
                <a16:creationId xmlns:a16="http://schemas.microsoft.com/office/drawing/2014/main" id="{0763954B-A03D-1AFA-2ABC-50AB9083A3D1}"/>
              </a:ext>
            </a:extLst>
          </p:cNvPr>
          <p:cNvSpPr/>
          <p:nvPr/>
        </p:nvSpPr>
        <p:spPr>
          <a:xfrm>
            <a:off x="12561831" y="-5753943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306" name="Oval 305">
            <a:extLst>
              <a:ext uri="{FF2B5EF4-FFF2-40B4-BE49-F238E27FC236}">
                <a16:creationId xmlns:a16="http://schemas.microsoft.com/office/drawing/2014/main" id="{82C51500-926E-C759-B9C9-78CE8355D48A}"/>
              </a:ext>
            </a:extLst>
          </p:cNvPr>
          <p:cNvSpPr/>
          <p:nvPr/>
        </p:nvSpPr>
        <p:spPr>
          <a:xfrm>
            <a:off x="11290281" y="-7424252"/>
            <a:ext cx="91440" cy="9144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 rot="19619408">
            <a:off x="-5075495" y="5203253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-5420995" y="5340623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-2729309" y="5633968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CC4F4AD6-1907-3CC7-0BF7-B973FD75D214}"/>
              </a:ext>
            </a:extLst>
          </p:cNvPr>
          <p:cNvSpPr/>
          <p:nvPr/>
        </p:nvSpPr>
        <p:spPr>
          <a:xfrm>
            <a:off x="-5083283" y="5574284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3" name="Freeform: Shape 162">
            <a:extLst>
              <a:ext uri="{FF2B5EF4-FFF2-40B4-BE49-F238E27FC236}">
                <a16:creationId xmlns:a16="http://schemas.microsoft.com/office/drawing/2014/main" id="{566364D6-41F4-DC79-59FD-76DDCF246380}"/>
              </a:ext>
            </a:extLst>
          </p:cNvPr>
          <p:cNvSpPr/>
          <p:nvPr/>
        </p:nvSpPr>
        <p:spPr>
          <a:xfrm>
            <a:off x="-5359254" y="5556383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9D4F2889-4B52-0BD9-910E-DE55DD602165}"/>
              </a:ext>
            </a:extLst>
          </p:cNvPr>
          <p:cNvSpPr/>
          <p:nvPr/>
        </p:nvSpPr>
        <p:spPr>
          <a:xfrm>
            <a:off x="-5228850" y="5450949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-2463080" y="5032726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-2673635" y="5080605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-2823427" y="5090709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-2947911" y="4980254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36E0F99-FB08-5D2A-95D1-279DCFA5EF1E}"/>
              </a:ext>
            </a:extLst>
          </p:cNvPr>
          <p:cNvSpPr/>
          <p:nvPr/>
        </p:nvSpPr>
        <p:spPr>
          <a:xfrm>
            <a:off x="-3449285" y="5607167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340D4DCF-CC94-B616-BC47-37945851DE1A}"/>
              </a:ext>
            </a:extLst>
          </p:cNvPr>
          <p:cNvSpPr/>
          <p:nvPr/>
        </p:nvSpPr>
        <p:spPr>
          <a:xfrm>
            <a:off x="-3430475" y="5542421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9367FBC3-65BE-CD75-49B3-DA9C733FFDEE}"/>
              </a:ext>
            </a:extLst>
          </p:cNvPr>
          <p:cNvSpPr/>
          <p:nvPr/>
        </p:nvSpPr>
        <p:spPr>
          <a:xfrm>
            <a:off x="-3368706" y="5547006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D27A515-7D22-F38D-8D0E-C232C7E21125}"/>
              </a:ext>
            </a:extLst>
          </p:cNvPr>
          <p:cNvSpPr/>
          <p:nvPr/>
        </p:nvSpPr>
        <p:spPr>
          <a:xfrm>
            <a:off x="-3315322" y="5696108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8399B3EE-3E5D-618F-4F63-E179399E697E}"/>
              </a:ext>
            </a:extLst>
          </p:cNvPr>
          <p:cNvSpPr/>
          <p:nvPr/>
        </p:nvSpPr>
        <p:spPr>
          <a:xfrm>
            <a:off x="-3611438" y="5541092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613C9054-3BDA-1CEE-8CB9-02DD088B133E}"/>
              </a:ext>
            </a:extLst>
          </p:cNvPr>
          <p:cNvSpPr/>
          <p:nvPr/>
        </p:nvSpPr>
        <p:spPr>
          <a:xfrm>
            <a:off x="-3708859" y="5639371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719768D7-84CE-B20B-1641-E98736617536}"/>
              </a:ext>
            </a:extLst>
          </p:cNvPr>
          <p:cNvSpPr/>
          <p:nvPr/>
        </p:nvSpPr>
        <p:spPr>
          <a:xfrm>
            <a:off x="-3569528" y="5604092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55080373-9B0E-1BC5-66DD-416CEF6EB795}"/>
              </a:ext>
            </a:extLst>
          </p:cNvPr>
          <p:cNvSpPr/>
          <p:nvPr/>
        </p:nvSpPr>
        <p:spPr>
          <a:xfrm>
            <a:off x="-3518773" y="5632090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78F90B3E-7100-30A4-9F9F-F67EB73B136A}"/>
              </a:ext>
            </a:extLst>
          </p:cNvPr>
          <p:cNvSpPr/>
          <p:nvPr/>
        </p:nvSpPr>
        <p:spPr>
          <a:xfrm>
            <a:off x="-3584347" y="5512108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57BB2D9B-05CC-2AA1-A227-28A30F147E12}"/>
              </a:ext>
            </a:extLst>
          </p:cNvPr>
          <p:cNvSpPr/>
          <p:nvPr/>
        </p:nvSpPr>
        <p:spPr>
          <a:xfrm>
            <a:off x="-3423535" y="5563353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01DCCD1D-F8C4-A3AE-F66D-2D26BF05F2D5}"/>
              </a:ext>
            </a:extLst>
          </p:cNvPr>
          <p:cNvSpPr/>
          <p:nvPr/>
        </p:nvSpPr>
        <p:spPr>
          <a:xfrm>
            <a:off x="-3685243" y="5548242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6AB8DA21-D7DF-737A-39BC-FD2067C0B209}"/>
              </a:ext>
            </a:extLst>
          </p:cNvPr>
          <p:cNvSpPr/>
          <p:nvPr/>
        </p:nvSpPr>
        <p:spPr>
          <a:xfrm>
            <a:off x="-3492896" y="5712637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AB1B4F8-C1E1-F8B7-F391-CDC282DAC89C}"/>
              </a:ext>
            </a:extLst>
          </p:cNvPr>
          <p:cNvSpPr/>
          <p:nvPr/>
        </p:nvSpPr>
        <p:spPr>
          <a:xfrm>
            <a:off x="-3499357" y="5783499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4AC1BCBD-9EB4-371D-DB19-F87F43EB5201}"/>
              </a:ext>
            </a:extLst>
          </p:cNvPr>
          <p:cNvSpPr/>
          <p:nvPr/>
        </p:nvSpPr>
        <p:spPr>
          <a:xfrm>
            <a:off x="-3560637" y="5780003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73B5AEB9-9877-29E3-4F3E-8628307B92F3}"/>
              </a:ext>
            </a:extLst>
          </p:cNvPr>
          <p:cNvSpPr/>
          <p:nvPr/>
        </p:nvSpPr>
        <p:spPr>
          <a:xfrm>
            <a:off x="-3600154" y="5624757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4B0A59B2-CD61-A410-9556-DC35063E77F6}"/>
              </a:ext>
            </a:extLst>
          </p:cNvPr>
          <p:cNvSpPr/>
          <p:nvPr/>
        </p:nvSpPr>
        <p:spPr>
          <a:xfrm>
            <a:off x="-3311942" y="5796000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4D7B37DF-B638-EAEE-2975-B4B6A16F96AA}"/>
              </a:ext>
            </a:extLst>
          </p:cNvPr>
          <p:cNvSpPr/>
          <p:nvPr/>
        </p:nvSpPr>
        <p:spPr>
          <a:xfrm>
            <a:off x="-3922818" y="5805146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BCE62E89-E37C-51F7-A9C7-93ACB93AE649}"/>
              </a:ext>
            </a:extLst>
          </p:cNvPr>
          <p:cNvSpPr/>
          <p:nvPr/>
        </p:nvSpPr>
        <p:spPr>
          <a:xfrm>
            <a:off x="-3800287" y="5645228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57CC4F00-09CD-1628-10C6-73ECD1E53E9A}"/>
              </a:ext>
            </a:extLst>
          </p:cNvPr>
          <p:cNvSpPr/>
          <p:nvPr/>
        </p:nvSpPr>
        <p:spPr>
          <a:xfrm>
            <a:off x="-3270497" y="5671426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4D957297-9F51-A4FE-5C21-9103550AF14A}"/>
              </a:ext>
            </a:extLst>
          </p:cNvPr>
          <p:cNvSpPr/>
          <p:nvPr/>
        </p:nvSpPr>
        <p:spPr>
          <a:xfrm>
            <a:off x="-3364745" y="5725394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0FE5439-B667-FF52-B816-EFB89CA759C0}"/>
              </a:ext>
            </a:extLst>
          </p:cNvPr>
          <p:cNvSpPr/>
          <p:nvPr/>
        </p:nvSpPr>
        <p:spPr>
          <a:xfrm>
            <a:off x="-3426187" y="5664419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380AA27B-6BEB-88B9-85F1-1F2E287F3207}"/>
              </a:ext>
            </a:extLst>
          </p:cNvPr>
          <p:cNvSpPr/>
          <p:nvPr/>
        </p:nvSpPr>
        <p:spPr>
          <a:xfrm>
            <a:off x="-3370277" y="5803684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FF799505-0790-6764-5FE1-184634D8F977}"/>
              </a:ext>
            </a:extLst>
          </p:cNvPr>
          <p:cNvSpPr/>
          <p:nvPr/>
        </p:nvSpPr>
        <p:spPr>
          <a:xfrm>
            <a:off x="-3625320" y="5645481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9C425824-A40D-D899-1054-C71EEF384CBA}"/>
              </a:ext>
            </a:extLst>
          </p:cNvPr>
          <p:cNvSpPr/>
          <p:nvPr/>
        </p:nvSpPr>
        <p:spPr>
          <a:xfrm>
            <a:off x="-3469421" y="5719208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99E06562-A71C-5F3C-3AE0-E23E2341C1B3}"/>
              </a:ext>
            </a:extLst>
          </p:cNvPr>
          <p:cNvSpPr/>
          <p:nvPr/>
        </p:nvSpPr>
        <p:spPr>
          <a:xfrm>
            <a:off x="-3657787" y="5673151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2D33FEB1-BBB9-9CAD-34BD-417E07EFEAD1}"/>
              </a:ext>
            </a:extLst>
          </p:cNvPr>
          <p:cNvSpPr/>
          <p:nvPr/>
        </p:nvSpPr>
        <p:spPr>
          <a:xfrm>
            <a:off x="-3712148" y="5715764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6861A81A-DF2A-8A47-612A-158CD00E1387}"/>
              </a:ext>
            </a:extLst>
          </p:cNvPr>
          <p:cNvSpPr/>
          <p:nvPr/>
        </p:nvSpPr>
        <p:spPr>
          <a:xfrm>
            <a:off x="-3746159" y="5666975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A2710BBD-7146-F858-C6BD-D2FD4BF8A146}"/>
              </a:ext>
            </a:extLst>
          </p:cNvPr>
          <p:cNvSpPr/>
          <p:nvPr/>
        </p:nvSpPr>
        <p:spPr>
          <a:xfrm>
            <a:off x="-3657832" y="5535302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4EA3D345-3160-C060-1CD1-2F332E9FAE09}"/>
              </a:ext>
            </a:extLst>
          </p:cNvPr>
          <p:cNvSpPr/>
          <p:nvPr/>
        </p:nvSpPr>
        <p:spPr>
          <a:xfrm>
            <a:off x="-3857464" y="5796766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F1E6CCE1-E923-084C-C87D-33917128DCCA}"/>
              </a:ext>
            </a:extLst>
          </p:cNvPr>
          <p:cNvSpPr/>
          <p:nvPr/>
        </p:nvSpPr>
        <p:spPr>
          <a:xfrm>
            <a:off x="-3765255" y="5731569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0A589776-F475-58A3-1EA3-F385DA47B3D5}"/>
              </a:ext>
            </a:extLst>
          </p:cNvPr>
          <p:cNvSpPr/>
          <p:nvPr/>
        </p:nvSpPr>
        <p:spPr>
          <a:xfrm>
            <a:off x="-3734061" y="5789279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F0D6C39E-3B91-DD1F-C8BE-8E4E3B9D9738}"/>
              </a:ext>
            </a:extLst>
          </p:cNvPr>
          <p:cNvSpPr/>
          <p:nvPr/>
        </p:nvSpPr>
        <p:spPr>
          <a:xfrm>
            <a:off x="-3584956" y="5779937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346DB844-2C8E-DC43-E6FF-7F3EE974866C}"/>
              </a:ext>
            </a:extLst>
          </p:cNvPr>
          <p:cNvSpPr/>
          <p:nvPr/>
        </p:nvSpPr>
        <p:spPr>
          <a:xfrm>
            <a:off x="-3598773" y="5702842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FD322787-6110-D5DA-CD39-3861B0DC91EB}"/>
              </a:ext>
            </a:extLst>
          </p:cNvPr>
          <p:cNvSpPr/>
          <p:nvPr/>
        </p:nvSpPr>
        <p:spPr>
          <a:xfrm>
            <a:off x="-3911436" y="5761375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B9180262-4A86-EF57-FC86-8E0B42E7D09A}"/>
              </a:ext>
            </a:extLst>
          </p:cNvPr>
          <p:cNvSpPr/>
          <p:nvPr/>
        </p:nvSpPr>
        <p:spPr>
          <a:xfrm>
            <a:off x="-3853148" y="5659699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389623DB-5BD1-E958-8135-D5F8E4CDE9BA}"/>
              </a:ext>
            </a:extLst>
          </p:cNvPr>
          <p:cNvSpPr/>
          <p:nvPr/>
        </p:nvSpPr>
        <p:spPr>
          <a:xfrm>
            <a:off x="-3709835" y="5715738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1C07C6F1-FB83-D2C5-F2CD-3241A89A92A1}"/>
              </a:ext>
            </a:extLst>
          </p:cNvPr>
          <p:cNvSpPr/>
          <p:nvPr/>
        </p:nvSpPr>
        <p:spPr>
          <a:xfrm>
            <a:off x="-3757046" y="5655284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C3ED3725-C78E-EF40-8551-50E1A81E5CD3}"/>
              </a:ext>
            </a:extLst>
          </p:cNvPr>
          <p:cNvSpPr/>
          <p:nvPr/>
        </p:nvSpPr>
        <p:spPr>
          <a:xfrm>
            <a:off x="-3511031" y="5596256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F80F6E7E-5032-7E7F-16F2-8410F3C32A05}"/>
              </a:ext>
            </a:extLst>
          </p:cNvPr>
          <p:cNvSpPr/>
          <p:nvPr/>
        </p:nvSpPr>
        <p:spPr>
          <a:xfrm>
            <a:off x="-3858304" y="5721109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61178F51-6D1D-7670-1965-65F5A8A00CEF}"/>
              </a:ext>
            </a:extLst>
          </p:cNvPr>
          <p:cNvSpPr/>
          <p:nvPr/>
        </p:nvSpPr>
        <p:spPr>
          <a:xfrm>
            <a:off x="-3440452" y="5674024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F69DFCFA-BDB5-A68D-6183-9AEA8D3C0EAD}"/>
              </a:ext>
            </a:extLst>
          </p:cNvPr>
          <p:cNvSpPr/>
          <p:nvPr/>
        </p:nvSpPr>
        <p:spPr>
          <a:xfrm>
            <a:off x="-3742060" y="5784560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AC9830D3-3E9C-93A1-2D14-9FCE23185041}"/>
              </a:ext>
            </a:extLst>
          </p:cNvPr>
          <p:cNvSpPr/>
          <p:nvPr/>
        </p:nvSpPr>
        <p:spPr>
          <a:xfrm>
            <a:off x="-3453397" y="5642478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AB6A0C2E-8144-FEEE-F87D-43DB220CA4DD}"/>
              </a:ext>
            </a:extLst>
          </p:cNvPr>
          <p:cNvSpPr/>
          <p:nvPr/>
        </p:nvSpPr>
        <p:spPr>
          <a:xfrm>
            <a:off x="-3696906" y="5685454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AB0091C8-4608-3D6B-068D-5470231BCAE5}"/>
              </a:ext>
            </a:extLst>
          </p:cNvPr>
          <p:cNvSpPr/>
          <p:nvPr/>
        </p:nvSpPr>
        <p:spPr>
          <a:xfrm>
            <a:off x="-3354719" y="5761443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EBD4B674-78ED-4026-FBEA-0A6681B9B20D}"/>
              </a:ext>
            </a:extLst>
          </p:cNvPr>
          <p:cNvSpPr/>
          <p:nvPr/>
        </p:nvSpPr>
        <p:spPr>
          <a:xfrm rot="3545858">
            <a:off x="-893883" y="5217305"/>
            <a:ext cx="491774" cy="53530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1F099198-5E14-F0E4-1DBB-B3D24EAC8233}"/>
              </a:ext>
            </a:extLst>
          </p:cNvPr>
          <p:cNvGrpSpPr/>
          <p:nvPr/>
        </p:nvGrpSpPr>
        <p:grpSpPr>
          <a:xfrm rot="1882653">
            <a:off x="-1295093" y="4841416"/>
            <a:ext cx="831263" cy="449709"/>
            <a:chOff x="7550965" y="1684879"/>
            <a:chExt cx="1512194" cy="741715"/>
          </a:xfrm>
        </p:grpSpPr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A7AD3E03-19E4-07BC-ADFA-D3C5C3352017}"/>
                </a:ext>
              </a:extLst>
            </p:cNvPr>
            <p:cNvSpPr/>
            <p:nvPr/>
          </p:nvSpPr>
          <p:spPr>
            <a:xfrm>
              <a:off x="7625778" y="1684879"/>
              <a:ext cx="1437381" cy="741715"/>
            </a:xfrm>
            <a:custGeom>
              <a:avLst/>
              <a:gdLst>
                <a:gd name="connsiteX0" fmla="*/ 1430591 w 1437381"/>
                <a:gd name="connsiteY0" fmla="*/ 419574 h 741715"/>
                <a:gd name="connsiteX1" fmla="*/ 621347 w 1437381"/>
                <a:gd name="connsiteY1" fmla="*/ 6443 h 741715"/>
                <a:gd name="connsiteX2" fmla="*/ 74993 w 1437381"/>
                <a:gd name="connsiteY2" fmla="*/ 142015 h 741715"/>
                <a:gd name="connsiteX3" fmla="*/ 0 w 1437381"/>
                <a:gd name="connsiteY3" fmla="*/ 505680 h 741715"/>
                <a:gd name="connsiteX4" fmla="*/ 228219 w 1437381"/>
                <a:gd name="connsiteY4" fmla="*/ 546955 h 741715"/>
                <a:gd name="connsiteX5" fmla="*/ 612902 w 1437381"/>
                <a:gd name="connsiteY5" fmla="*/ 736883 h 741715"/>
                <a:gd name="connsiteX6" fmla="*/ 713613 w 1437381"/>
                <a:gd name="connsiteY6" fmla="*/ 576101 h 741715"/>
                <a:gd name="connsiteX7" fmla="*/ 653352 w 1437381"/>
                <a:gd name="connsiteY7" fmla="*/ 474057 h 741715"/>
                <a:gd name="connsiteX8" fmla="*/ 1430591 w 1437381"/>
                <a:gd name="connsiteY8" fmla="*/ 419574 h 741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7381" h="741715">
                  <a:moveTo>
                    <a:pt x="1430591" y="419574"/>
                  </a:moveTo>
                  <a:cubicBezTo>
                    <a:pt x="1497647" y="173130"/>
                    <a:pt x="1056450" y="-40166"/>
                    <a:pt x="621347" y="6443"/>
                  </a:cubicBezTo>
                  <a:cubicBezTo>
                    <a:pt x="186245" y="53115"/>
                    <a:pt x="247015" y="164177"/>
                    <a:pt x="74993" y="142015"/>
                  </a:cubicBezTo>
                  <a:lnTo>
                    <a:pt x="0" y="505680"/>
                  </a:lnTo>
                  <a:cubicBezTo>
                    <a:pt x="0" y="505680"/>
                    <a:pt x="46165" y="481232"/>
                    <a:pt x="228219" y="546955"/>
                  </a:cubicBezTo>
                  <a:cubicBezTo>
                    <a:pt x="410273" y="612677"/>
                    <a:pt x="414338" y="712944"/>
                    <a:pt x="612902" y="736883"/>
                  </a:cubicBezTo>
                  <a:cubicBezTo>
                    <a:pt x="811466" y="760823"/>
                    <a:pt x="898969" y="694021"/>
                    <a:pt x="713613" y="576101"/>
                  </a:cubicBezTo>
                  <a:cubicBezTo>
                    <a:pt x="651573" y="536668"/>
                    <a:pt x="601852" y="525238"/>
                    <a:pt x="653352" y="474057"/>
                  </a:cubicBezTo>
                  <a:cubicBezTo>
                    <a:pt x="818007" y="310417"/>
                    <a:pt x="1395031" y="550384"/>
                    <a:pt x="1430591" y="41957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FEC1EED7-603D-84E5-ACF7-EFA02AEFE2D0}"/>
                </a:ext>
              </a:extLst>
            </p:cNvPr>
            <p:cNvSpPr/>
            <p:nvPr/>
          </p:nvSpPr>
          <p:spPr>
            <a:xfrm>
              <a:off x="7550965" y="1732081"/>
              <a:ext cx="303106" cy="499849"/>
            </a:xfrm>
            <a:custGeom>
              <a:avLst/>
              <a:gdLst>
                <a:gd name="connsiteX0" fmla="*/ 93736 w 303106"/>
                <a:gd name="connsiteY0" fmla="*/ 21852 h 499849"/>
                <a:gd name="connsiteX1" fmla="*/ 292364 w 303106"/>
                <a:gd name="connsiteY1" fmla="*/ 71128 h 499849"/>
                <a:gd name="connsiteX2" fmla="*/ 156283 w 303106"/>
                <a:gd name="connsiteY2" fmla="*/ 419806 h 499849"/>
                <a:gd name="connsiteX3" fmla="*/ 136471 w 303106"/>
                <a:gd name="connsiteY3" fmla="*/ 491498 h 499849"/>
                <a:gd name="connsiteX4" fmla="*/ 9471 w 303106"/>
                <a:gd name="connsiteY4" fmla="*/ 407741 h 499849"/>
                <a:gd name="connsiteX5" fmla="*/ 93800 w 303106"/>
                <a:gd name="connsiteY5" fmla="*/ 21915 h 49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3106" h="499849">
                  <a:moveTo>
                    <a:pt x="93736" y="21852"/>
                  </a:moveTo>
                  <a:cubicBezTo>
                    <a:pt x="158189" y="-13010"/>
                    <a:pt x="350276" y="-12629"/>
                    <a:pt x="292364" y="71128"/>
                  </a:cubicBezTo>
                  <a:cubicBezTo>
                    <a:pt x="234452" y="154884"/>
                    <a:pt x="142694" y="353004"/>
                    <a:pt x="156283" y="419806"/>
                  </a:cubicBezTo>
                  <a:cubicBezTo>
                    <a:pt x="169872" y="486608"/>
                    <a:pt x="238897" y="498038"/>
                    <a:pt x="136471" y="491498"/>
                  </a:cubicBezTo>
                  <a:cubicBezTo>
                    <a:pt x="33982" y="484957"/>
                    <a:pt x="-23930" y="547314"/>
                    <a:pt x="9471" y="407741"/>
                  </a:cubicBezTo>
                  <a:cubicBezTo>
                    <a:pt x="42872" y="268168"/>
                    <a:pt x="42238" y="49792"/>
                    <a:pt x="93800" y="219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CA93FA0B-2BBF-73F0-D998-0DA548E61DBA}"/>
              </a:ext>
            </a:extLst>
          </p:cNvPr>
          <p:cNvSpPr/>
          <p:nvPr/>
        </p:nvSpPr>
        <p:spPr>
          <a:xfrm>
            <a:off x="-2293672" y="4894650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gradFill>
            <a:gsLst>
              <a:gs pos="65000">
                <a:srgbClr val="CDFFFF"/>
              </a:gs>
              <a:gs pos="0">
                <a:srgbClr val="CDFFFF">
                  <a:alpha val="0"/>
                </a:srgbClr>
              </a:gs>
            </a:gsLst>
            <a:lin ang="5400000" scaled="1"/>
          </a:gra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47" name="Freeform: Shape 246">
            <a:extLst>
              <a:ext uri="{FF2B5EF4-FFF2-40B4-BE49-F238E27FC236}">
                <a16:creationId xmlns:a16="http://schemas.microsoft.com/office/drawing/2014/main" id="{46F3EF9B-FF30-33E1-9391-C670B26213BB}"/>
              </a:ext>
            </a:extLst>
          </p:cNvPr>
          <p:cNvSpPr/>
          <p:nvPr/>
        </p:nvSpPr>
        <p:spPr>
          <a:xfrm>
            <a:off x="-2404703" y="5762016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pic>
        <p:nvPicPr>
          <p:cNvPr id="5" name="Music">
            <a:hlinkClick r:id="" action="ppaction://media"/>
            <a:extLst>
              <a:ext uri="{FF2B5EF4-FFF2-40B4-BE49-F238E27FC236}">
                <a16:creationId xmlns:a16="http://schemas.microsoft.com/office/drawing/2014/main" id="{8265BA2F-483E-B48A-C4BC-40F050E4E77C}"/>
              </a:ext>
            </a:extLst>
          </p:cNvPr>
          <p:cNvPicPr>
            <a:picLocks noChangeAspect="1"/>
          </p:cNvPicPr>
          <p:nvPr>
            <a:audioFile r:link="rId2"/>
            <p:custDataLst>
              <p:tags r:id="rId3"/>
            </p:custDataLst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609601" y="-1175239"/>
            <a:ext cx="609601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116981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med">
        <p159:morph option="byObject"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0" presetClass="path" presetSubtype="0" repeatCount="indefinite" fill="hold" grpId="0" nodeType="withEffect">
                                  <p:stCondLst>
                                    <p:cond delay="5800"/>
                                  </p:stCondLst>
                                  <p:childTnLst>
                                    <p:animMotion origin="layout" path="M 4.79167E-6 -2.22222E-6 L 4.79167E-6 0.00047 C 0.00455 0.2081 0.00416 0.1081 4.79167E-6 0.36273 C 4.79167E-6 0.36574 -0.00183 0.42847 -0.00222 0.43611 C -0.00287 0.44699 -0.0043 0.45741 -0.00547 0.46806 C -0.0086 0.65509 -0.00547 0.44236 -0.00547 0.86065 C -0.00547 1.01875 -0.00573 1.17685 -0.00638 1.33472 C -0.00678 1.38079 -0.00782 1.42685 -0.00873 1.47222 C -0.00899 1.4882 -0.00912 1.50371 -0.00964 1.51945 C -0.01055 1.53797 -0.01198 1.55648 -0.0129 1.575 C -0.01993 1.71227 -0.01836 1.67639 -0.02136 1.78287 C -0.02071 1.86297 -0.02032 1.94283 -0.01928 2.02292 C -0.01771 2.16042 -0.01836 1.91968 -0.01836 2.11111 " pathEditMode="relative" rAng="0" ptsTypes="AAAAAAAAAAAAA">
                                      <p:cBhvr>
                                        <p:cTn id="12" dur="7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105556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0" presetClass="path" presetSubtype="0" repeatCount="indefinite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animMotion origin="layout" path="M 0.00078 -4.07407E-6 L 0.00078 0.0007 C 0.00416 0.21366 0.0039 0.11112 0.00078 0.37199 C 0.00078 0.375 -0.00052 0.43936 -0.00078 0.44723 C -0.0013 0.45834 -0.00235 0.46899 -0.00313 0.4801 C -0.00534 0.67176 -0.00313 0.45371 -0.00313 0.88264 C -0.00313 1.04491 -0.00339 1.20718 -0.00378 1.36899 C -0.00404 1.41621 -0.00482 1.46343 -0.00547 1.50996 C -0.00573 1.52639 -0.00573 1.54237 -0.00612 1.55857 C -0.00677 1.57755 -0.00781 1.59653 -0.00847 1.61551 C -0.01367 1.75625 -0.0125 1.71945 -0.01459 1.82871 C -0.01419 1.91088 -0.01393 1.99283 -0.01315 2.075 C -0.01198 2.21598 -0.0125 1.96899 -0.0125 2.16551 " pathEditMode="relative" rAng="0" ptsTypes="AAAAAAAAAAAAA">
                                      <p:cBhvr>
                                        <p:cTn id="14" dur="7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" y="10826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4.44444E-6 L 4.16667E-7 0.00046 C 0.00456 0.2081 0.00417 0.1081 4.16667E-7 0.36273 C 4.16667E-7 0.36574 -0.00182 0.42847 -0.00221 0.43611 C -0.00286 0.44699 -0.0043 0.4574 -0.00547 0.46805 C -0.00859 0.65509 -0.00547 0.44236 -0.00547 0.86064 C -0.00547 1.01875 -0.00573 1.17685 -0.00638 1.33472 C -0.00677 1.38078 -0.00781 1.42685 -0.00872 1.47222 C -0.00898 1.48819 -0.00911 1.5037 -0.00964 1.51944 C -0.01055 1.53796 -0.01198 1.55648 -0.01289 1.575 C -0.01992 1.71226 -0.01836 1.67638 -0.02135 1.78287 C -0.0207 1.86296 -0.02031 1.94282 -0.01927 2.02291 C -0.01771 2.16041 -0.01836 1.91967 -0.01836 2.11111 " pathEditMode="relative" rAng="0" ptsTypes="AAAAAAAAAAAAA">
                                      <p:cBhvr>
                                        <p:cTn id="16" dur="70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105556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0" presetClass="path" presetSubtype="0" repeatCount="indefinite" fill="hold" grpId="0" nodeType="withEffect">
                                  <p:stCondLst>
                                    <p:cond delay="5600"/>
                                  </p:stCondLst>
                                  <p:childTnLst>
                                    <p:animMotion origin="layout" path="M 0.00065 -1.48148E-6 L 0.00065 0.00046 C 0.00417 0.2 0.00391 0.10394 0.00065 0.34838 C 0.00065 0.35139 -0.00078 0.41158 -0.00104 0.41898 C -0.00156 0.4294 -0.00273 0.43935 -0.00365 0.44954 C -0.00599 0.62894 -0.00365 0.42477 -0.00365 0.82639 C -0.00365 0.97801 -0.00378 1.12986 -0.0043 1.28148 C -0.00456 1.3257 -0.00547 1.36991 -0.00612 1.41343 C -0.00638 1.42894 -0.00638 1.44375 -0.00677 1.4588 C -0.00755 1.47662 -0.00859 1.49445 -0.00937 1.51227 C -0.01484 1.64398 -0.01367 1.60949 -0.01588 1.71181 C -0.01549 1.78866 -0.0151 1.86528 -0.01432 1.94236 C -0.01315 2.07431 -0.01367 1.84306 -0.01367 2.02708 " pathEditMode="relative" rAng="0" ptsTypes="AAAAAAAAAAAAA">
                                      <p:cBhvr>
                                        <p:cTn id="18" dur="700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03" y="101343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0" presetClass="path" presetSubtype="0" repeatCount="indefinite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animMotion origin="layout" path="M 2.08333E-7 -2.96296E-6 L 2.08333E-7 0.00047 C 0.00456 0.2081 0.00417 0.1081 2.08333E-7 0.36273 C 2.08333E-7 0.36574 -0.00182 0.42848 -0.00221 0.43611 C -0.00286 0.44699 -0.0043 0.45741 -0.00547 0.46806 C -0.00859 0.6551 -0.00547 0.44236 -0.00547 0.86065 C -0.00547 1.01875 -0.00573 1.17685 -0.00638 1.33473 C -0.00677 1.38079 -0.00781 1.42685 -0.00872 1.47223 C -0.00898 1.4882 -0.00911 1.50371 -0.00964 1.51945 C -0.01055 1.53797 -0.01198 1.55648 -0.01289 1.575 C -0.01992 1.71227 -0.01836 1.67639 -0.02135 1.78287 C -0.0207 1.86297 -0.02031 1.94283 -0.01927 2.02292 C -0.01771 2.16042 -0.01836 1.91968 -0.01836 2.11111 " pathEditMode="relative" rAng="0" ptsTypes="AAAAAAAAAAAAA">
                                      <p:cBhvr>
                                        <p:cTn id="20" dur="70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105556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3.7037E-7 L 3.54167E-6 0.00046 C 0.00455 0.2081 0.00416 0.1081 3.54167E-6 0.36273 C 3.54167E-6 0.36574 -0.00183 0.42847 -0.00222 0.43611 C -0.00287 0.44699 -0.0043 0.45741 -0.00547 0.46806 C -0.0086 0.65509 -0.00547 0.44236 -0.00547 0.86065 C -0.00547 1.01875 -0.00573 1.17685 -0.00638 1.33472 C -0.00677 1.38079 -0.00782 1.42685 -0.00873 1.47222 C -0.00899 1.48819 -0.00912 1.5037 -0.00964 1.51944 C -0.01055 1.53796 -0.01198 1.55648 -0.01289 1.575 C -0.01993 1.71227 -0.01836 1.67639 -0.02136 1.78287 C -0.02071 1.86296 -0.02032 1.94282 -0.01927 2.02292 C -0.01771 2.16042 -0.01836 1.91968 -0.01836 2.11111 " pathEditMode="relative" rAng="0" ptsTypes="AAAAAAAAAAAAA">
                                      <p:cBhvr>
                                        <p:cTn id="22" dur="7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105556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0" presetClass="path" presetSubtype="0" repeatCount="indefinite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animMotion origin="layout" path="M -4.16667E-6 3.7037E-7 L -4.16667E-6 0.00046 C 0.00456 0.19491 0.00417 0.10116 -4.16667E-6 0.33981 C -4.16667E-6 0.34259 -0.00182 0.40139 -0.00221 0.40856 C -0.00286 0.41875 -0.00429 0.42847 -0.00546 0.43843 C -0.00859 0.61366 -0.00546 0.41435 -0.00546 0.80625 C -0.00546 0.95463 -0.00572 1.10278 -0.00638 1.25069 C -0.00677 1.29375 -0.00781 1.33704 -0.00872 1.3794 C -0.00898 1.39444 -0.00911 1.40903 -0.00963 1.42361 C -0.01054 1.44097 -0.01197 1.45833 -0.01289 1.47569 C -0.01992 1.6044 -0.01836 1.57083 -0.02135 1.6706 C -0.0207 1.7456 -0.02031 1.82037 -0.01927 1.89537 C -0.0177 2.02431 -0.01836 1.79884 -0.01836 1.97824 " pathEditMode="relative" rAng="0" ptsTypes="AAAAAAAAAAAAA">
                                      <p:cBhvr>
                                        <p:cTn id="24" dur="70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98912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0" presetClass="path" presetSubtype="0" repeatCount="indefinite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animMotion origin="layout" path="M -2.08333E-7 -1.11111E-6 L -2.08333E-7 0.00046 C 0.00456 0.2081 0.00417 0.1081 -2.08333E-7 0.36273 C -2.08333E-7 0.36574 -0.00182 0.42847 -0.00221 0.43611 C -0.00286 0.44699 -0.0043 0.45741 -0.00547 0.46806 C -0.00859 0.65509 -0.00547 0.44236 -0.00547 0.86065 C -0.00547 1.01875 -0.00573 1.17685 -0.00638 1.33472 C -0.00677 1.38079 -0.00781 1.42685 -0.00872 1.47222 C -0.00898 1.4882 -0.00911 1.5037 -0.00964 1.51945 C -0.01055 1.53796 -0.01198 1.55648 -0.01289 1.575 C -0.01992 1.71227 -0.01836 1.67639 -0.02135 1.78287 C -0.0207 1.86296 -0.02031 1.94283 -0.01927 2.02292 C -0.01771 2.16042 -0.01836 1.91968 -0.01836 2.11111 " pathEditMode="relative" rAng="0" ptsTypes="AAAAAAAAAAAAA">
                                      <p:cBhvr>
                                        <p:cTn id="26" dur="7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105556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-7.40741E-7 L -6.25E-7 0.00046 C 0.00456 0.2081 0.00417 0.1081 -6.25E-7 0.36273 C -6.25E-7 0.36574 -0.00182 0.42847 -0.00221 0.43611 C -0.00286 0.44699 -0.0043 0.45741 -0.00547 0.46806 C -0.00859 0.65509 -0.00547 0.44236 -0.00547 0.86065 C -0.00547 1.01875 -0.00573 1.17685 -0.00638 1.33472 C -0.00677 1.38079 -0.00781 1.42685 -0.00872 1.47222 C -0.00898 1.4882 -0.00911 1.5037 -0.00963 1.51945 C -0.01055 1.53796 -0.01198 1.55648 -0.01289 1.575 C -0.01992 1.71227 -0.01836 1.67639 -0.02135 1.78287 C -0.0207 1.86296 -0.02031 1.94282 -0.01927 2.02292 C -0.01771 2.16042 -0.01836 1.91968 -0.01836 2.11111 " pathEditMode="relative" rAng="0" ptsTypes="AAAAAAAAAAAAA">
                                      <p:cBhvr>
                                        <p:cTn id="28" dur="70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105556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0" presetClass="path" presetSubtype="0" repeatCount="indefinite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animMotion origin="layout" path="M 0.00078 -2.96296E-6 L 0.00078 0.00047 C 0.00416 0.19699 0.0039 0.10255 0.00078 0.34375 C 0.00078 0.34653 -0.00052 0.40602 -0.00078 0.4132 C -0.00131 0.42361 -0.00235 0.43334 -0.00313 0.44352 C -0.00534 0.6206 -0.00313 0.41922 -0.00313 0.81551 C -0.00313 0.96528 -0.00339 1.11528 -0.00378 1.26482 C -0.00404 1.30857 -0.00482 1.35209 -0.00547 1.39514 C -0.00573 1.41019 -0.00573 1.425 -0.00612 1.43982 C -0.00677 1.45741 -0.00782 1.475 -0.00847 1.4926 C -0.01367 1.62269 -0.0125 1.58866 -0.01459 1.68959 C -0.0142 1.76551 -0.01394 1.84121 -0.01315 1.9169 C -0.01198 2.04723 -0.0125 1.81922 -0.0125 2.0007 " pathEditMode="relative" rAng="0" ptsTypes="AAAAAAAAAAAAA">
                                      <p:cBhvr>
                                        <p:cTn id="30" dur="7000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" y="100023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0" presetClass="path" presetSubtype="0" repeatCount="indefinite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Motion origin="layout" path="M -2.08333E-7 -2.22222E-6 L -2.08333E-7 0.00047 C 0.00456 0.2081 0.00417 0.1081 -2.08333E-7 0.36273 C -2.08333E-7 0.36574 -0.00182 0.42847 -0.00221 0.43611 C -0.00286 0.44699 -0.0043 0.45741 -0.00547 0.46806 C -0.00859 0.65509 -0.00547 0.44236 -0.00547 0.86065 C -0.00547 1.01875 -0.00573 1.17685 -0.00638 1.33472 C -0.00677 1.38079 -0.00781 1.42685 -0.00872 1.47222 C -0.00898 1.4882 -0.00911 1.50371 -0.00964 1.51945 C -0.01055 1.53797 -0.01198 1.55648 -0.01289 1.575 C -0.01992 1.71227 -0.01836 1.67639 -0.02135 1.78287 C -0.0207 1.86297 -0.02031 1.94283 -0.01927 2.02292 C -0.01771 2.16042 -0.01836 1.91968 -0.01836 2.11111 " pathEditMode="relative" rAng="0" ptsTypes="AAAAAAAAAAAAA">
                                      <p:cBhvr>
                                        <p:cTn id="32" dur="7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105556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1.48148E-6 L -3.54167E-6 0.00046 C 0.00456 0.2081 0.00417 0.1081 -3.54167E-6 0.36273 C -3.54167E-6 0.36574 -0.00182 0.42847 -0.00221 0.43611 C -0.00286 0.44699 -0.00429 0.45741 -0.00547 0.46805 C -0.00859 0.65509 -0.00547 0.44236 -0.00547 0.86065 C -0.00547 1.01875 -0.00573 1.17685 -0.00638 1.33472 C -0.00677 1.38079 -0.00781 1.42685 -0.00872 1.47222 C -0.00898 1.48819 -0.00911 1.5037 -0.00963 1.51944 C -0.01054 1.53796 -0.01198 1.55648 -0.01289 1.575 C -0.01992 1.71227 -0.01836 1.67639 -0.02135 1.78287 C -0.0207 1.86296 -0.02031 1.94282 -0.01927 2.02292 C -0.0177 2.16042 -0.01836 1.91967 -0.01836 2.11111 " pathEditMode="relative" rAng="0" ptsTypes="AAAAAAAAAAAAA">
                                      <p:cBhvr>
                                        <p:cTn id="34" dur="7000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105556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0" presetClass="path" presetSubtype="0" repeatCount="indefinite" fill="hold" grpId="0" nodeType="withEffect">
                                  <p:stCondLst>
                                    <p:cond delay="4200"/>
                                  </p:stCondLst>
                                  <p:childTnLst>
                                    <p:animMotion origin="layout" path="M 2.91667E-6 1.11022E-16 L 2.91667E-6 0.00046 C 0.00442 0.2081 0.00416 0.1081 2.91667E-6 0.36273 C 2.91667E-6 0.36574 -0.00183 0.42847 -0.00235 0.43611 C -0.00287 0.44699 -0.00443 0.45741 -0.00547 0.46806 C -0.0086 0.65509 -0.00547 0.44236 -0.00547 0.86065 C -0.00547 1.01875 -0.00573 1.17685 -0.00651 1.33472 C -0.00677 1.38079 -0.00782 1.42685 -0.00873 1.47222 C -0.00912 1.48819 -0.00912 1.5037 -0.00964 1.51944 C -0.01055 1.53796 -0.01198 1.55648 -0.01289 1.575 C -0.01992 1.71227 -0.01836 1.67639 -0.02136 1.78287 C -0.02071 1.86296 -0.02032 1.94282 -0.01927 2.02292 C -0.01771 2.16042 -0.01836 1.91968 -0.01836 2.11111 " pathEditMode="relative" rAng="0" ptsTypes="AAAAAAAAAAAAA">
                                      <p:cBhvr>
                                        <p:cTn id="36" dur="7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105556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4.44444E-6 L 4.375E-6 0.00047 C 0.00455 0.20811 0.00416 0.10811 4.375E-6 0.36274 C 4.375E-6 0.36575 -0.00183 0.42848 -0.00222 0.43612 C -0.00287 0.447 -0.0043 0.45741 -0.00547 0.46806 C -0.0086 0.6551 -0.00547 0.44237 -0.00547 0.86065 C -0.00547 1.01875 -0.00573 1.17686 -0.00638 1.33473 C -0.00678 1.38079 -0.00782 1.42686 -0.00873 1.47223 C -0.00899 1.4882 -0.00912 1.50371 -0.00964 1.51945 C -0.01055 1.53797 -0.01198 1.55649 -0.01289 1.575 C -0.01993 1.71227 -0.01836 1.67639 -0.02136 1.78287 C -0.02071 1.86297 -0.02032 1.94283 -0.01928 2.02292 C -0.01771 2.16042 -0.01836 1.91968 -0.01836 2.11112 " pathEditMode="relative" rAng="0" ptsTypes="AAAAAAAAAAAAA">
                                      <p:cBhvr>
                                        <p:cTn id="38" dur="70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105556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0" presetClass="path" presetSubtype="0" repeatCount="indefinite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animMotion origin="layout" path="M -1.25E-6 -4.44444E-6 L -1.25E-6 0.00047 C 0.00456 0.20811 0.00417 0.10811 -1.25E-6 0.36274 C -1.25E-6 0.36575 -0.00182 0.42848 -0.00221 0.43612 C -0.00286 0.447 -0.0043 0.45741 -0.00547 0.46806 C -0.00859 0.6551 -0.00547 0.44237 -0.00547 0.86065 C -0.00547 1.01875 -0.00573 1.17686 -0.00638 1.33473 C -0.00677 1.38079 -0.00781 1.42686 -0.00872 1.47223 C -0.00898 1.4882 -0.00911 1.50371 -0.00963 1.51945 C -0.01055 1.53797 -0.01198 1.55649 -0.01289 1.575 C -0.01992 1.71227 -0.01836 1.67639 -0.02135 1.78287 C -0.0207 1.86297 -0.02031 1.94283 -0.01927 2.02292 C -0.01771 2.16042 -0.01836 1.91968 -0.01836 2.11112 " pathEditMode="relative" rAng="0" ptsTypes="AAAAAAAAAAAAA">
                                      <p:cBhvr>
                                        <p:cTn id="40" dur="70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105556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0" presetClass="path" presetSubtype="0" repeatCount="indefinite" fill="hold" grpId="0" nodeType="withEffect">
                                  <p:stCondLst>
                                    <p:cond delay="5500"/>
                                  </p:stCondLst>
                                  <p:childTnLst>
                                    <p:animMotion origin="layout" path="M 4.375E-6 -1.48148E-6 L 4.375E-6 0.00046 C 0.00455 0.2081 0.00416 0.1081 4.375E-6 0.36273 C 4.375E-6 0.36574 -0.00183 0.42847 -0.00222 0.43611 C -0.00287 0.44699 -0.0043 0.45741 -0.00547 0.46806 C -0.0086 0.65509 -0.00547 0.44236 -0.00547 0.86065 C -0.00547 1.01875 -0.00573 1.17685 -0.00638 1.33472 C -0.00678 1.38079 -0.00782 1.42685 -0.00873 1.47222 C -0.00899 1.4882 -0.00912 1.50371 -0.00964 1.51945 C -0.01055 1.53796 -0.01198 1.55648 -0.01289 1.575 C -0.01993 1.71227 -0.01836 1.67639 -0.02136 1.78287 C -0.02071 1.86296 -0.02032 1.94283 -0.01928 2.02292 C -0.01771 2.16042 -0.01836 1.91968 -0.01836 2.11111 " pathEditMode="relative" rAng="0" ptsTypes="AAAAAAAAAAAAA">
                                      <p:cBhvr>
                                        <p:cTn id="42" dur="70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105556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0" presetClass="path" presetSubtype="0" repeatCount="indefinite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animMotion origin="layout" path="M -4.79167E-6 -7.40741E-7 L -4.79167E-6 0.00046 C 0.00456 0.2081 0.00417 0.1081 -4.79167E-6 0.36273 C -4.79167E-6 0.36574 -0.00182 0.42847 -0.00221 0.43611 C -0.00286 0.44699 -0.00429 0.45741 -0.00546 0.46806 C -0.00859 0.65509 -0.00546 0.44236 -0.00546 0.86065 C -0.00546 1.01875 -0.00572 1.17685 -0.00638 1.33472 C -0.00677 1.38079 -0.00781 1.42685 -0.00872 1.47222 C -0.00898 1.4882 -0.00911 1.5037 -0.00963 1.51945 C -0.01054 1.53796 -0.01197 1.55648 -0.01289 1.575 C -0.01992 1.71227 -0.01835 1.67639 -0.02135 1.78287 C -0.0207 1.86296 -0.02031 1.94282 -0.01927 2.02292 C -0.0177 2.16042 -0.01835 1.91968 -0.01835 2.11111 " pathEditMode="relative" rAng="0" ptsTypes="AAAAAAAAAAAAA">
                                      <p:cBhvr>
                                        <p:cTn id="44" dur="70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105556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0" presetClass="path" presetSubtype="0" repeatCount="indefinite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animMotion origin="layout" path="M 3.54167E-6 -2.22222E-6 L 3.54167E-6 0.00047 C 0.00455 0.2081 0.00416 0.1081 3.54167E-6 0.36273 C 3.54167E-6 0.36574 -0.00183 0.42847 -0.00222 0.43611 C -0.00287 0.44699 -0.0043 0.45741 -0.00547 0.46806 C -0.0086 0.65509 -0.00547 0.44236 -0.00547 0.86065 C -0.00547 1.01875 -0.00573 1.17685 -0.00638 1.33472 C -0.00677 1.38079 -0.00782 1.42685 -0.00873 1.47222 C -0.00899 1.4882 -0.00912 1.50371 -0.00964 1.51945 C -0.01055 1.53797 -0.01198 1.55648 -0.01289 1.575 C -0.01993 1.71227 -0.01836 1.67639 -0.02136 1.78287 C -0.02071 1.86297 -0.02032 1.94283 -0.01927 2.02292 C -0.01771 2.16042 -0.01836 1.91968 -0.01836 2.11111 " pathEditMode="relative" rAng="0" ptsTypes="AAAAAAAAAAAAA">
                                      <p:cBhvr>
                                        <p:cTn id="46" dur="7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105556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3.7037E-7 L -3.95833E-6 0.00046 C 0.00456 0.2081 0.00417 0.1081 -3.95833E-6 0.36273 C -3.95833E-6 0.36574 -0.00182 0.42847 -0.00221 0.43611 C -0.00286 0.44699 -0.00429 0.45741 -0.00546 0.46806 C -0.00859 0.65509 -0.00546 0.44236 -0.00546 0.86065 C -0.00546 1.01875 -0.00573 1.17685 -0.00638 1.33472 C -0.00677 1.38079 -0.00781 1.42685 -0.00872 1.47222 C -0.00898 1.48819 -0.00911 1.5037 -0.00963 1.51944 C -0.01054 1.53796 -0.01198 1.55648 -0.01289 1.575 C -0.01992 1.71227 -0.01836 1.67639 -0.02135 1.78287 C -0.0207 1.86296 -0.02031 1.94282 -0.01927 2.02292 C -0.0177 2.16042 -0.01836 1.91968 -0.01836 2.11111 " pathEditMode="relative" rAng="0" ptsTypes="AAAAAAAAAAAAA">
                                      <p:cBhvr>
                                        <p:cTn id="48" dur="70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105556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0" presetClass="path" presetSubtype="0" repeatCount="indefinite" fill="hold" grpId="0" nodeType="withEffect">
                                  <p:stCondLst>
                                    <p:cond delay="4800"/>
                                  </p:stCondLst>
                                  <p:childTnLst>
                                    <p:animMotion origin="layout" path="M -3.95833E-6 3.33333E-6 L -3.95833E-6 0.00046 C 0.00456 0.2081 0.00417 0.1081 -3.95833E-6 0.36273 C -3.95833E-6 0.36574 -0.00182 0.42847 -0.00221 0.43611 C -0.00286 0.44699 -0.00429 0.4574 -0.00546 0.46805 C -0.00859 0.65509 -0.00546 0.44236 -0.00546 0.86064 C -0.00546 1.01875 -0.00573 1.17685 -0.00638 1.33472 C -0.00677 1.38078 -0.00781 1.42685 -0.00872 1.47222 C -0.00898 1.48819 -0.00911 1.5037 -0.00963 1.51944 C -0.01054 1.53796 -0.01198 1.55648 -0.01289 1.575 C -0.01992 1.71227 -0.01836 1.67639 -0.02135 1.78287 C -0.0207 1.86296 -0.02031 1.94282 -0.01927 2.02291 C -0.0177 2.16041 -0.01836 1.91967 -0.01836 2.11111 " pathEditMode="relative" rAng="0" ptsTypes="AAAAAAAAAAAAA">
                                      <p:cBhvr>
                                        <p:cTn id="50" dur="7000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105556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0" presetClass="path" presetSubtype="0" repeatCount="indefinite" fill="hold" grpId="0" nodeType="withEffect">
                                  <p:stCondLst>
                                    <p:cond delay="3400"/>
                                  </p:stCondLst>
                                  <p:childTnLst>
                                    <p:animMotion origin="layout" path="M -0.0026 1.11111E-6 L -0.0026 0.00069 C 0.0013 0.2338 0.00104 0.12153 -0.0026 0.40717 C -0.0026 0.41065 -0.0043 0.48102 -0.00456 0.48958 C -0.00521 0.50185 -0.00638 0.51342 -0.00742 0.52546 C -0.01016 0.73542 -0.00742 0.49653 -0.00742 0.96597 C -0.00742 1.14352 -0.00768 1.32083 -0.0082 1.49792 C -0.00859 1.54954 -0.0095 1.60139 -0.01029 1.65231 C -0.01055 1.67014 -0.01068 1.6875 -0.01107 1.70532 C -0.01198 1.72616 -0.01315 1.74676 -0.01393 1.76759 C -0.02018 1.92176 -0.01875 1.88148 -0.02135 2.00092 C -0.02083 2.09074 -0.02044 2.18055 -0.01953 2.27037 C -0.01823 2.42477 -0.01875 2.1544 -0.01875 2.36944 " pathEditMode="relative" rAng="0" ptsTypes="AAAAAAAAAAAAA">
                                      <p:cBhvr>
                                        <p:cTn id="52" dur="7000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94" y="118472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3.7037E-6 L -8.33333E-7 0.00046 C 0.00456 0.2081 0.00417 0.1081 -8.33333E-7 0.36273 C -8.33333E-7 0.36574 -0.00182 0.42847 -0.00221 0.43611 C -0.00286 0.44699 -0.0043 0.4574 -0.00547 0.46805 C -0.00859 0.65509 -0.00547 0.44236 -0.00547 0.86064 C -0.00547 1.01875 -0.00573 1.17685 -0.00638 1.33472 C -0.00677 1.38078 -0.00781 1.42685 -0.00872 1.47222 C -0.00898 1.48819 -0.00911 1.5037 -0.00963 1.51944 C -0.01055 1.53796 -0.01198 1.55648 -0.01289 1.575 C -0.01992 1.71226 -0.01836 1.67639 -0.02135 1.78287 C -0.0207 1.86296 -0.02031 1.94282 -0.01927 2.02291 C -0.01771 2.16041 -0.01836 1.91967 -0.01836 2.11111 " pathEditMode="relative" rAng="0" ptsTypes="AAAAAAAAAAAAA">
                                      <p:cBhvr>
                                        <p:cTn id="54" dur="7000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105556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0" presetClass="path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4.375E-6 -1.11111E-6 L 4.375E-6 0.00046 C 0.00455 0.2081 0.00416 0.1081 4.375E-6 0.36273 C 4.375E-6 0.36574 -0.00183 0.42847 -0.00222 0.43611 C -0.00287 0.44699 -0.0043 0.45741 -0.00547 0.46806 C -0.0086 0.65509 -0.00547 0.44236 -0.00547 0.86065 C -0.00547 1.01875 -0.00573 1.17685 -0.00638 1.33472 C -0.00678 1.38079 -0.00782 1.42685 -0.00873 1.47222 C -0.00899 1.4882 -0.00912 1.5037 -0.00964 1.51945 C -0.01055 1.53796 -0.01198 1.55648 -0.01289 1.575 C -0.01993 1.71227 -0.01836 1.67639 -0.02136 1.78287 C -0.02071 1.86296 -0.02032 1.94283 -0.01928 2.02292 C -0.01771 2.16042 -0.01836 1.91968 -0.01836 2.11111 " pathEditMode="relative" rAng="0" ptsTypes="AAAAAAAAAAAAA">
                                      <p:cBhvr>
                                        <p:cTn id="56" dur="7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105556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0 L 2.29167E-6 0.00046 C 0.00456 0.2081 0.00416 0.1081 2.29167E-6 0.36273 C 2.29167E-6 0.36574 -0.00183 0.42847 -0.00222 0.43611 C -0.00287 0.44699 -0.0043 0.45741 -0.00547 0.46806 C -0.0086 0.65509 -0.00547 0.44236 -0.00547 0.86065 C -0.00547 1.01875 -0.00573 1.17685 -0.00638 1.33472 C -0.00677 1.38079 -0.00781 1.42685 -0.00873 1.47222 C -0.00899 1.48819 -0.00912 1.5037 -0.00964 1.51944 C -0.01055 1.53796 -0.01198 1.55648 -0.01289 1.575 C -0.01992 1.71227 -0.01836 1.67639 -0.02136 1.78287 C -0.02071 1.86296 -0.02031 1.94282 -0.01927 2.02292 C -0.01771 2.16042 -0.01836 1.91968 -0.01836 2.11111 " pathEditMode="relative" rAng="0" ptsTypes="AAAAAAAAAAAAA">
                                      <p:cBhvr>
                                        <p:cTn id="58" dur="7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105556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56 -2.96296E-6 L -0.0056 0.0007 C -0.00221 0.22801 -0.00247 0.11852 -0.0056 0.39746 C -0.0056 0.4007 -0.0069 0.46945 -0.00729 0.47778 C -0.00768 0.48959 -0.00872 0.50116 -0.00964 0.51273 C -0.01198 0.7176 -0.00964 0.48473 -0.00964 0.94283 C -0.00964 1.11598 -0.0099 1.28889 -0.01029 1.46181 C -0.01068 1.51227 -0.01133 1.56273 -0.01211 1.6125 C -0.01224 1.62986 -0.01237 1.64676 -0.01276 1.66412 C -0.01341 1.68449 -0.01445 1.70463 -0.01511 1.725 C -0.02031 1.87523 -0.01914 1.83611 -0.02136 1.95255 C -0.02096 2.04028 -0.0207 2.12778 -0.01992 2.21551 C -0.01875 2.36621 -0.01914 2.10255 -0.01914 2.31227 " pathEditMode="relative" rAng="0" ptsTypes="AAAAAAAAAAAAA">
                                      <p:cBhvr>
                                        <p:cTn id="60" dur="70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64" y="115625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0" presetClass="path" presetSubtype="0" repeatCount="indefinite" fill="hold" grpId="0" nodeType="withEffect">
                                  <p:stCondLst>
                                    <p:cond delay="5200"/>
                                  </p:stCondLst>
                                  <p:childTnLst>
                                    <p:animMotion origin="layout" path="M -2.29167E-6 4.81481E-6 L -2.29167E-6 0.00046 C 0.00456 0.2081 0.00417 0.1081 -2.29167E-6 0.36273 C -2.29167E-6 0.36574 -0.00182 0.42847 -0.00221 0.43611 C -0.00286 0.44699 -0.00429 0.4574 -0.00547 0.46805 C -0.00859 0.65509 -0.00547 0.44236 -0.00547 0.86064 C -0.00547 1.01875 -0.00573 1.17685 -0.00638 1.33472 C -0.00677 1.38078 -0.00781 1.42685 -0.00872 1.47222 C -0.00898 1.48819 -0.00911 1.5037 -0.00963 1.51944 C -0.01054 1.53796 -0.01198 1.55648 -0.01289 1.575 C -0.01992 1.71226 -0.01836 1.67638 -0.02135 1.78287 C -0.0207 1.86296 -0.02031 1.94282 -0.01927 2.02291 C -0.01771 2.16041 -0.01836 1.91967 -0.01836 2.11111 " pathEditMode="relative" rAng="0" ptsTypes="AAAAAAAAAAAAA">
                                      <p:cBhvr>
                                        <p:cTn id="62" dur="700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105556"/>
                                    </p:animMotion>
                                  </p:childTnLst>
                                </p:cTn>
                              </p:par>
                              <p:par>
                                <p:cTn id="63" presetID="0" presetClass="path" presetSubtype="0" repeatCount="indefinite" fill="hold" grpId="0" nodeType="withEffect">
                                  <p:stCondLst>
                                    <p:cond delay="4100"/>
                                  </p:stCondLst>
                                  <p:childTnLst>
                                    <p:animMotion origin="layout" path="M -3.75E-6 3.7037E-7 L -3.75E-6 0.00046 C 0.00456 0.2081 0.00417 0.1081 -3.75E-6 0.36273 C -3.75E-6 0.36574 -0.00182 0.42847 -0.00221 0.43611 C -0.00286 0.44699 -0.00429 0.45741 -0.00546 0.46806 C -0.00859 0.65509 -0.00546 0.44236 -0.00546 0.86065 C -0.00546 1.01875 -0.00573 1.17685 -0.00638 1.33472 C -0.00677 1.38079 -0.00781 1.42685 -0.00872 1.47222 C -0.00898 1.48819 -0.00911 1.5037 -0.00963 1.51944 C -0.01054 1.53796 -0.01198 1.55648 -0.01289 1.575 C -0.01992 1.71227 -0.01836 1.67639 -0.02135 1.78287 C -0.0207 1.86296 -0.02031 1.94282 -0.01927 2.02292 C -0.0177 2.16042 -0.01836 1.91968 -0.01836 2.11111 " pathEditMode="relative" rAng="0" ptsTypes="AAAAAAAAAAAAA">
                                      <p:cBhvr>
                                        <p:cTn id="64" dur="7000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105556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0" presetClass="path" presetSubtype="0" repeatCount="indefinite" fill="hold" grpId="0" nodeType="withEffect">
                                  <p:stCondLst>
                                    <p:cond delay="3100"/>
                                  </p:stCondLst>
                                  <p:childTnLst>
                                    <p:animMotion origin="layout" path="M -4.58333E-6 -2.59259E-6 L -4.58333E-6 0.00047 C 0.00456 0.2081 0.00417 0.1081 -4.58333E-6 0.36273 C -4.58333E-6 0.36574 -0.00182 0.42847 -0.00221 0.43611 C -0.00286 0.44699 -0.00429 0.45741 -0.00546 0.46806 C -0.00859 0.6551 -0.00546 0.44236 -0.00546 0.86065 C -0.00546 1.01875 -0.00572 1.17685 -0.00638 1.33472 C -0.00677 1.38079 -0.00781 1.42685 -0.00872 1.47222 C -0.00898 1.4882 -0.00911 1.50371 -0.00963 1.51945 C -0.01054 1.53797 -0.01197 1.55648 -0.01289 1.575 C -0.01992 1.71227 -0.01835 1.67639 -0.02135 1.78287 C -0.0207 1.86297 -0.02031 1.94283 -0.01927 2.02292 C -0.0177 2.16042 -0.01835 1.91968 -0.01835 2.11111 " pathEditMode="relative" rAng="0" ptsTypes="AAAAAAAAAAAAA">
                                      <p:cBhvr>
                                        <p:cTn id="66" dur="7000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105556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0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9466 0.11065 L -0.09466 0.11112 C -0.09011 0.31875 -0.0905 0.21875 -0.09466 0.47338 C -0.09466 0.47639 -0.09649 0.53912 -0.09688 0.54676 C -0.09753 0.55764 -0.09896 0.56806 -0.10013 0.57871 C -0.10326 0.76574 -0.10013 0.55301 -0.10013 0.9713 C -0.10013 1.1294 -0.10039 1.2875 -0.10104 1.44537 C -0.10143 1.49144 -0.10248 1.5375 -0.10339 1.58287 C -0.10365 1.59885 -0.10378 1.61436 -0.1043 1.6301 C -0.10521 1.64862 -0.10664 1.66713 -0.10755 1.68565 C -0.11459 1.82292 -0.11302 1.78704 -0.11602 1.89352 C -0.11537 1.97362 -0.11498 2.05348 -0.11393 2.13357 C -0.11237 2.27107 -0.11302 2.03033 -0.11302 2.22176 " pathEditMode="relative" rAng="0" ptsTypes="AAAAAAAAAAAAA">
                                      <p:cBhvr>
                                        <p:cTn id="68" dur="7000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10555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 showWhenStopped="0">
                <p:cTn id="69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"/>
                </p:tgtEl>
              </p:cMediaNode>
            </p:audio>
          </p:childTnLst>
        </p:cTn>
      </p:par>
    </p:tnLst>
    <p:bldLst>
      <p:bldP spid="4" grpId="0"/>
      <p:bldP spid="217" grpId="0" animBg="1"/>
      <p:bldP spid="252" grpId="0" animBg="1"/>
      <p:bldP spid="253" grpId="0" animBg="1"/>
      <p:bldP spid="254" grpId="0" animBg="1"/>
      <p:bldP spid="255" grpId="0" animBg="1"/>
      <p:bldP spid="258" grpId="0" animBg="1"/>
      <p:bldP spid="259" grpId="0" animBg="1"/>
      <p:bldP spid="260" grpId="0" animBg="1"/>
      <p:bldP spid="262" grpId="0" animBg="1"/>
      <p:bldP spid="276" grpId="0" animBg="1"/>
      <p:bldP spid="277" grpId="0" animBg="1"/>
      <p:bldP spid="279" grpId="0" animBg="1"/>
      <p:bldP spid="280" grpId="0" animBg="1"/>
      <p:bldP spid="287" grpId="0" animBg="1"/>
      <p:bldP spid="288" grpId="0" animBg="1"/>
      <p:bldP spid="289" grpId="0" animBg="1"/>
      <p:bldP spid="291" grpId="0" animBg="1"/>
      <p:bldP spid="292" grpId="0" animBg="1"/>
      <p:bldP spid="294" grpId="0" animBg="1"/>
      <p:bldP spid="295" grpId="0" animBg="1"/>
      <p:bldP spid="297" grpId="0" animBg="1"/>
      <p:bldP spid="298" grpId="0" animBg="1"/>
      <p:bldP spid="299" grpId="0" animBg="1"/>
      <p:bldP spid="300" grpId="0" animBg="1"/>
      <p:bldP spid="301" grpId="0" animBg="1"/>
      <p:bldP spid="302" grpId="0" animBg="1"/>
      <p:bldP spid="303" grpId="0" animBg="1"/>
      <p:bldP spid="305" grpId="0" animBg="1"/>
      <p:bldP spid="306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2293672" y="4894650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CF4D0230-D5E4-FD98-66ED-9FA3B44106B5}"/>
              </a:ext>
            </a:extLst>
          </p:cNvPr>
          <p:cNvSpPr/>
          <p:nvPr/>
        </p:nvSpPr>
        <p:spPr>
          <a:xfrm>
            <a:off x="-2153536" y="7873473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gradFill>
            <a:gsLst>
              <a:gs pos="65000">
                <a:srgbClr val="CDFFFF"/>
              </a:gs>
              <a:gs pos="0">
                <a:srgbClr val="CDFFFF">
                  <a:alpha val="0"/>
                </a:srgbClr>
              </a:gs>
            </a:gsLst>
            <a:lin ang="5400000" scaled="1"/>
          </a:gra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2404703" y="5762016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 rot="19619408">
            <a:off x="-5075495" y="5203253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6660915" y="4723714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-5420995" y="5340623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-2729309" y="5633968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CC4F4AD6-1907-3CC7-0BF7-B973FD75D214}"/>
              </a:ext>
            </a:extLst>
          </p:cNvPr>
          <p:cNvSpPr/>
          <p:nvPr/>
        </p:nvSpPr>
        <p:spPr>
          <a:xfrm>
            <a:off x="-5083283" y="5574284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3" name="Freeform: Shape 162">
            <a:extLst>
              <a:ext uri="{FF2B5EF4-FFF2-40B4-BE49-F238E27FC236}">
                <a16:creationId xmlns:a16="http://schemas.microsoft.com/office/drawing/2014/main" id="{566364D6-41F4-DC79-59FD-76DDCF246380}"/>
              </a:ext>
            </a:extLst>
          </p:cNvPr>
          <p:cNvSpPr/>
          <p:nvPr/>
        </p:nvSpPr>
        <p:spPr>
          <a:xfrm>
            <a:off x="-5359254" y="5556383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9D4F2889-4B52-0BD9-910E-DE55DD602165}"/>
              </a:ext>
            </a:extLst>
          </p:cNvPr>
          <p:cNvSpPr/>
          <p:nvPr/>
        </p:nvSpPr>
        <p:spPr>
          <a:xfrm>
            <a:off x="-5228850" y="5450949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-2463080" y="5032726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-2673635" y="5080605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-2823427" y="5090709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-2947911" y="4980254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36E0F99-FB08-5D2A-95D1-279DCFA5EF1E}"/>
              </a:ext>
            </a:extLst>
          </p:cNvPr>
          <p:cNvSpPr/>
          <p:nvPr/>
        </p:nvSpPr>
        <p:spPr>
          <a:xfrm>
            <a:off x="-3449285" y="5607167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340D4DCF-CC94-B616-BC47-37945851DE1A}"/>
              </a:ext>
            </a:extLst>
          </p:cNvPr>
          <p:cNvSpPr/>
          <p:nvPr/>
        </p:nvSpPr>
        <p:spPr>
          <a:xfrm>
            <a:off x="-3430475" y="5542421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9367FBC3-65BE-CD75-49B3-DA9C733FFDEE}"/>
              </a:ext>
            </a:extLst>
          </p:cNvPr>
          <p:cNvSpPr/>
          <p:nvPr/>
        </p:nvSpPr>
        <p:spPr>
          <a:xfrm>
            <a:off x="-3368706" y="5547006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D27A515-7D22-F38D-8D0E-C232C7E21125}"/>
              </a:ext>
            </a:extLst>
          </p:cNvPr>
          <p:cNvSpPr/>
          <p:nvPr/>
        </p:nvSpPr>
        <p:spPr>
          <a:xfrm>
            <a:off x="-3315322" y="5696108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8399B3EE-3E5D-618F-4F63-E179399E697E}"/>
              </a:ext>
            </a:extLst>
          </p:cNvPr>
          <p:cNvSpPr/>
          <p:nvPr/>
        </p:nvSpPr>
        <p:spPr>
          <a:xfrm>
            <a:off x="-3611438" y="5541092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613C9054-3BDA-1CEE-8CB9-02DD088B133E}"/>
              </a:ext>
            </a:extLst>
          </p:cNvPr>
          <p:cNvSpPr/>
          <p:nvPr/>
        </p:nvSpPr>
        <p:spPr>
          <a:xfrm>
            <a:off x="-3708859" y="5639371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719768D7-84CE-B20B-1641-E98736617536}"/>
              </a:ext>
            </a:extLst>
          </p:cNvPr>
          <p:cNvSpPr/>
          <p:nvPr/>
        </p:nvSpPr>
        <p:spPr>
          <a:xfrm>
            <a:off x="-3569528" y="5604092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55080373-9B0E-1BC5-66DD-416CEF6EB795}"/>
              </a:ext>
            </a:extLst>
          </p:cNvPr>
          <p:cNvSpPr/>
          <p:nvPr/>
        </p:nvSpPr>
        <p:spPr>
          <a:xfrm>
            <a:off x="-3518773" y="5632090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78F90B3E-7100-30A4-9F9F-F67EB73B136A}"/>
              </a:ext>
            </a:extLst>
          </p:cNvPr>
          <p:cNvSpPr/>
          <p:nvPr/>
        </p:nvSpPr>
        <p:spPr>
          <a:xfrm>
            <a:off x="-3584347" y="5512108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57BB2D9B-05CC-2AA1-A227-28A30F147E12}"/>
              </a:ext>
            </a:extLst>
          </p:cNvPr>
          <p:cNvSpPr/>
          <p:nvPr/>
        </p:nvSpPr>
        <p:spPr>
          <a:xfrm>
            <a:off x="-3423535" y="5563353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01DCCD1D-F8C4-A3AE-F66D-2D26BF05F2D5}"/>
              </a:ext>
            </a:extLst>
          </p:cNvPr>
          <p:cNvSpPr/>
          <p:nvPr/>
        </p:nvSpPr>
        <p:spPr>
          <a:xfrm>
            <a:off x="-3685243" y="5548242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6AB8DA21-D7DF-737A-39BC-FD2067C0B209}"/>
              </a:ext>
            </a:extLst>
          </p:cNvPr>
          <p:cNvSpPr/>
          <p:nvPr/>
        </p:nvSpPr>
        <p:spPr>
          <a:xfrm>
            <a:off x="-3492896" y="5712637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AB1B4F8-C1E1-F8B7-F391-CDC282DAC89C}"/>
              </a:ext>
            </a:extLst>
          </p:cNvPr>
          <p:cNvSpPr/>
          <p:nvPr/>
        </p:nvSpPr>
        <p:spPr>
          <a:xfrm>
            <a:off x="-3499357" y="5783499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4AC1BCBD-9EB4-371D-DB19-F87F43EB5201}"/>
              </a:ext>
            </a:extLst>
          </p:cNvPr>
          <p:cNvSpPr/>
          <p:nvPr/>
        </p:nvSpPr>
        <p:spPr>
          <a:xfrm>
            <a:off x="-3560637" y="5780003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73B5AEB9-9877-29E3-4F3E-8628307B92F3}"/>
              </a:ext>
            </a:extLst>
          </p:cNvPr>
          <p:cNvSpPr/>
          <p:nvPr/>
        </p:nvSpPr>
        <p:spPr>
          <a:xfrm>
            <a:off x="-3600154" y="5624757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4B0A59B2-CD61-A410-9556-DC35063E77F6}"/>
              </a:ext>
            </a:extLst>
          </p:cNvPr>
          <p:cNvSpPr/>
          <p:nvPr/>
        </p:nvSpPr>
        <p:spPr>
          <a:xfrm>
            <a:off x="-3311942" y="5796000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4D7B37DF-B638-EAEE-2975-B4B6A16F96AA}"/>
              </a:ext>
            </a:extLst>
          </p:cNvPr>
          <p:cNvSpPr/>
          <p:nvPr/>
        </p:nvSpPr>
        <p:spPr>
          <a:xfrm>
            <a:off x="-3922818" y="5805146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BCE62E89-E37C-51F7-A9C7-93ACB93AE649}"/>
              </a:ext>
            </a:extLst>
          </p:cNvPr>
          <p:cNvSpPr/>
          <p:nvPr/>
        </p:nvSpPr>
        <p:spPr>
          <a:xfrm>
            <a:off x="-3800287" y="5645228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57CC4F00-09CD-1628-10C6-73ECD1E53E9A}"/>
              </a:ext>
            </a:extLst>
          </p:cNvPr>
          <p:cNvSpPr/>
          <p:nvPr/>
        </p:nvSpPr>
        <p:spPr>
          <a:xfrm>
            <a:off x="-3270497" y="5671426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4D957297-9F51-A4FE-5C21-9103550AF14A}"/>
              </a:ext>
            </a:extLst>
          </p:cNvPr>
          <p:cNvSpPr/>
          <p:nvPr/>
        </p:nvSpPr>
        <p:spPr>
          <a:xfrm>
            <a:off x="-3364745" y="5725394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0FE5439-B667-FF52-B816-EFB89CA759C0}"/>
              </a:ext>
            </a:extLst>
          </p:cNvPr>
          <p:cNvSpPr/>
          <p:nvPr/>
        </p:nvSpPr>
        <p:spPr>
          <a:xfrm>
            <a:off x="-3426187" y="5664419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380AA27B-6BEB-88B9-85F1-1F2E287F3207}"/>
              </a:ext>
            </a:extLst>
          </p:cNvPr>
          <p:cNvSpPr/>
          <p:nvPr/>
        </p:nvSpPr>
        <p:spPr>
          <a:xfrm>
            <a:off x="-3370277" y="5803684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FF799505-0790-6764-5FE1-184634D8F977}"/>
              </a:ext>
            </a:extLst>
          </p:cNvPr>
          <p:cNvSpPr/>
          <p:nvPr/>
        </p:nvSpPr>
        <p:spPr>
          <a:xfrm>
            <a:off x="-3625320" y="5645481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9C425824-A40D-D899-1054-C71EEF384CBA}"/>
              </a:ext>
            </a:extLst>
          </p:cNvPr>
          <p:cNvSpPr/>
          <p:nvPr/>
        </p:nvSpPr>
        <p:spPr>
          <a:xfrm>
            <a:off x="-3469421" y="5719208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99E06562-A71C-5F3C-3AE0-E23E2341C1B3}"/>
              </a:ext>
            </a:extLst>
          </p:cNvPr>
          <p:cNvSpPr/>
          <p:nvPr/>
        </p:nvSpPr>
        <p:spPr>
          <a:xfrm>
            <a:off x="-3657787" y="5673151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2D33FEB1-BBB9-9CAD-34BD-417E07EFEAD1}"/>
              </a:ext>
            </a:extLst>
          </p:cNvPr>
          <p:cNvSpPr/>
          <p:nvPr/>
        </p:nvSpPr>
        <p:spPr>
          <a:xfrm>
            <a:off x="-3712148" y="5715764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6861A81A-DF2A-8A47-612A-158CD00E1387}"/>
              </a:ext>
            </a:extLst>
          </p:cNvPr>
          <p:cNvSpPr/>
          <p:nvPr/>
        </p:nvSpPr>
        <p:spPr>
          <a:xfrm>
            <a:off x="-3746159" y="5666975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A2710BBD-7146-F858-C6BD-D2FD4BF8A146}"/>
              </a:ext>
            </a:extLst>
          </p:cNvPr>
          <p:cNvSpPr/>
          <p:nvPr/>
        </p:nvSpPr>
        <p:spPr>
          <a:xfrm>
            <a:off x="-3657832" y="5535302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4EA3D345-3160-C060-1CD1-2F332E9FAE09}"/>
              </a:ext>
            </a:extLst>
          </p:cNvPr>
          <p:cNvSpPr/>
          <p:nvPr/>
        </p:nvSpPr>
        <p:spPr>
          <a:xfrm>
            <a:off x="-3857464" y="5796766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F1E6CCE1-E923-084C-C87D-33917128DCCA}"/>
              </a:ext>
            </a:extLst>
          </p:cNvPr>
          <p:cNvSpPr/>
          <p:nvPr/>
        </p:nvSpPr>
        <p:spPr>
          <a:xfrm>
            <a:off x="-3765255" y="5731569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0A589776-F475-58A3-1EA3-F385DA47B3D5}"/>
              </a:ext>
            </a:extLst>
          </p:cNvPr>
          <p:cNvSpPr/>
          <p:nvPr/>
        </p:nvSpPr>
        <p:spPr>
          <a:xfrm>
            <a:off x="-3734061" y="5789279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F0D6C39E-3B91-DD1F-C8BE-8E4E3B9D9738}"/>
              </a:ext>
            </a:extLst>
          </p:cNvPr>
          <p:cNvSpPr/>
          <p:nvPr/>
        </p:nvSpPr>
        <p:spPr>
          <a:xfrm>
            <a:off x="-3584956" y="5779937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346DB844-2C8E-DC43-E6FF-7F3EE974866C}"/>
              </a:ext>
            </a:extLst>
          </p:cNvPr>
          <p:cNvSpPr/>
          <p:nvPr/>
        </p:nvSpPr>
        <p:spPr>
          <a:xfrm>
            <a:off x="-3598773" y="5702842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FD322787-6110-D5DA-CD39-3861B0DC91EB}"/>
              </a:ext>
            </a:extLst>
          </p:cNvPr>
          <p:cNvSpPr/>
          <p:nvPr/>
        </p:nvSpPr>
        <p:spPr>
          <a:xfrm>
            <a:off x="-3911436" y="5761375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B9180262-4A86-EF57-FC86-8E0B42E7D09A}"/>
              </a:ext>
            </a:extLst>
          </p:cNvPr>
          <p:cNvSpPr/>
          <p:nvPr/>
        </p:nvSpPr>
        <p:spPr>
          <a:xfrm>
            <a:off x="-3853148" y="5659699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389623DB-5BD1-E958-8135-D5F8E4CDE9BA}"/>
              </a:ext>
            </a:extLst>
          </p:cNvPr>
          <p:cNvSpPr/>
          <p:nvPr/>
        </p:nvSpPr>
        <p:spPr>
          <a:xfrm>
            <a:off x="-3709835" y="5715738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1C07C6F1-FB83-D2C5-F2CD-3241A89A92A1}"/>
              </a:ext>
            </a:extLst>
          </p:cNvPr>
          <p:cNvSpPr/>
          <p:nvPr/>
        </p:nvSpPr>
        <p:spPr>
          <a:xfrm>
            <a:off x="-3757046" y="5655284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C3ED3725-C78E-EF40-8551-50E1A81E5CD3}"/>
              </a:ext>
            </a:extLst>
          </p:cNvPr>
          <p:cNvSpPr/>
          <p:nvPr/>
        </p:nvSpPr>
        <p:spPr>
          <a:xfrm>
            <a:off x="-3511031" y="5596256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F80F6E7E-5032-7E7F-16F2-8410F3C32A05}"/>
              </a:ext>
            </a:extLst>
          </p:cNvPr>
          <p:cNvSpPr/>
          <p:nvPr/>
        </p:nvSpPr>
        <p:spPr>
          <a:xfrm>
            <a:off x="-3858304" y="5721109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61178F51-6D1D-7670-1965-65F5A8A00CEF}"/>
              </a:ext>
            </a:extLst>
          </p:cNvPr>
          <p:cNvSpPr/>
          <p:nvPr/>
        </p:nvSpPr>
        <p:spPr>
          <a:xfrm>
            <a:off x="-3440452" y="5674024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F69DFCFA-BDB5-A68D-6183-9AEA8D3C0EAD}"/>
              </a:ext>
            </a:extLst>
          </p:cNvPr>
          <p:cNvSpPr/>
          <p:nvPr/>
        </p:nvSpPr>
        <p:spPr>
          <a:xfrm>
            <a:off x="-3742060" y="5784560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AC9830D3-3E9C-93A1-2D14-9FCE23185041}"/>
              </a:ext>
            </a:extLst>
          </p:cNvPr>
          <p:cNvSpPr/>
          <p:nvPr/>
        </p:nvSpPr>
        <p:spPr>
          <a:xfrm>
            <a:off x="-3453397" y="5642478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AB6A0C2E-8144-FEEE-F87D-43DB220CA4DD}"/>
              </a:ext>
            </a:extLst>
          </p:cNvPr>
          <p:cNvSpPr/>
          <p:nvPr/>
        </p:nvSpPr>
        <p:spPr>
          <a:xfrm>
            <a:off x="-3696906" y="5685454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AB0091C8-4608-3D6B-068D-5470231BCAE5}"/>
              </a:ext>
            </a:extLst>
          </p:cNvPr>
          <p:cNvSpPr/>
          <p:nvPr/>
        </p:nvSpPr>
        <p:spPr>
          <a:xfrm>
            <a:off x="-3354719" y="5761443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BE14FD3C-2ACA-5677-4ED4-03A78583703D}"/>
              </a:ext>
            </a:extLst>
          </p:cNvPr>
          <p:cNvSpPr/>
          <p:nvPr/>
        </p:nvSpPr>
        <p:spPr>
          <a:xfrm rot="8191247">
            <a:off x="-46953" y="5017513"/>
            <a:ext cx="690546" cy="762185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F296E76-16F1-F3F2-EB34-61BB0741C674}"/>
              </a:ext>
            </a:extLst>
          </p:cNvPr>
          <p:cNvGrpSpPr/>
          <p:nvPr/>
        </p:nvGrpSpPr>
        <p:grpSpPr>
          <a:xfrm rot="1882653">
            <a:off x="-279908" y="4695100"/>
            <a:ext cx="831263" cy="449709"/>
            <a:chOff x="7550965" y="1684879"/>
            <a:chExt cx="1512194" cy="741715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12F4761-E5E9-336B-769C-8FE7112B3C06}"/>
                </a:ext>
              </a:extLst>
            </p:cNvPr>
            <p:cNvSpPr/>
            <p:nvPr/>
          </p:nvSpPr>
          <p:spPr>
            <a:xfrm>
              <a:off x="7625778" y="1684879"/>
              <a:ext cx="1437381" cy="741715"/>
            </a:xfrm>
            <a:custGeom>
              <a:avLst/>
              <a:gdLst>
                <a:gd name="connsiteX0" fmla="*/ 1430591 w 1437381"/>
                <a:gd name="connsiteY0" fmla="*/ 419574 h 741715"/>
                <a:gd name="connsiteX1" fmla="*/ 621347 w 1437381"/>
                <a:gd name="connsiteY1" fmla="*/ 6443 h 741715"/>
                <a:gd name="connsiteX2" fmla="*/ 74993 w 1437381"/>
                <a:gd name="connsiteY2" fmla="*/ 142015 h 741715"/>
                <a:gd name="connsiteX3" fmla="*/ 0 w 1437381"/>
                <a:gd name="connsiteY3" fmla="*/ 505680 h 741715"/>
                <a:gd name="connsiteX4" fmla="*/ 228219 w 1437381"/>
                <a:gd name="connsiteY4" fmla="*/ 546955 h 741715"/>
                <a:gd name="connsiteX5" fmla="*/ 612902 w 1437381"/>
                <a:gd name="connsiteY5" fmla="*/ 736883 h 741715"/>
                <a:gd name="connsiteX6" fmla="*/ 713613 w 1437381"/>
                <a:gd name="connsiteY6" fmla="*/ 576101 h 741715"/>
                <a:gd name="connsiteX7" fmla="*/ 653352 w 1437381"/>
                <a:gd name="connsiteY7" fmla="*/ 474057 h 741715"/>
                <a:gd name="connsiteX8" fmla="*/ 1430591 w 1437381"/>
                <a:gd name="connsiteY8" fmla="*/ 419574 h 741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7381" h="741715">
                  <a:moveTo>
                    <a:pt x="1430591" y="419574"/>
                  </a:moveTo>
                  <a:cubicBezTo>
                    <a:pt x="1497647" y="173130"/>
                    <a:pt x="1056450" y="-40166"/>
                    <a:pt x="621347" y="6443"/>
                  </a:cubicBezTo>
                  <a:cubicBezTo>
                    <a:pt x="186245" y="53115"/>
                    <a:pt x="247015" y="164177"/>
                    <a:pt x="74993" y="142015"/>
                  </a:cubicBezTo>
                  <a:lnTo>
                    <a:pt x="0" y="505680"/>
                  </a:lnTo>
                  <a:cubicBezTo>
                    <a:pt x="0" y="505680"/>
                    <a:pt x="46165" y="481232"/>
                    <a:pt x="228219" y="546955"/>
                  </a:cubicBezTo>
                  <a:cubicBezTo>
                    <a:pt x="410273" y="612677"/>
                    <a:pt x="414338" y="712944"/>
                    <a:pt x="612902" y="736883"/>
                  </a:cubicBezTo>
                  <a:cubicBezTo>
                    <a:pt x="811466" y="760823"/>
                    <a:pt x="898969" y="694021"/>
                    <a:pt x="713613" y="576101"/>
                  </a:cubicBezTo>
                  <a:cubicBezTo>
                    <a:pt x="651573" y="536668"/>
                    <a:pt x="601852" y="525238"/>
                    <a:pt x="653352" y="474057"/>
                  </a:cubicBezTo>
                  <a:cubicBezTo>
                    <a:pt x="818007" y="310417"/>
                    <a:pt x="1395031" y="550384"/>
                    <a:pt x="1430591" y="41957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50C9CA4A-E2E3-E180-82C5-1B16C50B8513}"/>
                </a:ext>
              </a:extLst>
            </p:cNvPr>
            <p:cNvSpPr/>
            <p:nvPr/>
          </p:nvSpPr>
          <p:spPr>
            <a:xfrm>
              <a:off x="7550965" y="1732081"/>
              <a:ext cx="303106" cy="499849"/>
            </a:xfrm>
            <a:custGeom>
              <a:avLst/>
              <a:gdLst>
                <a:gd name="connsiteX0" fmla="*/ 93736 w 303106"/>
                <a:gd name="connsiteY0" fmla="*/ 21852 h 499849"/>
                <a:gd name="connsiteX1" fmla="*/ 292364 w 303106"/>
                <a:gd name="connsiteY1" fmla="*/ 71128 h 499849"/>
                <a:gd name="connsiteX2" fmla="*/ 156283 w 303106"/>
                <a:gd name="connsiteY2" fmla="*/ 419806 h 499849"/>
                <a:gd name="connsiteX3" fmla="*/ 136471 w 303106"/>
                <a:gd name="connsiteY3" fmla="*/ 491498 h 499849"/>
                <a:gd name="connsiteX4" fmla="*/ 9471 w 303106"/>
                <a:gd name="connsiteY4" fmla="*/ 407741 h 499849"/>
                <a:gd name="connsiteX5" fmla="*/ 93800 w 303106"/>
                <a:gd name="connsiteY5" fmla="*/ 21915 h 49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3106" h="499849">
                  <a:moveTo>
                    <a:pt x="93736" y="21852"/>
                  </a:moveTo>
                  <a:cubicBezTo>
                    <a:pt x="158189" y="-13010"/>
                    <a:pt x="350276" y="-12629"/>
                    <a:pt x="292364" y="71128"/>
                  </a:cubicBezTo>
                  <a:cubicBezTo>
                    <a:pt x="234452" y="154884"/>
                    <a:pt x="142694" y="353004"/>
                    <a:pt x="156283" y="419806"/>
                  </a:cubicBezTo>
                  <a:cubicBezTo>
                    <a:pt x="169872" y="486608"/>
                    <a:pt x="238897" y="498038"/>
                    <a:pt x="136471" y="491498"/>
                  </a:cubicBezTo>
                  <a:cubicBezTo>
                    <a:pt x="33982" y="484957"/>
                    <a:pt x="-23930" y="547314"/>
                    <a:pt x="9471" y="407741"/>
                  </a:cubicBezTo>
                  <a:cubicBezTo>
                    <a:pt x="42872" y="268168"/>
                    <a:pt x="42238" y="49792"/>
                    <a:pt x="93800" y="219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69505915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med" advClick="0" advTm="0">
        <p159:morph option="byObject"/>
      </p:transition>
    </mc:Choice>
    <mc:Fallback xmlns="">
      <p:transition spd="med" advClick="0" advTm="0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2293672" y="4894650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2404703" y="5762016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 rot="19619408">
            <a:off x="-5075495" y="5203253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6660915" y="4723714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-5420995" y="5340623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-2729309" y="5633968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CC4F4AD6-1907-3CC7-0BF7-B973FD75D214}"/>
              </a:ext>
            </a:extLst>
          </p:cNvPr>
          <p:cNvSpPr/>
          <p:nvPr/>
        </p:nvSpPr>
        <p:spPr>
          <a:xfrm>
            <a:off x="-5083283" y="5574284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3" name="Freeform: Shape 162">
            <a:extLst>
              <a:ext uri="{FF2B5EF4-FFF2-40B4-BE49-F238E27FC236}">
                <a16:creationId xmlns:a16="http://schemas.microsoft.com/office/drawing/2014/main" id="{566364D6-41F4-DC79-59FD-76DDCF246380}"/>
              </a:ext>
            </a:extLst>
          </p:cNvPr>
          <p:cNvSpPr/>
          <p:nvPr/>
        </p:nvSpPr>
        <p:spPr>
          <a:xfrm>
            <a:off x="-5359254" y="5556383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9D4F2889-4B52-0BD9-910E-DE55DD602165}"/>
              </a:ext>
            </a:extLst>
          </p:cNvPr>
          <p:cNvSpPr/>
          <p:nvPr/>
        </p:nvSpPr>
        <p:spPr>
          <a:xfrm>
            <a:off x="-5228850" y="5450949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-2463080" y="5032726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-2673635" y="5080605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-2823427" y="5090709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-2947911" y="4980254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36E0F99-FB08-5D2A-95D1-279DCFA5EF1E}"/>
              </a:ext>
            </a:extLst>
          </p:cNvPr>
          <p:cNvSpPr/>
          <p:nvPr/>
        </p:nvSpPr>
        <p:spPr>
          <a:xfrm>
            <a:off x="-3449285" y="5607167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340D4DCF-CC94-B616-BC47-37945851DE1A}"/>
              </a:ext>
            </a:extLst>
          </p:cNvPr>
          <p:cNvSpPr/>
          <p:nvPr/>
        </p:nvSpPr>
        <p:spPr>
          <a:xfrm>
            <a:off x="-3430475" y="5542421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9367FBC3-65BE-CD75-49B3-DA9C733FFDEE}"/>
              </a:ext>
            </a:extLst>
          </p:cNvPr>
          <p:cNvSpPr/>
          <p:nvPr/>
        </p:nvSpPr>
        <p:spPr>
          <a:xfrm>
            <a:off x="-3368706" y="5547006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D27A515-7D22-F38D-8D0E-C232C7E21125}"/>
              </a:ext>
            </a:extLst>
          </p:cNvPr>
          <p:cNvSpPr/>
          <p:nvPr/>
        </p:nvSpPr>
        <p:spPr>
          <a:xfrm>
            <a:off x="-3315322" y="5696108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8399B3EE-3E5D-618F-4F63-E179399E697E}"/>
              </a:ext>
            </a:extLst>
          </p:cNvPr>
          <p:cNvSpPr/>
          <p:nvPr/>
        </p:nvSpPr>
        <p:spPr>
          <a:xfrm>
            <a:off x="-3611438" y="5541092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613C9054-3BDA-1CEE-8CB9-02DD088B133E}"/>
              </a:ext>
            </a:extLst>
          </p:cNvPr>
          <p:cNvSpPr/>
          <p:nvPr/>
        </p:nvSpPr>
        <p:spPr>
          <a:xfrm>
            <a:off x="-3708859" y="5639371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719768D7-84CE-B20B-1641-E98736617536}"/>
              </a:ext>
            </a:extLst>
          </p:cNvPr>
          <p:cNvSpPr/>
          <p:nvPr/>
        </p:nvSpPr>
        <p:spPr>
          <a:xfrm>
            <a:off x="-3569528" y="5604092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55080373-9B0E-1BC5-66DD-416CEF6EB795}"/>
              </a:ext>
            </a:extLst>
          </p:cNvPr>
          <p:cNvSpPr/>
          <p:nvPr/>
        </p:nvSpPr>
        <p:spPr>
          <a:xfrm>
            <a:off x="-3518773" y="5632090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78F90B3E-7100-30A4-9F9F-F67EB73B136A}"/>
              </a:ext>
            </a:extLst>
          </p:cNvPr>
          <p:cNvSpPr/>
          <p:nvPr/>
        </p:nvSpPr>
        <p:spPr>
          <a:xfrm>
            <a:off x="-3584347" y="5512108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57BB2D9B-05CC-2AA1-A227-28A30F147E12}"/>
              </a:ext>
            </a:extLst>
          </p:cNvPr>
          <p:cNvSpPr/>
          <p:nvPr/>
        </p:nvSpPr>
        <p:spPr>
          <a:xfrm>
            <a:off x="-3423535" y="5563353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01DCCD1D-F8C4-A3AE-F66D-2D26BF05F2D5}"/>
              </a:ext>
            </a:extLst>
          </p:cNvPr>
          <p:cNvSpPr/>
          <p:nvPr/>
        </p:nvSpPr>
        <p:spPr>
          <a:xfrm>
            <a:off x="-3685243" y="5548242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6AB8DA21-D7DF-737A-39BC-FD2067C0B209}"/>
              </a:ext>
            </a:extLst>
          </p:cNvPr>
          <p:cNvSpPr/>
          <p:nvPr/>
        </p:nvSpPr>
        <p:spPr>
          <a:xfrm>
            <a:off x="-3492896" y="5712637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AB1B4F8-C1E1-F8B7-F391-CDC282DAC89C}"/>
              </a:ext>
            </a:extLst>
          </p:cNvPr>
          <p:cNvSpPr/>
          <p:nvPr/>
        </p:nvSpPr>
        <p:spPr>
          <a:xfrm>
            <a:off x="-3499357" y="5783499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4AC1BCBD-9EB4-371D-DB19-F87F43EB5201}"/>
              </a:ext>
            </a:extLst>
          </p:cNvPr>
          <p:cNvSpPr/>
          <p:nvPr/>
        </p:nvSpPr>
        <p:spPr>
          <a:xfrm>
            <a:off x="-3560637" y="5780003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73B5AEB9-9877-29E3-4F3E-8628307B92F3}"/>
              </a:ext>
            </a:extLst>
          </p:cNvPr>
          <p:cNvSpPr/>
          <p:nvPr/>
        </p:nvSpPr>
        <p:spPr>
          <a:xfrm>
            <a:off x="-3600154" y="5624757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4B0A59B2-CD61-A410-9556-DC35063E77F6}"/>
              </a:ext>
            </a:extLst>
          </p:cNvPr>
          <p:cNvSpPr/>
          <p:nvPr/>
        </p:nvSpPr>
        <p:spPr>
          <a:xfrm>
            <a:off x="-3311942" y="5796000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4D7B37DF-B638-EAEE-2975-B4B6A16F96AA}"/>
              </a:ext>
            </a:extLst>
          </p:cNvPr>
          <p:cNvSpPr/>
          <p:nvPr/>
        </p:nvSpPr>
        <p:spPr>
          <a:xfrm>
            <a:off x="-3922818" y="5805146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BCE62E89-E37C-51F7-A9C7-93ACB93AE649}"/>
              </a:ext>
            </a:extLst>
          </p:cNvPr>
          <p:cNvSpPr/>
          <p:nvPr/>
        </p:nvSpPr>
        <p:spPr>
          <a:xfrm>
            <a:off x="-3800287" y="5645228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57CC4F00-09CD-1628-10C6-73ECD1E53E9A}"/>
              </a:ext>
            </a:extLst>
          </p:cNvPr>
          <p:cNvSpPr/>
          <p:nvPr/>
        </p:nvSpPr>
        <p:spPr>
          <a:xfrm>
            <a:off x="-3270497" y="5671426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4D957297-9F51-A4FE-5C21-9103550AF14A}"/>
              </a:ext>
            </a:extLst>
          </p:cNvPr>
          <p:cNvSpPr/>
          <p:nvPr/>
        </p:nvSpPr>
        <p:spPr>
          <a:xfrm>
            <a:off x="-3364745" y="5725394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0FE5439-B667-FF52-B816-EFB89CA759C0}"/>
              </a:ext>
            </a:extLst>
          </p:cNvPr>
          <p:cNvSpPr/>
          <p:nvPr/>
        </p:nvSpPr>
        <p:spPr>
          <a:xfrm>
            <a:off x="-3426187" y="5664419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380AA27B-6BEB-88B9-85F1-1F2E287F3207}"/>
              </a:ext>
            </a:extLst>
          </p:cNvPr>
          <p:cNvSpPr/>
          <p:nvPr/>
        </p:nvSpPr>
        <p:spPr>
          <a:xfrm>
            <a:off x="-3370277" y="5803684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FF799505-0790-6764-5FE1-184634D8F977}"/>
              </a:ext>
            </a:extLst>
          </p:cNvPr>
          <p:cNvSpPr/>
          <p:nvPr/>
        </p:nvSpPr>
        <p:spPr>
          <a:xfrm>
            <a:off x="-3625320" y="5645481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9C425824-A40D-D899-1054-C71EEF384CBA}"/>
              </a:ext>
            </a:extLst>
          </p:cNvPr>
          <p:cNvSpPr/>
          <p:nvPr/>
        </p:nvSpPr>
        <p:spPr>
          <a:xfrm>
            <a:off x="-3469421" y="5719208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99E06562-A71C-5F3C-3AE0-E23E2341C1B3}"/>
              </a:ext>
            </a:extLst>
          </p:cNvPr>
          <p:cNvSpPr/>
          <p:nvPr/>
        </p:nvSpPr>
        <p:spPr>
          <a:xfrm>
            <a:off x="-3657787" y="5673151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2D33FEB1-BBB9-9CAD-34BD-417E07EFEAD1}"/>
              </a:ext>
            </a:extLst>
          </p:cNvPr>
          <p:cNvSpPr/>
          <p:nvPr/>
        </p:nvSpPr>
        <p:spPr>
          <a:xfrm>
            <a:off x="-3712148" y="5715764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6861A81A-DF2A-8A47-612A-158CD00E1387}"/>
              </a:ext>
            </a:extLst>
          </p:cNvPr>
          <p:cNvSpPr/>
          <p:nvPr/>
        </p:nvSpPr>
        <p:spPr>
          <a:xfrm>
            <a:off x="-3746159" y="5666975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A2710BBD-7146-F858-C6BD-D2FD4BF8A146}"/>
              </a:ext>
            </a:extLst>
          </p:cNvPr>
          <p:cNvSpPr/>
          <p:nvPr/>
        </p:nvSpPr>
        <p:spPr>
          <a:xfrm>
            <a:off x="-3657832" y="5535302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4EA3D345-3160-C060-1CD1-2F332E9FAE09}"/>
              </a:ext>
            </a:extLst>
          </p:cNvPr>
          <p:cNvSpPr/>
          <p:nvPr/>
        </p:nvSpPr>
        <p:spPr>
          <a:xfrm>
            <a:off x="-3857464" y="5796766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F1E6CCE1-E923-084C-C87D-33917128DCCA}"/>
              </a:ext>
            </a:extLst>
          </p:cNvPr>
          <p:cNvSpPr/>
          <p:nvPr/>
        </p:nvSpPr>
        <p:spPr>
          <a:xfrm>
            <a:off x="-3765255" y="5731569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0A589776-F475-58A3-1EA3-F385DA47B3D5}"/>
              </a:ext>
            </a:extLst>
          </p:cNvPr>
          <p:cNvSpPr/>
          <p:nvPr/>
        </p:nvSpPr>
        <p:spPr>
          <a:xfrm>
            <a:off x="-3734061" y="5789279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F0D6C39E-3B91-DD1F-C8BE-8E4E3B9D9738}"/>
              </a:ext>
            </a:extLst>
          </p:cNvPr>
          <p:cNvSpPr/>
          <p:nvPr/>
        </p:nvSpPr>
        <p:spPr>
          <a:xfrm>
            <a:off x="-3584956" y="5779937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346DB844-2C8E-DC43-E6FF-7F3EE974866C}"/>
              </a:ext>
            </a:extLst>
          </p:cNvPr>
          <p:cNvSpPr/>
          <p:nvPr/>
        </p:nvSpPr>
        <p:spPr>
          <a:xfrm>
            <a:off x="-3598773" y="5702842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FD322787-6110-D5DA-CD39-3861B0DC91EB}"/>
              </a:ext>
            </a:extLst>
          </p:cNvPr>
          <p:cNvSpPr/>
          <p:nvPr/>
        </p:nvSpPr>
        <p:spPr>
          <a:xfrm>
            <a:off x="-3911436" y="5761375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B9180262-4A86-EF57-FC86-8E0B42E7D09A}"/>
              </a:ext>
            </a:extLst>
          </p:cNvPr>
          <p:cNvSpPr/>
          <p:nvPr/>
        </p:nvSpPr>
        <p:spPr>
          <a:xfrm>
            <a:off x="-3853148" y="5659699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389623DB-5BD1-E958-8135-D5F8E4CDE9BA}"/>
              </a:ext>
            </a:extLst>
          </p:cNvPr>
          <p:cNvSpPr/>
          <p:nvPr/>
        </p:nvSpPr>
        <p:spPr>
          <a:xfrm>
            <a:off x="-3709835" y="5715738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1C07C6F1-FB83-D2C5-F2CD-3241A89A92A1}"/>
              </a:ext>
            </a:extLst>
          </p:cNvPr>
          <p:cNvSpPr/>
          <p:nvPr/>
        </p:nvSpPr>
        <p:spPr>
          <a:xfrm>
            <a:off x="-3757046" y="5655284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C3ED3725-C78E-EF40-8551-50E1A81E5CD3}"/>
              </a:ext>
            </a:extLst>
          </p:cNvPr>
          <p:cNvSpPr/>
          <p:nvPr/>
        </p:nvSpPr>
        <p:spPr>
          <a:xfrm>
            <a:off x="-3511031" y="5596256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F80F6E7E-5032-7E7F-16F2-8410F3C32A05}"/>
              </a:ext>
            </a:extLst>
          </p:cNvPr>
          <p:cNvSpPr/>
          <p:nvPr/>
        </p:nvSpPr>
        <p:spPr>
          <a:xfrm>
            <a:off x="-3858304" y="5721109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61178F51-6D1D-7670-1965-65F5A8A00CEF}"/>
              </a:ext>
            </a:extLst>
          </p:cNvPr>
          <p:cNvSpPr/>
          <p:nvPr/>
        </p:nvSpPr>
        <p:spPr>
          <a:xfrm>
            <a:off x="-3440452" y="5674024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F69DFCFA-BDB5-A68D-6183-9AEA8D3C0EAD}"/>
              </a:ext>
            </a:extLst>
          </p:cNvPr>
          <p:cNvSpPr/>
          <p:nvPr/>
        </p:nvSpPr>
        <p:spPr>
          <a:xfrm>
            <a:off x="-3742060" y="5784560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AC9830D3-3E9C-93A1-2D14-9FCE23185041}"/>
              </a:ext>
            </a:extLst>
          </p:cNvPr>
          <p:cNvSpPr/>
          <p:nvPr/>
        </p:nvSpPr>
        <p:spPr>
          <a:xfrm>
            <a:off x="-3453397" y="5642478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AB6A0C2E-8144-FEEE-F87D-43DB220CA4DD}"/>
              </a:ext>
            </a:extLst>
          </p:cNvPr>
          <p:cNvSpPr/>
          <p:nvPr/>
        </p:nvSpPr>
        <p:spPr>
          <a:xfrm>
            <a:off x="-3696906" y="5685454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AB0091C8-4608-3D6B-068D-5470231BCAE5}"/>
              </a:ext>
            </a:extLst>
          </p:cNvPr>
          <p:cNvSpPr/>
          <p:nvPr/>
        </p:nvSpPr>
        <p:spPr>
          <a:xfrm>
            <a:off x="-3354719" y="5761443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DF5248E3-C470-2CA1-3E44-C2D997AB2DFC}"/>
              </a:ext>
            </a:extLst>
          </p:cNvPr>
          <p:cNvSpPr/>
          <p:nvPr/>
        </p:nvSpPr>
        <p:spPr>
          <a:xfrm rot="11568784">
            <a:off x="887916" y="4683165"/>
            <a:ext cx="997463" cy="1035090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C7DD603-DA63-1DE3-76C3-09E11C9FDABE}"/>
              </a:ext>
            </a:extLst>
          </p:cNvPr>
          <p:cNvGrpSpPr/>
          <p:nvPr/>
        </p:nvGrpSpPr>
        <p:grpSpPr>
          <a:xfrm rot="408809">
            <a:off x="684960" y="4422280"/>
            <a:ext cx="831263" cy="449709"/>
            <a:chOff x="7550965" y="1684879"/>
            <a:chExt cx="1512194" cy="741715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C0EAD986-37FB-3057-AB5C-4BBA42D3618D}"/>
                </a:ext>
              </a:extLst>
            </p:cNvPr>
            <p:cNvSpPr/>
            <p:nvPr/>
          </p:nvSpPr>
          <p:spPr>
            <a:xfrm>
              <a:off x="7625778" y="1684879"/>
              <a:ext cx="1437381" cy="741715"/>
            </a:xfrm>
            <a:custGeom>
              <a:avLst/>
              <a:gdLst>
                <a:gd name="connsiteX0" fmla="*/ 1430591 w 1437381"/>
                <a:gd name="connsiteY0" fmla="*/ 419574 h 741715"/>
                <a:gd name="connsiteX1" fmla="*/ 621347 w 1437381"/>
                <a:gd name="connsiteY1" fmla="*/ 6443 h 741715"/>
                <a:gd name="connsiteX2" fmla="*/ 74993 w 1437381"/>
                <a:gd name="connsiteY2" fmla="*/ 142015 h 741715"/>
                <a:gd name="connsiteX3" fmla="*/ 0 w 1437381"/>
                <a:gd name="connsiteY3" fmla="*/ 505680 h 741715"/>
                <a:gd name="connsiteX4" fmla="*/ 228219 w 1437381"/>
                <a:gd name="connsiteY4" fmla="*/ 546955 h 741715"/>
                <a:gd name="connsiteX5" fmla="*/ 612902 w 1437381"/>
                <a:gd name="connsiteY5" fmla="*/ 736883 h 741715"/>
                <a:gd name="connsiteX6" fmla="*/ 713613 w 1437381"/>
                <a:gd name="connsiteY6" fmla="*/ 576101 h 741715"/>
                <a:gd name="connsiteX7" fmla="*/ 653352 w 1437381"/>
                <a:gd name="connsiteY7" fmla="*/ 474057 h 741715"/>
                <a:gd name="connsiteX8" fmla="*/ 1430591 w 1437381"/>
                <a:gd name="connsiteY8" fmla="*/ 419574 h 741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7381" h="741715">
                  <a:moveTo>
                    <a:pt x="1430591" y="419574"/>
                  </a:moveTo>
                  <a:cubicBezTo>
                    <a:pt x="1497647" y="173130"/>
                    <a:pt x="1056450" y="-40166"/>
                    <a:pt x="621347" y="6443"/>
                  </a:cubicBezTo>
                  <a:cubicBezTo>
                    <a:pt x="186245" y="53115"/>
                    <a:pt x="247015" y="164177"/>
                    <a:pt x="74993" y="142015"/>
                  </a:cubicBezTo>
                  <a:lnTo>
                    <a:pt x="0" y="505680"/>
                  </a:lnTo>
                  <a:cubicBezTo>
                    <a:pt x="0" y="505680"/>
                    <a:pt x="46165" y="481232"/>
                    <a:pt x="228219" y="546955"/>
                  </a:cubicBezTo>
                  <a:cubicBezTo>
                    <a:pt x="410273" y="612677"/>
                    <a:pt x="414338" y="712944"/>
                    <a:pt x="612902" y="736883"/>
                  </a:cubicBezTo>
                  <a:cubicBezTo>
                    <a:pt x="811466" y="760823"/>
                    <a:pt x="898969" y="694021"/>
                    <a:pt x="713613" y="576101"/>
                  </a:cubicBezTo>
                  <a:cubicBezTo>
                    <a:pt x="651573" y="536668"/>
                    <a:pt x="601852" y="525238"/>
                    <a:pt x="653352" y="474057"/>
                  </a:cubicBezTo>
                  <a:cubicBezTo>
                    <a:pt x="818007" y="310417"/>
                    <a:pt x="1395031" y="550384"/>
                    <a:pt x="1430591" y="41957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61C2E275-5B9A-59EE-9A6B-5262271DA384}"/>
                </a:ext>
              </a:extLst>
            </p:cNvPr>
            <p:cNvSpPr/>
            <p:nvPr/>
          </p:nvSpPr>
          <p:spPr>
            <a:xfrm>
              <a:off x="7550965" y="1732081"/>
              <a:ext cx="303106" cy="499849"/>
            </a:xfrm>
            <a:custGeom>
              <a:avLst/>
              <a:gdLst>
                <a:gd name="connsiteX0" fmla="*/ 93736 w 303106"/>
                <a:gd name="connsiteY0" fmla="*/ 21852 h 499849"/>
                <a:gd name="connsiteX1" fmla="*/ 292364 w 303106"/>
                <a:gd name="connsiteY1" fmla="*/ 71128 h 499849"/>
                <a:gd name="connsiteX2" fmla="*/ 156283 w 303106"/>
                <a:gd name="connsiteY2" fmla="*/ 419806 h 499849"/>
                <a:gd name="connsiteX3" fmla="*/ 136471 w 303106"/>
                <a:gd name="connsiteY3" fmla="*/ 491498 h 499849"/>
                <a:gd name="connsiteX4" fmla="*/ 9471 w 303106"/>
                <a:gd name="connsiteY4" fmla="*/ 407741 h 499849"/>
                <a:gd name="connsiteX5" fmla="*/ 93800 w 303106"/>
                <a:gd name="connsiteY5" fmla="*/ 21915 h 49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3106" h="499849">
                  <a:moveTo>
                    <a:pt x="93736" y="21852"/>
                  </a:moveTo>
                  <a:cubicBezTo>
                    <a:pt x="158189" y="-13010"/>
                    <a:pt x="350276" y="-12629"/>
                    <a:pt x="292364" y="71128"/>
                  </a:cubicBezTo>
                  <a:cubicBezTo>
                    <a:pt x="234452" y="154884"/>
                    <a:pt x="142694" y="353004"/>
                    <a:pt x="156283" y="419806"/>
                  </a:cubicBezTo>
                  <a:cubicBezTo>
                    <a:pt x="169872" y="486608"/>
                    <a:pt x="238897" y="498038"/>
                    <a:pt x="136471" y="491498"/>
                  </a:cubicBezTo>
                  <a:cubicBezTo>
                    <a:pt x="33982" y="484957"/>
                    <a:pt x="-23930" y="547314"/>
                    <a:pt x="9471" y="407741"/>
                  </a:cubicBezTo>
                  <a:cubicBezTo>
                    <a:pt x="42872" y="268168"/>
                    <a:pt x="42238" y="49792"/>
                    <a:pt x="93800" y="219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6751712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med" advClick="0" advTm="0">
        <p159:morph option="byObject"/>
      </p:transition>
    </mc:Choice>
    <mc:Fallback xmlns="">
      <p:transition spd="med" advClick="0" advTm="0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2293672" y="4894650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2404703" y="5762016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 rot="19619408">
            <a:off x="-5075495" y="5203253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6660915" y="4723714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-5420995" y="5340623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-2729309" y="5633968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CC4F4AD6-1907-3CC7-0BF7-B973FD75D214}"/>
              </a:ext>
            </a:extLst>
          </p:cNvPr>
          <p:cNvSpPr/>
          <p:nvPr/>
        </p:nvSpPr>
        <p:spPr>
          <a:xfrm>
            <a:off x="-5083283" y="5574284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3" name="Freeform: Shape 162">
            <a:extLst>
              <a:ext uri="{FF2B5EF4-FFF2-40B4-BE49-F238E27FC236}">
                <a16:creationId xmlns:a16="http://schemas.microsoft.com/office/drawing/2014/main" id="{566364D6-41F4-DC79-59FD-76DDCF246380}"/>
              </a:ext>
            </a:extLst>
          </p:cNvPr>
          <p:cNvSpPr/>
          <p:nvPr/>
        </p:nvSpPr>
        <p:spPr>
          <a:xfrm>
            <a:off x="-5359254" y="5556383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9D4F2889-4B52-0BD9-910E-DE55DD602165}"/>
              </a:ext>
            </a:extLst>
          </p:cNvPr>
          <p:cNvSpPr/>
          <p:nvPr/>
        </p:nvSpPr>
        <p:spPr>
          <a:xfrm>
            <a:off x="-5228850" y="5450949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-2463080" y="5032726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-2673635" y="5080605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-2823427" y="5090709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-2947911" y="4980254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36E0F99-FB08-5D2A-95D1-279DCFA5EF1E}"/>
              </a:ext>
            </a:extLst>
          </p:cNvPr>
          <p:cNvSpPr/>
          <p:nvPr/>
        </p:nvSpPr>
        <p:spPr>
          <a:xfrm>
            <a:off x="-3449285" y="5607167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340D4DCF-CC94-B616-BC47-37945851DE1A}"/>
              </a:ext>
            </a:extLst>
          </p:cNvPr>
          <p:cNvSpPr/>
          <p:nvPr/>
        </p:nvSpPr>
        <p:spPr>
          <a:xfrm>
            <a:off x="-3430475" y="5542421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9367FBC3-65BE-CD75-49B3-DA9C733FFDEE}"/>
              </a:ext>
            </a:extLst>
          </p:cNvPr>
          <p:cNvSpPr/>
          <p:nvPr/>
        </p:nvSpPr>
        <p:spPr>
          <a:xfrm>
            <a:off x="-3368706" y="5547006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D27A515-7D22-F38D-8D0E-C232C7E21125}"/>
              </a:ext>
            </a:extLst>
          </p:cNvPr>
          <p:cNvSpPr/>
          <p:nvPr/>
        </p:nvSpPr>
        <p:spPr>
          <a:xfrm>
            <a:off x="-3315322" y="5696108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8399B3EE-3E5D-618F-4F63-E179399E697E}"/>
              </a:ext>
            </a:extLst>
          </p:cNvPr>
          <p:cNvSpPr/>
          <p:nvPr/>
        </p:nvSpPr>
        <p:spPr>
          <a:xfrm>
            <a:off x="-3611438" y="5541092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613C9054-3BDA-1CEE-8CB9-02DD088B133E}"/>
              </a:ext>
            </a:extLst>
          </p:cNvPr>
          <p:cNvSpPr/>
          <p:nvPr/>
        </p:nvSpPr>
        <p:spPr>
          <a:xfrm>
            <a:off x="-3708859" y="5639371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719768D7-84CE-B20B-1641-E98736617536}"/>
              </a:ext>
            </a:extLst>
          </p:cNvPr>
          <p:cNvSpPr/>
          <p:nvPr/>
        </p:nvSpPr>
        <p:spPr>
          <a:xfrm>
            <a:off x="-3569528" y="5604092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55080373-9B0E-1BC5-66DD-416CEF6EB795}"/>
              </a:ext>
            </a:extLst>
          </p:cNvPr>
          <p:cNvSpPr/>
          <p:nvPr/>
        </p:nvSpPr>
        <p:spPr>
          <a:xfrm>
            <a:off x="-3518773" y="5632090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78F90B3E-7100-30A4-9F9F-F67EB73B136A}"/>
              </a:ext>
            </a:extLst>
          </p:cNvPr>
          <p:cNvSpPr/>
          <p:nvPr/>
        </p:nvSpPr>
        <p:spPr>
          <a:xfrm>
            <a:off x="-3584347" y="5512108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57BB2D9B-05CC-2AA1-A227-28A30F147E12}"/>
              </a:ext>
            </a:extLst>
          </p:cNvPr>
          <p:cNvSpPr/>
          <p:nvPr/>
        </p:nvSpPr>
        <p:spPr>
          <a:xfrm>
            <a:off x="-3423535" y="5563353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01DCCD1D-F8C4-A3AE-F66D-2D26BF05F2D5}"/>
              </a:ext>
            </a:extLst>
          </p:cNvPr>
          <p:cNvSpPr/>
          <p:nvPr/>
        </p:nvSpPr>
        <p:spPr>
          <a:xfrm>
            <a:off x="-3685243" y="5548242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6AB8DA21-D7DF-737A-39BC-FD2067C0B209}"/>
              </a:ext>
            </a:extLst>
          </p:cNvPr>
          <p:cNvSpPr/>
          <p:nvPr/>
        </p:nvSpPr>
        <p:spPr>
          <a:xfrm>
            <a:off x="-3492896" y="5712637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AB1B4F8-C1E1-F8B7-F391-CDC282DAC89C}"/>
              </a:ext>
            </a:extLst>
          </p:cNvPr>
          <p:cNvSpPr/>
          <p:nvPr/>
        </p:nvSpPr>
        <p:spPr>
          <a:xfrm>
            <a:off x="-3499357" y="5783499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4AC1BCBD-9EB4-371D-DB19-F87F43EB5201}"/>
              </a:ext>
            </a:extLst>
          </p:cNvPr>
          <p:cNvSpPr/>
          <p:nvPr/>
        </p:nvSpPr>
        <p:spPr>
          <a:xfrm>
            <a:off x="-3560637" y="5780003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73B5AEB9-9877-29E3-4F3E-8628307B92F3}"/>
              </a:ext>
            </a:extLst>
          </p:cNvPr>
          <p:cNvSpPr/>
          <p:nvPr/>
        </p:nvSpPr>
        <p:spPr>
          <a:xfrm>
            <a:off x="-3600154" y="5624757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4B0A59B2-CD61-A410-9556-DC35063E77F6}"/>
              </a:ext>
            </a:extLst>
          </p:cNvPr>
          <p:cNvSpPr/>
          <p:nvPr/>
        </p:nvSpPr>
        <p:spPr>
          <a:xfrm>
            <a:off x="-3311942" y="5796000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4D7B37DF-B638-EAEE-2975-B4B6A16F96AA}"/>
              </a:ext>
            </a:extLst>
          </p:cNvPr>
          <p:cNvSpPr/>
          <p:nvPr/>
        </p:nvSpPr>
        <p:spPr>
          <a:xfrm>
            <a:off x="-3922818" y="5805146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BCE62E89-E37C-51F7-A9C7-93ACB93AE649}"/>
              </a:ext>
            </a:extLst>
          </p:cNvPr>
          <p:cNvSpPr/>
          <p:nvPr/>
        </p:nvSpPr>
        <p:spPr>
          <a:xfrm>
            <a:off x="-3800287" y="5645228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57CC4F00-09CD-1628-10C6-73ECD1E53E9A}"/>
              </a:ext>
            </a:extLst>
          </p:cNvPr>
          <p:cNvSpPr/>
          <p:nvPr/>
        </p:nvSpPr>
        <p:spPr>
          <a:xfrm>
            <a:off x="-3270497" y="5671426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4D957297-9F51-A4FE-5C21-9103550AF14A}"/>
              </a:ext>
            </a:extLst>
          </p:cNvPr>
          <p:cNvSpPr/>
          <p:nvPr/>
        </p:nvSpPr>
        <p:spPr>
          <a:xfrm>
            <a:off x="-3364745" y="5725394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0FE5439-B667-FF52-B816-EFB89CA759C0}"/>
              </a:ext>
            </a:extLst>
          </p:cNvPr>
          <p:cNvSpPr/>
          <p:nvPr/>
        </p:nvSpPr>
        <p:spPr>
          <a:xfrm>
            <a:off x="-3426187" y="5664419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380AA27B-6BEB-88B9-85F1-1F2E287F3207}"/>
              </a:ext>
            </a:extLst>
          </p:cNvPr>
          <p:cNvSpPr/>
          <p:nvPr/>
        </p:nvSpPr>
        <p:spPr>
          <a:xfrm>
            <a:off x="-3370277" y="5803684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FF799505-0790-6764-5FE1-184634D8F977}"/>
              </a:ext>
            </a:extLst>
          </p:cNvPr>
          <p:cNvSpPr/>
          <p:nvPr/>
        </p:nvSpPr>
        <p:spPr>
          <a:xfrm>
            <a:off x="-3625320" y="5645481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9C425824-A40D-D899-1054-C71EEF384CBA}"/>
              </a:ext>
            </a:extLst>
          </p:cNvPr>
          <p:cNvSpPr/>
          <p:nvPr/>
        </p:nvSpPr>
        <p:spPr>
          <a:xfrm>
            <a:off x="-3469421" y="5719208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99E06562-A71C-5F3C-3AE0-E23E2341C1B3}"/>
              </a:ext>
            </a:extLst>
          </p:cNvPr>
          <p:cNvSpPr/>
          <p:nvPr/>
        </p:nvSpPr>
        <p:spPr>
          <a:xfrm>
            <a:off x="-3657787" y="5673151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2D33FEB1-BBB9-9CAD-34BD-417E07EFEAD1}"/>
              </a:ext>
            </a:extLst>
          </p:cNvPr>
          <p:cNvSpPr/>
          <p:nvPr/>
        </p:nvSpPr>
        <p:spPr>
          <a:xfrm>
            <a:off x="-3712148" y="5715764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6861A81A-DF2A-8A47-612A-158CD00E1387}"/>
              </a:ext>
            </a:extLst>
          </p:cNvPr>
          <p:cNvSpPr/>
          <p:nvPr/>
        </p:nvSpPr>
        <p:spPr>
          <a:xfrm>
            <a:off x="-3746159" y="5666975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A2710BBD-7146-F858-C6BD-D2FD4BF8A146}"/>
              </a:ext>
            </a:extLst>
          </p:cNvPr>
          <p:cNvSpPr/>
          <p:nvPr/>
        </p:nvSpPr>
        <p:spPr>
          <a:xfrm>
            <a:off x="-3657832" y="5535302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4EA3D345-3160-C060-1CD1-2F332E9FAE09}"/>
              </a:ext>
            </a:extLst>
          </p:cNvPr>
          <p:cNvSpPr/>
          <p:nvPr/>
        </p:nvSpPr>
        <p:spPr>
          <a:xfrm>
            <a:off x="-3857464" y="5796766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F1E6CCE1-E923-084C-C87D-33917128DCCA}"/>
              </a:ext>
            </a:extLst>
          </p:cNvPr>
          <p:cNvSpPr/>
          <p:nvPr/>
        </p:nvSpPr>
        <p:spPr>
          <a:xfrm>
            <a:off x="-3765255" y="5731569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0A589776-F475-58A3-1EA3-F385DA47B3D5}"/>
              </a:ext>
            </a:extLst>
          </p:cNvPr>
          <p:cNvSpPr/>
          <p:nvPr/>
        </p:nvSpPr>
        <p:spPr>
          <a:xfrm>
            <a:off x="-3734061" y="5789279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F0D6C39E-3B91-DD1F-C8BE-8E4E3B9D9738}"/>
              </a:ext>
            </a:extLst>
          </p:cNvPr>
          <p:cNvSpPr/>
          <p:nvPr/>
        </p:nvSpPr>
        <p:spPr>
          <a:xfrm>
            <a:off x="-3584956" y="5779937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346DB844-2C8E-DC43-E6FF-7F3EE974866C}"/>
              </a:ext>
            </a:extLst>
          </p:cNvPr>
          <p:cNvSpPr/>
          <p:nvPr/>
        </p:nvSpPr>
        <p:spPr>
          <a:xfrm>
            <a:off x="-3598773" y="5702842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FD322787-6110-D5DA-CD39-3861B0DC91EB}"/>
              </a:ext>
            </a:extLst>
          </p:cNvPr>
          <p:cNvSpPr/>
          <p:nvPr/>
        </p:nvSpPr>
        <p:spPr>
          <a:xfrm>
            <a:off x="-3911436" y="5761375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B9180262-4A86-EF57-FC86-8E0B42E7D09A}"/>
              </a:ext>
            </a:extLst>
          </p:cNvPr>
          <p:cNvSpPr/>
          <p:nvPr/>
        </p:nvSpPr>
        <p:spPr>
          <a:xfrm>
            <a:off x="-3853148" y="5659699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389623DB-5BD1-E958-8135-D5F8E4CDE9BA}"/>
              </a:ext>
            </a:extLst>
          </p:cNvPr>
          <p:cNvSpPr/>
          <p:nvPr/>
        </p:nvSpPr>
        <p:spPr>
          <a:xfrm>
            <a:off x="-3709835" y="5715738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1C07C6F1-FB83-D2C5-F2CD-3241A89A92A1}"/>
              </a:ext>
            </a:extLst>
          </p:cNvPr>
          <p:cNvSpPr/>
          <p:nvPr/>
        </p:nvSpPr>
        <p:spPr>
          <a:xfrm>
            <a:off x="-3757046" y="5655284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C3ED3725-C78E-EF40-8551-50E1A81E5CD3}"/>
              </a:ext>
            </a:extLst>
          </p:cNvPr>
          <p:cNvSpPr/>
          <p:nvPr/>
        </p:nvSpPr>
        <p:spPr>
          <a:xfrm>
            <a:off x="-3511031" y="5596256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F80F6E7E-5032-7E7F-16F2-8410F3C32A05}"/>
              </a:ext>
            </a:extLst>
          </p:cNvPr>
          <p:cNvSpPr/>
          <p:nvPr/>
        </p:nvSpPr>
        <p:spPr>
          <a:xfrm>
            <a:off x="-3858304" y="5721109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61178F51-6D1D-7670-1965-65F5A8A00CEF}"/>
              </a:ext>
            </a:extLst>
          </p:cNvPr>
          <p:cNvSpPr/>
          <p:nvPr/>
        </p:nvSpPr>
        <p:spPr>
          <a:xfrm>
            <a:off x="-3440452" y="5674024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F69DFCFA-BDB5-A68D-6183-9AEA8D3C0EAD}"/>
              </a:ext>
            </a:extLst>
          </p:cNvPr>
          <p:cNvSpPr/>
          <p:nvPr/>
        </p:nvSpPr>
        <p:spPr>
          <a:xfrm>
            <a:off x="-3742060" y="5784560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AC9830D3-3E9C-93A1-2D14-9FCE23185041}"/>
              </a:ext>
            </a:extLst>
          </p:cNvPr>
          <p:cNvSpPr/>
          <p:nvPr/>
        </p:nvSpPr>
        <p:spPr>
          <a:xfrm>
            <a:off x="-3453397" y="5642478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AB6A0C2E-8144-FEEE-F87D-43DB220CA4DD}"/>
              </a:ext>
            </a:extLst>
          </p:cNvPr>
          <p:cNvSpPr/>
          <p:nvPr/>
        </p:nvSpPr>
        <p:spPr>
          <a:xfrm>
            <a:off x="-3696906" y="5685454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AB0091C8-4608-3D6B-068D-5470231BCAE5}"/>
              </a:ext>
            </a:extLst>
          </p:cNvPr>
          <p:cNvSpPr/>
          <p:nvPr/>
        </p:nvSpPr>
        <p:spPr>
          <a:xfrm>
            <a:off x="-3354719" y="5761443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6C8EF3EB-5EC4-A8E0-A38C-E4F47903E5A6}"/>
              </a:ext>
            </a:extLst>
          </p:cNvPr>
          <p:cNvSpPr/>
          <p:nvPr/>
        </p:nvSpPr>
        <p:spPr>
          <a:xfrm rot="14809207">
            <a:off x="2110778" y="4483376"/>
            <a:ext cx="1159315" cy="1288765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D0AEED2-5C1F-4F18-6F15-B4533809BD54}"/>
              </a:ext>
            </a:extLst>
          </p:cNvPr>
          <p:cNvGrpSpPr/>
          <p:nvPr/>
        </p:nvGrpSpPr>
        <p:grpSpPr>
          <a:xfrm rot="2143351">
            <a:off x="2274804" y="4266775"/>
            <a:ext cx="831263" cy="449709"/>
            <a:chOff x="7550965" y="1684879"/>
            <a:chExt cx="1512194" cy="741715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F9DAF4CA-53F2-AC06-0596-8229932C7074}"/>
                </a:ext>
              </a:extLst>
            </p:cNvPr>
            <p:cNvSpPr/>
            <p:nvPr/>
          </p:nvSpPr>
          <p:spPr>
            <a:xfrm>
              <a:off x="7625778" y="1684879"/>
              <a:ext cx="1437381" cy="741715"/>
            </a:xfrm>
            <a:custGeom>
              <a:avLst/>
              <a:gdLst>
                <a:gd name="connsiteX0" fmla="*/ 1430591 w 1437381"/>
                <a:gd name="connsiteY0" fmla="*/ 419574 h 741715"/>
                <a:gd name="connsiteX1" fmla="*/ 621347 w 1437381"/>
                <a:gd name="connsiteY1" fmla="*/ 6443 h 741715"/>
                <a:gd name="connsiteX2" fmla="*/ 74993 w 1437381"/>
                <a:gd name="connsiteY2" fmla="*/ 142015 h 741715"/>
                <a:gd name="connsiteX3" fmla="*/ 0 w 1437381"/>
                <a:gd name="connsiteY3" fmla="*/ 505680 h 741715"/>
                <a:gd name="connsiteX4" fmla="*/ 228219 w 1437381"/>
                <a:gd name="connsiteY4" fmla="*/ 546955 h 741715"/>
                <a:gd name="connsiteX5" fmla="*/ 612902 w 1437381"/>
                <a:gd name="connsiteY5" fmla="*/ 736883 h 741715"/>
                <a:gd name="connsiteX6" fmla="*/ 713613 w 1437381"/>
                <a:gd name="connsiteY6" fmla="*/ 576101 h 741715"/>
                <a:gd name="connsiteX7" fmla="*/ 653352 w 1437381"/>
                <a:gd name="connsiteY7" fmla="*/ 474057 h 741715"/>
                <a:gd name="connsiteX8" fmla="*/ 1430591 w 1437381"/>
                <a:gd name="connsiteY8" fmla="*/ 419574 h 741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7381" h="741715">
                  <a:moveTo>
                    <a:pt x="1430591" y="419574"/>
                  </a:moveTo>
                  <a:cubicBezTo>
                    <a:pt x="1497647" y="173130"/>
                    <a:pt x="1056450" y="-40166"/>
                    <a:pt x="621347" y="6443"/>
                  </a:cubicBezTo>
                  <a:cubicBezTo>
                    <a:pt x="186245" y="53115"/>
                    <a:pt x="247015" y="164177"/>
                    <a:pt x="74993" y="142015"/>
                  </a:cubicBezTo>
                  <a:lnTo>
                    <a:pt x="0" y="505680"/>
                  </a:lnTo>
                  <a:cubicBezTo>
                    <a:pt x="0" y="505680"/>
                    <a:pt x="46165" y="481232"/>
                    <a:pt x="228219" y="546955"/>
                  </a:cubicBezTo>
                  <a:cubicBezTo>
                    <a:pt x="410273" y="612677"/>
                    <a:pt x="414338" y="712944"/>
                    <a:pt x="612902" y="736883"/>
                  </a:cubicBezTo>
                  <a:cubicBezTo>
                    <a:pt x="811466" y="760823"/>
                    <a:pt x="898969" y="694021"/>
                    <a:pt x="713613" y="576101"/>
                  </a:cubicBezTo>
                  <a:cubicBezTo>
                    <a:pt x="651573" y="536668"/>
                    <a:pt x="601852" y="525238"/>
                    <a:pt x="653352" y="474057"/>
                  </a:cubicBezTo>
                  <a:cubicBezTo>
                    <a:pt x="818007" y="310417"/>
                    <a:pt x="1395031" y="550384"/>
                    <a:pt x="1430591" y="41957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98E6029A-6216-EC3E-F399-FF856F3B1533}"/>
                </a:ext>
              </a:extLst>
            </p:cNvPr>
            <p:cNvSpPr/>
            <p:nvPr/>
          </p:nvSpPr>
          <p:spPr>
            <a:xfrm>
              <a:off x="7550965" y="1732081"/>
              <a:ext cx="303106" cy="499849"/>
            </a:xfrm>
            <a:custGeom>
              <a:avLst/>
              <a:gdLst>
                <a:gd name="connsiteX0" fmla="*/ 93736 w 303106"/>
                <a:gd name="connsiteY0" fmla="*/ 21852 h 499849"/>
                <a:gd name="connsiteX1" fmla="*/ 292364 w 303106"/>
                <a:gd name="connsiteY1" fmla="*/ 71128 h 499849"/>
                <a:gd name="connsiteX2" fmla="*/ 156283 w 303106"/>
                <a:gd name="connsiteY2" fmla="*/ 419806 h 499849"/>
                <a:gd name="connsiteX3" fmla="*/ 136471 w 303106"/>
                <a:gd name="connsiteY3" fmla="*/ 491498 h 499849"/>
                <a:gd name="connsiteX4" fmla="*/ 9471 w 303106"/>
                <a:gd name="connsiteY4" fmla="*/ 407741 h 499849"/>
                <a:gd name="connsiteX5" fmla="*/ 93800 w 303106"/>
                <a:gd name="connsiteY5" fmla="*/ 21915 h 49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3106" h="499849">
                  <a:moveTo>
                    <a:pt x="93736" y="21852"/>
                  </a:moveTo>
                  <a:cubicBezTo>
                    <a:pt x="158189" y="-13010"/>
                    <a:pt x="350276" y="-12629"/>
                    <a:pt x="292364" y="71128"/>
                  </a:cubicBezTo>
                  <a:cubicBezTo>
                    <a:pt x="234452" y="154884"/>
                    <a:pt x="142694" y="353004"/>
                    <a:pt x="156283" y="419806"/>
                  </a:cubicBezTo>
                  <a:cubicBezTo>
                    <a:pt x="169872" y="486608"/>
                    <a:pt x="238897" y="498038"/>
                    <a:pt x="136471" y="491498"/>
                  </a:cubicBezTo>
                  <a:cubicBezTo>
                    <a:pt x="33982" y="484957"/>
                    <a:pt x="-23930" y="547314"/>
                    <a:pt x="9471" y="407741"/>
                  </a:cubicBezTo>
                  <a:cubicBezTo>
                    <a:pt x="42872" y="268168"/>
                    <a:pt x="42238" y="49792"/>
                    <a:pt x="93800" y="219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70929451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med" advClick="0" advTm="0">
        <p159:morph option="byObject"/>
      </p:transition>
    </mc:Choice>
    <mc:Fallback xmlns="">
      <p:transition spd="med" advClick="0" advTm="0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2293672" y="4894650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2404703" y="5762016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 rot="19619408">
            <a:off x="-5075495" y="5203253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6660915" y="4723714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-5420995" y="5340623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-2729309" y="5633968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CC4F4AD6-1907-3CC7-0BF7-B973FD75D214}"/>
              </a:ext>
            </a:extLst>
          </p:cNvPr>
          <p:cNvSpPr/>
          <p:nvPr/>
        </p:nvSpPr>
        <p:spPr>
          <a:xfrm>
            <a:off x="-5083283" y="5574284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3" name="Freeform: Shape 162">
            <a:extLst>
              <a:ext uri="{FF2B5EF4-FFF2-40B4-BE49-F238E27FC236}">
                <a16:creationId xmlns:a16="http://schemas.microsoft.com/office/drawing/2014/main" id="{566364D6-41F4-DC79-59FD-76DDCF246380}"/>
              </a:ext>
            </a:extLst>
          </p:cNvPr>
          <p:cNvSpPr/>
          <p:nvPr/>
        </p:nvSpPr>
        <p:spPr>
          <a:xfrm>
            <a:off x="-5359254" y="5556383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9D4F2889-4B52-0BD9-910E-DE55DD602165}"/>
              </a:ext>
            </a:extLst>
          </p:cNvPr>
          <p:cNvSpPr/>
          <p:nvPr/>
        </p:nvSpPr>
        <p:spPr>
          <a:xfrm>
            <a:off x="-5228850" y="5450949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-2463080" y="5032726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-2673635" y="5080605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-2823427" y="5090709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-2947911" y="4980254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36E0F99-FB08-5D2A-95D1-279DCFA5EF1E}"/>
              </a:ext>
            </a:extLst>
          </p:cNvPr>
          <p:cNvSpPr/>
          <p:nvPr/>
        </p:nvSpPr>
        <p:spPr>
          <a:xfrm>
            <a:off x="-3449285" y="5607167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340D4DCF-CC94-B616-BC47-37945851DE1A}"/>
              </a:ext>
            </a:extLst>
          </p:cNvPr>
          <p:cNvSpPr/>
          <p:nvPr/>
        </p:nvSpPr>
        <p:spPr>
          <a:xfrm>
            <a:off x="-3430475" y="5542421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9367FBC3-65BE-CD75-49B3-DA9C733FFDEE}"/>
              </a:ext>
            </a:extLst>
          </p:cNvPr>
          <p:cNvSpPr/>
          <p:nvPr/>
        </p:nvSpPr>
        <p:spPr>
          <a:xfrm>
            <a:off x="-3368706" y="5547006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D27A515-7D22-F38D-8D0E-C232C7E21125}"/>
              </a:ext>
            </a:extLst>
          </p:cNvPr>
          <p:cNvSpPr/>
          <p:nvPr/>
        </p:nvSpPr>
        <p:spPr>
          <a:xfrm>
            <a:off x="-3315322" y="5696108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8399B3EE-3E5D-618F-4F63-E179399E697E}"/>
              </a:ext>
            </a:extLst>
          </p:cNvPr>
          <p:cNvSpPr/>
          <p:nvPr/>
        </p:nvSpPr>
        <p:spPr>
          <a:xfrm>
            <a:off x="-3611438" y="5541092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613C9054-3BDA-1CEE-8CB9-02DD088B133E}"/>
              </a:ext>
            </a:extLst>
          </p:cNvPr>
          <p:cNvSpPr/>
          <p:nvPr/>
        </p:nvSpPr>
        <p:spPr>
          <a:xfrm>
            <a:off x="-3708859" y="5639371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719768D7-84CE-B20B-1641-E98736617536}"/>
              </a:ext>
            </a:extLst>
          </p:cNvPr>
          <p:cNvSpPr/>
          <p:nvPr/>
        </p:nvSpPr>
        <p:spPr>
          <a:xfrm>
            <a:off x="-3569528" y="5604092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55080373-9B0E-1BC5-66DD-416CEF6EB795}"/>
              </a:ext>
            </a:extLst>
          </p:cNvPr>
          <p:cNvSpPr/>
          <p:nvPr/>
        </p:nvSpPr>
        <p:spPr>
          <a:xfrm>
            <a:off x="-3518773" y="5632090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78F90B3E-7100-30A4-9F9F-F67EB73B136A}"/>
              </a:ext>
            </a:extLst>
          </p:cNvPr>
          <p:cNvSpPr/>
          <p:nvPr/>
        </p:nvSpPr>
        <p:spPr>
          <a:xfrm>
            <a:off x="-3584347" y="5512108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57BB2D9B-05CC-2AA1-A227-28A30F147E12}"/>
              </a:ext>
            </a:extLst>
          </p:cNvPr>
          <p:cNvSpPr/>
          <p:nvPr/>
        </p:nvSpPr>
        <p:spPr>
          <a:xfrm>
            <a:off x="-3423535" y="5563353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01DCCD1D-F8C4-A3AE-F66D-2D26BF05F2D5}"/>
              </a:ext>
            </a:extLst>
          </p:cNvPr>
          <p:cNvSpPr/>
          <p:nvPr/>
        </p:nvSpPr>
        <p:spPr>
          <a:xfrm>
            <a:off x="-3685243" y="5548242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6AB8DA21-D7DF-737A-39BC-FD2067C0B209}"/>
              </a:ext>
            </a:extLst>
          </p:cNvPr>
          <p:cNvSpPr/>
          <p:nvPr/>
        </p:nvSpPr>
        <p:spPr>
          <a:xfrm>
            <a:off x="-3492896" y="5712637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AB1B4F8-C1E1-F8B7-F391-CDC282DAC89C}"/>
              </a:ext>
            </a:extLst>
          </p:cNvPr>
          <p:cNvSpPr/>
          <p:nvPr/>
        </p:nvSpPr>
        <p:spPr>
          <a:xfrm>
            <a:off x="-3499357" y="5783499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4AC1BCBD-9EB4-371D-DB19-F87F43EB5201}"/>
              </a:ext>
            </a:extLst>
          </p:cNvPr>
          <p:cNvSpPr/>
          <p:nvPr/>
        </p:nvSpPr>
        <p:spPr>
          <a:xfrm>
            <a:off x="-3560637" y="5780003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73B5AEB9-9877-29E3-4F3E-8628307B92F3}"/>
              </a:ext>
            </a:extLst>
          </p:cNvPr>
          <p:cNvSpPr/>
          <p:nvPr/>
        </p:nvSpPr>
        <p:spPr>
          <a:xfrm>
            <a:off x="-3600154" y="5624757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4B0A59B2-CD61-A410-9556-DC35063E77F6}"/>
              </a:ext>
            </a:extLst>
          </p:cNvPr>
          <p:cNvSpPr/>
          <p:nvPr/>
        </p:nvSpPr>
        <p:spPr>
          <a:xfrm>
            <a:off x="-3311942" y="5796000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4D7B37DF-B638-EAEE-2975-B4B6A16F96AA}"/>
              </a:ext>
            </a:extLst>
          </p:cNvPr>
          <p:cNvSpPr/>
          <p:nvPr/>
        </p:nvSpPr>
        <p:spPr>
          <a:xfrm>
            <a:off x="-3922818" y="5805146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BCE62E89-E37C-51F7-A9C7-93ACB93AE649}"/>
              </a:ext>
            </a:extLst>
          </p:cNvPr>
          <p:cNvSpPr/>
          <p:nvPr/>
        </p:nvSpPr>
        <p:spPr>
          <a:xfrm>
            <a:off x="-3800287" y="5645228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57CC4F00-09CD-1628-10C6-73ECD1E53E9A}"/>
              </a:ext>
            </a:extLst>
          </p:cNvPr>
          <p:cNvSpPr/>
          <p:nvPr/>
        </p:nvSpPr>
        <p:spPr>
          <a:xfrm>
            <a:off x="-3270497" y="5671426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4D957297-9F51-A4FE-5C21-9103550AF14A}"/>
              </a:ext>
            </a:extLst>
          </p:cNvPr>
          <p:cNvSpPr/>
          <p:nvPr/>
        </p:nvSpPr>
        <p:spPr>
          <a:xfrm>
            <a:off x="-3364745" y="5725394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0FE5439-B667-FF52-B816-EFB89CA759C0}"/>
              </a:ext>
            </a:extLst>
          </p:cNvPr>
          <p:cNvSpPr/>
          <p:nvPr/>
        </p:nvSpPr>
        <p:spPr>
          <a:xfrm>
            <a:off x="-3426187" y="5664419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380AA27B-6BEB-88B9-85F1-1F2E287F3207}"/>
              </a:ext>
            </a:extLst>
          </p:cNvPr>
          <p:cNvSpPr/>
          <p:nvPr/>
        </p:nvSpPr>
        <p:spPr>
          <a:xfrm>
            <a:off x="-3370277" y="5803684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FF799505-0790-6764-5FE1-184634D8F977}"/>
              </a:ext>
            </a:extLst>
          </p:cNvPr>
          <p:cNvSpPr/>
          <p:nvPr/>
        </p:nvSpPr>
        <p:spPr>
          <a:xfrm>
            <a:off x="-3625320" y="5645481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9C425824-A40D-D899-1054-C71EEF384CBA}"/>
              </a:ext>
            </a:extLst>
          </p:cNvPr>
          <p:cNvSpPr/>
          <p:nvPr/>
        </p:nvSpPr>
        <p:spPr>
          <a:xfrm>
            <a:off x="-3469421" y="5719208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99E06562-A71C-5F3C-3AE0-E23E2341C1B3}"/>
              </a:ext>
            </a:extLst>
          </p:cNvPr>
          <p:cNvSpPr/>
          <p:nvPr/>
        </p:nvSpPr>
        <p:spPr>
          <a:xfrm>
            <a:off x="-3657787" y="5673151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2D33FEB1-BBB9-9CAD-34BD-417E07EFEAD1}"/>
              </a:ext>
            </a:extLst>
          </p:cNvPr>
          <p:cNvSpPr/>
          <p:nvPr/>
        </p:nvSpPr>
        <p:spPr>
          <a:xfrm>
            <a:off x="-3712148" y="5715764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6861A81A-DF2A-8A47-612A-158CD00E1387}"/>
              </a:ext>
            </a:extLst>
          </p:cNvPr>
          <p:cNvSpPr/>
          <p:nvPr/>
        </p:nvSpPr>
        <p:spPr>
          <a:xfrm>
            <a:off x="-3746159" y="5666975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A2710BBD-7146-F858-C6BD-D2FD4BF8A146}"/>
              </a:ext>
            </a:extLst>
          </p:cNvPr>
          <p:cNvSpPr/>
          <p:nvPr/>
        </p:nvSpPr>
        <p:spPr>
          <a:xfrm>
            <a:off x="-3657832" y="5535302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4EA3D345-3160-C060-1CD1-2F332E9FAE09}"/>
              </a:ext>
            </a:extLst>
          </p:cNvPr>
          <p:cNvSpPr/>
          <p:nvPr/>
        </p:nvSpPr>
        <p:spPr>
          <a:xfrm>
            <a:off x="-3857464" y="5796766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F1E6CCE1-E923-084C-C87D-33917128DCCA}"/>
              </a:ext>
            </a:extLst>
          </p:cNvPr>
          <p:cNvSpPr/>
          <p:nvPr/>
        </p:nvSpPr>
        <p:spPr>
          <a:xfrm>
            <a:off x="-3765255" y="5731569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0A589776-F475-58A3-1EA3-F385DA47B3D5}"/>
              </a:ext>
            </a:extLst>
          </p:cNvPr>
          <p:cNvSpPr/>
          <p:nvPr/>
        </p:nvSpPr>
        <p:spPr>
          <a:xfrm>
            <a:off x="-3734061" y="5789279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F0D6C39E-3B91-DD1F-C8BE-8E4E3B9D9738}"/>
              </a:ext>
            </a:extLst>
          </p:cNvPr>
          <p:cNvSpPr/>
          <p:nvPr/>
        </p:nvSpPr>
        <p:spPr>
          <a:xfrm>
            <a:off x="-3584956" y="5779937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346DB844-2C8E-DC43-E6FF-7F3EE974866C}"/>
              </a:ext>
            </a:extLst>
          </p:cNvPr>
          <p:cNvSpPr/>
          <p:nvPr/>
        </p:nvSpPr>
        <p:spPr>
          <a:xfrm>
            <a:off x="-3598773" y="5702842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FD322787-6110-D5DA-CD39-3861B0DC91EB}"/>
              </a:ext>
            </a:extLst>
          </p:cNvPr>
          <p:cNvSpPr/>
          <p:nvPr/>
        </p:nvSpPr>
        <p:spPr>
          <a:xfrm>
            <a:off x="-3911436" y="5761375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B9180262-4A86-EF57-FC86-8E0B42E7D09A}"/>
              </a:ext>
            </a:extLst>
          </p:cNvPr>
          <p:cNvSpPr/>
          <p:nvPr/>
        </p:nvSpPr>
        <p:spPr>
          <a:xfrm>
            <a:off x="-3853148" y="5659699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389623DB-5BD1-E958-8135-D5F8E4CDE9BA}"/>
              </a:ext>
            </a:extLst>
          </p:cNvPr>
          <p:cNvSpPr/>
          <p:nvPr/>
        </p:nvSpPr>
        <p:spPr>
          <a:xfrm>
            <a:off x="-3709835" y="5715738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1C07C6F1-FB83-D2C5-F2CD-3241A89A92A1}"/>
              </a:ext>
            </a:extLst>
          </p:cNvPr>
          <p:cNvSpPr/>
          <p:nvPr/>
        </p:nvSpPr>
        <p:spPr>
          <a:xfrm>
            <a:off x="-3757046" y="5655284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C3ED3725-C78E-EF40-8551-50E1A81E5CD3}"/>
              </a:ext>
            </a:extLst>
          </p:cNvPr>
          <p:cNvSpPr/>
          <p:nvPr/>
        </p:nvSpPr>
        <p:spPr>
          <a:xfrm>
            <a:off x="-3511031" y="5596256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F80F6E7E-5032-7E7F-16F2-8410F3C32A05}"/>
              </a:ext>
            </a:extLst>
          </p:cNvPr>
          <p:cNvSpPr/>
          <p:nvPr/>
        </p:nvSpPr>
        <p:spPr>
          <a:xfrm>
            <a:off x="-3858304" y="5721109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61178F51-6D1D-7670-1965-65F5A8A00CEF}"/>
              </a:ext>
            </a:extLst>
          </p:cNvPr>
          <p:cNvSpPr/>
          <p:nvPr/>
        </p:nvSpPr>
        <p:spPr>
          <a:xfrm>
            <a:off x="-3440452" y="5674024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F69DFCFA-BDB5-A68D-6183-9AEA8D3C0EAD}"/>
              </a:ext>
            </a:extLst>
          </p:cNvPr>
          <p:cNvSpPr/>
          <p:nvPr/>
        </p:nvSpPr>
        <p:spPr>
          <a:xfrm>
            <a:off x="-3742060" y="5784560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AC9830D3-3E9C-93A1-2D14-9FCE23185041}"/>
              </a:ext>
            </a:extLst>
          </p:cNvPr>
          <p:cNvSpPr/>
          <p:nvPr/>
        </p:nvSpPr>
        <p:spPr>
          <a:xfrm>
            <a:off x="-3453397" y="5642478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AB6A0C2E-8144-FEEE-F87D-43DB220CA4DD}"/>
              </a:ext>
            </a:extLst>
          </p:cNvPr>
          <p:cNvSpPr/>
          <p:nvPr/>
        </p:nvSpPr>
        <p:spPr>
          <a:xfrm>
            <a:off x="-3696906" y="5685454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AB0091C8-4608-3D6B-068D-5470231BCAE5}"/>
              </a:ext>
            </a:extLst>
          </p:cNvPr>
          <p:cNvSpPr/>
          <p:nvPr/>
        </p:nvSpPr>
        <p:spPr>
          <a:xfrm>
            <a:off x="-3354719" y="5761443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67DBB974-20A6-0AE3-4300-E63C680BF82D}"/>
              </a:ext>
            </a:extLst>
          </p:cNvPr>
          <p:cNvSpPr/>
          <p:nvPr/>
        </p:nvSpPr>
        <p:spPr>
          <a:xfrm rot="18319433">
            <a:off x="3597424" y="4330053"/>
            <a:ext cx="1378116" cy="1426446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E6D59AE-F950-0938-BB27-E9B882BF42DF}"/>
              </a:ext>
            </a:extLst>
          </p:cNvPr>
          <p:cNvGrpSpPr/>
          <p:nvPr/>
        </p:nvGrpSpPr>
        <p:grpSpPr>
          <a:xfrm rot="20830851">
            <a:off x="3398539" y="4230860"/>
            <a:ext cx="831263" cy="449709"/>
            <a:chOff x="7550965" y="1684879"/>
            <a:chExt cx="1512194" cy="741715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F2599198-6855-4F77-BC34-43ED2FF7CD05}"/>
                </a:ext>
              </a:extLst>
            </p:cNvPr>
            <p:cNvSpPr/>
            <p:nvPr/>
          </p:nvSpPr>
          <p:spPr>
            <a:xfrm>
              <a:off x="7625778" y="1684879"/>
              <a:ext cx="1437381" cy="741715"/>
            </a:xfrm>
            <a:custGeom>
              <a:avLst/>
              <a:gdLst>
                <a:gd name="connsiteX0" fmla="*/ 1430591 w 1437381"/>
                <a:gd name="connsiteY0" fmla="*/ 419574 h 741715"/>
                <a:gd name="connsiteX1" fmla="*/ 621347 w 1437381"/>
                <a:gd name="connsiteY1" fmla="*/ 6443 h 741715"/>
                <a:gd name="connsiteX2" fmla="*/ 74993 w 1437381"/>
                <a:gd name="connsiteY2" fmla="*/ 142015 h 741715"/>
                <a:gd name="connsiteX3" fmla="*/ 0 w 1437381"/>
                <a:gd name="connsiteY3" fmla="*/ 505680 h 741715"/>
                <a:gd name="connsiteX4" fmla="*/ 228219 w 1437381"/>
                <a:gd name="connsiteY4" fmla="*/ 546955 h 741715"/>
                <a:gd name="connsiteX5" fmla="*/ 612902 w 1437381"/>
                <a:gd name="connsiteY5" fmla="*/ 736883 h 741715"/>
                <a:gd name="connsiteX6" fmla="*/ 713613 w 1437381"/>
                <a:gd name="connsiteY6" fmla="*/ 576101 h 741715"/>
                <a:gd name="connsiteX7" fmla="*/ 653352 w 1437381"/>
                <a:gd name="connsiteY7" fmla="*/ 474057 h 741715"/>
                <a:gd name="connsiteX8" fmla="*/ 1430591 w 1437381"/>
                <a:gd name="connsiteY8" fmla="*/ 419574 h 741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7381" h="741715">
                  <a:moveTo>
                    <a:pt x="1430591" y="419574"/>
                  </a:moveTo>
                  <a:cubicBezTo>
                    <a:pt x="1497647" y="173130"/>
                    <a:pt x="1056450" y="-40166"/>
                    <a:pt x="621347" y="6443"/>
                  </a:cubicBezTo>
                  <a:cubicBezTo>
                    <a:pt x="186245" y="53115"/>
                    <a:pt x="247015" y="164177"/>
                    <a:pt x="74993" y="142015"/>
                  </a:cubicBezTo>
                  <a:lnTo>
                    <a:pt x="0" y="505680"/>
                  </a:lnTo>
                  <a:cubicBezTo>
                    <a:pt x="0" y="505680"/>
                    <a:pt x="46165" y="481232"/>
                    <a:pt x="228219" y="546955"/>
                  </a:cubicBezTo>
                  <a:cubicBezTo>
                    <a:pt x="410273" y="612677"/>
                    <a:pt x="414338" y="712944"/>
                    <a:pt x="612902" y="736883"/>
                  </a:cubicBezTo>
                  <a:cubicBezTo>
                    <a:pt x="811466" y="760823"/>
                    <a:pt x="898969" y="694021"/>
                    <a:pt x="713613" y="576101"/>
                  </a:cubicBezTo>
                  <a:cubicBezTo>
                    <a:pt x="651573" y="536668"/>
                    <a:pt x="601852" y="525238"/>
                    <a:pt x="653352" y="474057"/>
                  </a:cubicBezTo>
                  <a:cubicBezTo>
                    <a:pt x="818007" y="310417"/>
                    <a:pt x="1395031" y="550384"/>
                    <a:pt x="1430591" y="41957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531D2B58-1F52-8CDF-A3EE-BFEAAEACEEAE}"/>
                </a:ext>
              </a:extLst>
            </p:cNvPr>
            <p:cNvSpPr/>
            <p:nvPr/>
          </p:nvSpPr>
          <p:spPr>
            <a:xfrm>
              <a:off x="7550965" y="1732081"/>
              <a:ext cx="303106" cy="499849"/>
            </a:xfrm>
            <a:custGeom>
              <a:avLst/>
              <a:gdLst>
                <a:gd name="connsiteX0" fmla="*/ 93736 w 303106"/>
                <a:gd name="connsiteY0" fmla="*/ 21852 h 499849"/>
                <a:gd name="connsiteX1" fmla="*/ 292364 w 303106"/>
                <a:gd name="connsiteY1" fmla="*/ 71128 h 499849"/>
                <a:gd name="connsiteX2" fmla="*/ 156283 w 303106"/>
                <a:gd name="connsiteY2" fmla="*/ 419806 h 499849"/>
                <a:gd name="connsiteX3" fmla="*/ 136471 w 303106"/>
                <a:gd name="connsiteY3" fmla="*/ 491498 h 499849"/>
                <a:gd name="connsiteX4" fmla="*/ 9471 w 303106"/>
                <a:gd name="connsiteY4" fmla="*/ 407741 h 499849"/>
                <a:gd name="connsiteX5" fmla="*/ 93800 w 303106"/>
                <a:gd name="connsiteY5" fmla="*/ 21915 h 49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3106" h="499849">
                  <a:moveTo>
                    <a:pt x="93736" y="21852"/>
                  </a:moveTo>
                  <a:cubicBezTo>
                    <a:pt x="158189" y="-13010"/>
                    <a:pt x="350276" y="-12629"/>
                    <a:pt x="292364" y="71128"/>
                  </a:cubicBezTo>
                  <a:cubicBezTo>
                    <a:pt x="234452" y="154884"/>
                    <a:pt x="142694" y="353004"/>
                    <a:pt x="156283" y="419806"/>
                  </a:cubicBezTo>
                  <a:cubicBezTo>
                    <a:pt x="169872" y="486608"/>
                    <a:pt x="238897" y="498038"/>
                    <a:pt x="136471" y="491498"/>
                  </a:cubicBezTo>
                  <a:cubicBezTo>
                    <a:pt x="33982" y="484957"/>
                    <a:pt x="-23930" y="547314"/>
                    <a:pt x="9471" y="407741"/>
                  </a:cubicBezTo>
                  <a:cubicBezTo>
                    <a:pt x="42872" y="268168"/>
                    <a:pt x="42238" y="49792"/>
                    <a:pt x="93800" y="219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31258092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med" advClick="0" advTm="0">
        <p159:morph option="byObject"/>
      </p:transition>
    </mc:Choice>
    <mc:Fallback xmlns="">
      <p:transition spd="med" advClick="0" advTm="0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2293672" y="4894650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2404703" y="5762016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5343100" y="4231589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 rot="19619408">
            <a:off x="-5075495" y="5203253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6660915" y="4723714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-5420995" y="5340623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-2729309" y="5633968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CC4F4AD6-1907-3CC7-0BF7-B973FD75D214}"/>
              </a:ext>
            </a:extLst>
          </p:cNvPr>
          <p:cNvSpPr/>
          <p:nvPr/>
        </p:nvSpPr>
        <p:spPr>
          <a:xfrm>
            <a:off x="-5083283" y="5574284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3" name="Freeform: Shape 162">
            <a:extLst>
              <a:ext uri="{FF2B5EF4-FFF2-40B4-BE49-F238E27FC236}">
                <a16:creationId xmlns:a16="http://schemas.microsoft.com/office/drawing/2014/main" id="{566364D6-41F4-DC79-59FD-76DDCF246380}"/>
              </a:ext>
            </a:extLst>
          </p:cNvPr>
          <p:cNvSpPr/>
          <p:nvPr/>
        </p:nvSpPr>
        <p:spPr>
          <a:xfrm>
            <a:off x="-5359254" y="5556383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9D4F2889-4B52-0BD9-910E-DE55DD602165}"/>
              </a:ext>
            </a:extLst>
          </p:cNvPr>
          <p:cNvSpPr/>
          <p:nvPr/>
        </p:nvSpPr>
        <p:spPr>
          <a:xfrm>
            <a:off x="-5228850" y="5450949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-2463080" y="5032726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-2673635" y="5080605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-2823427" y="5090709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-2947911" y="4980254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36E0F99-FB08-5D2A-95D1-279DCFA5EF1E}"/>
              </a:ext>
            </a:extLst>
          </p:cNvPr>
          <p:cNvSpPr/>
          <p:nvPr/>
        </p:nvSpPr>
        <p:spPr>
          <a:xfrm>
            <a:off x="-3449285" y="5607167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340D4DCF-CC94-B616-BC47-37945851DE1A}"/>
              </a:ext>
            </a:extLst>
          </p:cNvPr>
          <p:cNvSpPr/>
          <p:nvPr/>
        </p:nvSpPr>
        <p:spPr>
          <a:xfrm>
            <a:off x="-3430475" y="5542421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9367FBC3-65BE-CD75-49B3-DA9C733FFDEE}"/>
              </a:ext>
            </a:extLst>
          </p:cNvPr>
          <p:cNvSpPr/>
          <p:nvPr/>
        </p:nvSpPr>
        <p:spPr>
          <a:xfrm>
            <a:off x="-3368706" y="5547006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D27A515-7D22-F38D-8D0E-C232C7E21125}"/>
              </a:ext>
            </a:extLst>
          </p:cNvPr>
          <p:cNvSpPr/>
          <p:nvPr/>
        </p:nvSpPr>
        <p:spPr>
          <a:xfrm>
            <a:off x="-3315322" y="5696108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8399B3EE-3E5D-618F-4F63-E179399E697E}"/>
              </a:ext>
            </a:extLst>
          </p:cNvPr>
          <p:cNvSpPr/>
          <p:nvPr/>
        </p:nvSpPr>
        <p:spPr>
          <a:xfrm>
            <a:off x="-3611438" y="5541092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613C9054-3BDA-1CEE-8CB9-02DD088B133E}"/>
              </a:ext>
            </a:extLst>
          </p:cNvPr>
          <p:cNvSpPr/>
          <p:nvPr/>
        </p:nvSpPr>
        <p:spPr>
          <a:xfrm>
            <a:off x="-3708859" y="5639371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719768D7-84CE-B20B-1641-E98736617536}"/>
              </a:ext>
            </a:extLst>
          </p:cNvPr>
          <p:cNvSpPr/>
          <p:nvPr/>
        </p:nvSpPr>
        <p:spPr>
          <a:xfrm>
            <a:off x="-3569528" y="5604092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55080373-9B0E-1BC5-66DD-416CEF6EB795}"/>
              </a:ext>
            </a:extLst>
          </p:cNvPr>
          <p:cNvSpPr/>
          <p:nvPr/>
        </p:nvSpPr>
        <p:spPr>
          <a:xfrm>
            <a:off x="-3518773" y="5632090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78F90B3E-7100-30A4-9F9F-F67EB73B136A}"/>
              </a:ext>
            </a:extLst>
          </p:cNvPr>
          <p:cNvSpPr/>
          <p:nvPr/>
        </p:nvSpPr>
        <p:spPr>
          <a:xfrm>
            <a:off x="-3584347" y="5512108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57BB2D9B-05CC-2AA1-A227-28A30F147E12}"/>
              </a:ext>
            </a:extLst>
          </p:cNvPr>
          <p:cNvSpPr/>
          <p:nvPr/>
        </p:nvSpPr>
        <p:spPr>
          <a:xfrm>
            <a:off x="-3423535" y="5563353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01DCCD1D-F8C4-A3AE-F66D-2D26BF05F2D5}"/>
              </a:ext>
            </a:extLst>
          </p:cNvPr>
          <p:cNvSpPr/>
          <p:nvPr/>
        </p:nvSpPr>
        <p:spPr>
          <a:xfrm>
            <a:off x="-3685243" y="5548242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6AB8DA21-D7DF-737A-39BC-FD2067C0B209}"/>
              </a:ext>
            </a:extLst>
          </p:cNvPr>
          <p:cNvSpPr/>
          <p:nvPr/>
        </p:nvSpPr>
        <p:spPr>
          <a:xfrm>
            <a:off x="-3492896" y="5712637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AB1B4F8-C1E1-F8B7-F391-CDC282DAC89C}"/>
              </a:ext>
            </a:extLst>
          </p:cNvPr>
          <p:cNvSpPr/>
          <p:nvPr/>
        </p:nvSpPr>
        <p:spPr>
          <a:xfrm>
            <a:off x="-3499357" y="5783499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4AC1BCBD-9EB4-371D-DB19-F87F43EB5201}"/>
              </a:ext>
            </a:extLst>
          </p:cNvPr>
          <p:cNvSpPr/>
          <p:nvPr/>
        </p:nvSpPr>
        <p:spPr>
          <a:xfrm>
            <a:off x="-3560637" y="5780003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73B5AEB9-9877-29E3-4F3E-8628307B92F3}"/>
              </a:ext>
            </a:extLst>
          </p:cNvPr>
          <p:cNvSpPr/>
          <p:nvPr/>
        </p:nvSpPr>
        <p:spPr>
          <a:xfrm>
            <a:off x="-3600154" y="5624757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4B0A59B2-CD61-A410-9556-DC35063E77F6}"/>
              </a:ext>
            </a:extLst>
          </p:cNvPr>
          <p:cNvSpPr/>
          <p:nvPr/>
        </p:nvSpPr>
        <p:spPr>
          <a:xfrm>
            <a:off x="-3311942" y="5796000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4D7B37DF-B638-EAEE-2975-B4B6A16F96AA}"/>
              </a:ext>
            </a:extLst>
          </p:cNvPr>
          <p:cNvSpPr/>
          <p:nvPr/>
        </p:nvSpPr>
        <p:spPr>
          <a:xfrm>
            <a:off x="-3922818" y="5805146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BCE62E89-E37C-51F7-A9C7-93ACB93AE649}"/>
              </a:ext>
            </a:extLst>
          </p:cNvPr>
          <p:cNvSpPr/>
          <p:nvPr/>
        </p:nvSpPr>
        <p:spPr>
          <a:xfrm>
            <a:off x="-3800287" y="5645228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57CC4F00-09CD-1628-10C6-73ECD1E53E9A}"/>
              </a:ext>
            </a:extLst>
          </p:cNvPr>
          <p:cNvSpPr/>
          <p:nvPr/>
        </p:nvSpPr>
        <p:spPr>
          <a:xfrm>
            <a:off x="-3270497" y="5671426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4D957297-9F51-A4FE-5C21-9103550AF14A}"/>
              </a:ext>
            </a:extLst>
          </p:cNvPr>
          <p:cNvSpPr/>
          <p:nvPr/>
        </p:nvSpPr>
        <p:spPr>
          <a:xfrm>
            <a:off x="-3364745" y="5725394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0FE5439-B667-FF52-B816-EFB89CA759C0}"/>
              </a:ext>
            </a:extLst>
          </p:cNvPr>
          <p:cNvSpPr/>
          <p:nvPr/>
        </p:nvSpPr>
        <p:spPr>
          <a:xfrm>
            <a:off x="-3426187" y="5664419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380AA27B-6BEB-88B9-85F1-1F2E287F3207}"/>
              </a:ext>
            </a:extLst>
          </p:cNvPr>
          <p:cNvSpPr/>
          <p:nvPr/>
        </p:nvSpPr>
        <p:spPr>
          <a:xfrm>
            <a:off x="-3370277" y="5803684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FF799505-0790-6764-5FE1-184634D8F977}"/>
              </a:ext>
            </a:extLst>
          </p:cNvPr>
          <p:cNvSpPr/>
          <p:nvPr/>
        </p:nvSpPr>
        <p:spPr>
          <a:xfrm>
            <a:off x="-3625320" y="5645481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9C425824-A40D-D899-1054-C71EEF384CBA}"/>
              </a:ext>
            </a:extLst>
          </p:cNvPr>
          <p:cNvSpPr/>
          <p:nvPr/>
        </p:nvSpPr>
        <p:spPr>
          <a:xfrm>
            <a:off x="-3469421" y="5719208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99E06562-A71C-5F3C-3AE0-E23E2341C1B3}"/>
              </a:ext>
            </a:extLst>
          </p:cNvPr>
          <p:cNvSpPr/>
          <p:nvPr/>
        </p:nvSpPr>
        <p:spPr>
          <a:xfrm>
            <a:off x="-3657787" y="5673151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2D33FEB1-BBB9-9CAD-34BD-417E07EFEAD1}"/>
              </a:ext>
            </a:extLst>
          </p:cNvPr>
          <p:cNvSpPr/>
          <p:nvPr/>
        </p:nvSpPr>
        <p:spPr>
          <a:xfrm>
            <a:off x="-3712148" y="5715764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6861A81A-DF2A-8A47-612A-158CD00E1387}"/>
              </a:ext>
            </a:extLst>
          </p:cNvPr>
          <p:cNvSpPr/>
          <p:nvPr/>
        </p:nvSpPr>
        <p:spPr>
          <a:xfrm>
            <a:off x="-3746159" y="5666975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A2710BBD-7146-F858-C6BD-D2FD4BF8A146}"/>
              </a:ext>
            </a:extLst>
          </p:cNvPr>
          <p:cNvSpPr/>
          <p:nvPr/>
        </p:nvSpPr>
        <p:spPr>
          <a:xfrm>
            <a:off x="-3657832" y="5535302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4EA3D345-3160-C060-1CD1-2F332E9FAE09}"/>
              </a:ext>
            </a:extLst>
          </p:cNvPr>
          <p:cNvSpPr/>
          <p:nvPr/>
        </p:nvSpPr>
        <p:spPr>
          <a:xfrm>
            <a:off x="-3857464" y="5796766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F1E6CCE1-E923-084C-C87D-33917128DCCA}"/>
              </a:ext>
            </a:extLst>
          </p:cNvPr>
          <p:cNvSpPr/>
          <p:nvPr/>
        </p:nvSpPr>
        <p:spPr>
          <a:xfrm>
            <a:off x="-3765255" y="5731569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0A589776-F475-58A3-1EA3-F385DA47B3D5}"/>
              </a:ext>
            </a:extLst>
          </p:cNvPr>
          <p:cNvSpPr/>
          <p:nvPr/>
        </p:nvSpPr>
        <p:spPr>
          <a:xfrm>
            <a:off x="-3734061" y="5789279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F0D6C39E-3B91-DD1F-C8BE-8E4E3B9D9738}"/>
              </a:ext>
            </a:extLst>
          </p:cNvPr>
          <p:cNvSpPr/>
          <p:nvPr/>
        </p:nvSpPr>
        <p:spPr>
          <a:xfrm>
            <a:off x="-3584956" y="5779937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346DB844-2C8E-DC43-E6FF-7F3EE974866C}"/>
              </a:ext>
            </a:extLst>
          </p:cNvPr>
          <p:cNvSpPr/>
          <p:nvPr/>
        </p:nvSpPr>
        <p:spPr>
          <a:xfrm>
            <a:off x="-3598773" y="5702842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FD322787-6110-D5DA-CD39-3861B0DC91EB}"/>
              </a:ext>
            </a:extLst>
          </p:cNvPr>
          <p:cNvSpPr/>
          <p:nvPr/>
        </p:nvSpPr>
        <p:spPr>
          <a:xfrm>
            <a:off x="-3911436" y="5761375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B9180262-4A86-EF57-FC86-8E0B42E7D09A}"/>
              </a:ext>
            </a:extLst>
          </p:cNvPr>
          <p:cNvSpPr/>
          <p:nvPr/>
        </p:nvSpPr>
        <p:spPr>
          <a:xfrm>
            <a:off x="-3853148" y="5659699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389623DB-5BD1-E958-8135-D5F8E4CDE9BA}"/>
              </a:ext>
            </a:extLst>
          </p:cNvPr>
          <p:cNvSpPr/>
          <p:nvPr/>
        </p:nvSpPr>
        <p:spPr>
          <a:xfrm>
            <a:off x="-3709835" y="5715738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1C07C6F1-FB83-D2C5-F2CD-3241A89A92A1}"/>
              </a:ext>
            </a:extLst>
          </p:cNvPr>
          <p:cNvSpPr/>
          <p:nvPr/>
        </p:nvSpPr>
        <p:spPr>
          <a:xfrm>
            <a:off x="-3757046" y="5655284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C3ED3725-C78E-EF40-8551-50E1A81E5CD3}"/>
              </a:ext>
            </a:extLst>
          </p:cNvPr>
          <p:cNvSpPr/>
          <p:nvPr/>
        </p:nvSpPr>
        <p:spPr>
          <a:xfrm>
            <a:off x="-3511031" y="5596256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F80F6E7E-5032-7E7F-16F2-8410F3C32A05}"/>
              </a:ext>
            </a:extLst>
          </p:cNvPr>
          <p:cNvSpPr/>
          <p:nvPr/>
        </p:nvSpPr>
        <p:spPr>
          <a:xfrm>
            <a:off x="-3858304" y="5721109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61178F51-6D1D-7670-1965-65F5A8A00CEF}"/>
              </a:ext>
            </a:extLst>
          </p:cNvPr>
          <p:cNvSpPr/>
          <p:nvPr/>
        </p:nvSpPr>
        <p:spPr>
          <a:xfrm>
            <a:off x="-3440452" y="5674024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F69DFCFA-BDB5-A68D-6183-9AEA8D3C0EAD}"/>
              </a:ext>
            </a:extLst>
          </p:cNvPr>
          <p:cNvSpPr/>
          <p:nvPr/>
        </p:nvSpPr>
        <p:spPr>
          <a:xfrm>
            <a:off x="-3742060" y="5784560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AC9830D3-3E9C-93A1-2D14-9FCE23185041}"/>
              </a:ext>
            </a:extLst>
          </p:cNvPr>
          <p:cNvSpPr/>
          <p:nvPr/>
        </p:nvSpPr>
        <p:spPr>
          <a:xfrm>
            <a:off x="-3453397" y="5642478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AB6A0C2E-8144-FEEE-F87D-43DB220CA4DD}"/>
              </a:ext>
            </a:extLst>
          </p:cNvPr>
          <p:cNvSpPr/>
          <p:nvPr/>
        </p:nvSpPr>
        <p:spPr>
          <a:xfrm>
            <a:off x="-3696906" y="5685454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AB0091C8-4608-3D6B-068D-5470231BCAE5}"/>
              </a:ext>
            </a:extLst>
          </p:cNvPr>
          <p:cNvSpPr/>
          <p:nvPr/>
        </p:nvSpPr>
        <p:spPr>
          <a:xfrm>
            <a:off x="-3354719" y="5761443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7515BEFE-1835-D5AC-814E-7AEDBCADD30D}"/>
              </a:ext>
            </a:extLst>
          </p:cNvPr>
          <p:cNvSpPr/>
          <p:nvPr/>
        </p:nvSpPr>
        <p:spPr>
          <a:xfrm rot="4413100">
            <a:off x="-777068" y="5401420"/>
            <a:ext cx="495710" cy="531110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16FE1BE-6E0D-63C1-ACB4-FC5E7F8727B0}"/>
              </a:ext>
            </a:extLst>
          </p:cNvPr>
          <p:cNvGrpSpPr/>
          <p:nvPr/>
        </p:nvGrpSpPr>
        <p:grpSpPr>
          <a:xfrm rot="1666378">
            <a:off x="5876084" y="3945643"/>
            <a:ext cx="831263" cy="449709"/>
            <a:chOff x="7550965" y="1684879"/>
            <a:chExt cx="1512194" cy="741715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257A80C4-26A6-61C5-AD4B-D7B3765E1C18}"/>
                </a:ext>
              </a:extLst>
            </p:cNvPr>
            <p:cNvSpPr/>
            <p:nvPr/>
          </p:nvSpPr>
          <p:spPr>
            <a:xfrm>
              <a:off x="7625778" y="1684879"/>
              <a:ext cx="1437381" cy="741715"/>
            </a:xfrm>
            <a:custGeom>
              <a:avLst/>
              <a:gdLst>
                <a:gd name="connsiteX0" fmla="*/ 1430591 w 1437381"/>
                <a:gd name="connsiteY0" fmla="*/ 419574 h 741715"/>
                <a:gd name="connsiteX1" fmla="*/ 621347 w 1437381"/>
                <a:gd name="connsiteY1" fmla="*/ 6443 h 741715"/>
                <a:gd name="connsiteX2" fmla="*/ 74993 w 1437381"/>
                <a:gd name="connsiteY2" fmla="*/ 142015 h 741715"/>
                <a:gd name="connsiteX3" fmla="*/ 0 w 1437381"/>
                <a:gd name="connsiteY3" fmla="*/ 505680 h 741715"/>
                <a:gd name="connsiteX4" fmla="*/ 228219 w 1437381"/>
                <a:gd name="connsiteY4" fmla="*/ 546955 h 741715"/>
                <a:gd name="connsiteX5" fmla="*/ 612902 w 1437381"/>
                <a:gd name="connsiteY5" fmla="*/ 736883 h 741715"/>
                <a:gd name="connsiteX6" fmla="*/ 713613 w 1437381"/>
                <a:gd name="connsiteY6" fmla="*/ 576101 h 741715"/>
                <a:gd name="connsiteX7" fmla="*/ 653352 w 1437381"/>
                <a:gd name="connsiteY7" fmla="*/ 474057 h 741715"/>
                <a:gd name="connsiteX8" fmla="*/ 1430591 w 1437381"/>
                <a:gd name="connsiteY8" fmla="*/ 419574 h 741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7381" h="741715">
                  <a:moveTo>
                    <a:pt x="1430591" y="419574"/>
                  </a:moveTo>
                  <a:cubicBezTo>
                    <a:pt x="1497647" y="173130"/>
                    <a:pt x="1056450" y="-40166"/>
                    <a:pt x="621347" y="6443"/>
                  </a:cubicBezTo>
                  <a:cubicBezTo>
                    <a:pt x="186245" y="53115"/>
                    <a:pt x="247015" y="164177"/>
                    <a:pt x="74993" y="142015"/>
                  </a:cubicBezTo>
                  <a:lnTo>
                    <a:pt x="0" y="505680"/>
                  </a:lnTo>
                  <a:cubicBezTo>
                    <a:pt x="0" y="505680"/>
                    <a:pt x="46165" y="481232"/>
                    <a:pt x="228219" y="546955"/>
                  </a:cubicBezTo>
                  <a:cubicBezTo>
                    <a:pt x="410273" y="612677"/>
                    <a:pt x="414338" y="712944"/>
                    <a:pt x="612902" y="736883"/>
                  </a:cubicBezTo>
                  <a:cubicBezTo>
                    <a:pt x="811466" y="760823"/>
                    <a:pt x="898969" y="694021"/>
                    <a:pt x="713613" y="576101"/>
                  </a:cubicBezTo>
                  <a:cubicBezTo>
                    <a:pt x="651573" y="536668"/>
                    <a:pt x="601852" y="525238"/>
                    <a:pt x="653352" y="474057"/>
                  </a:cubicBezTo>
                  <a:cubicBezTo>
                    <a:pt x="818007" y="310417"/>
                    <a:pt x="1395031" y="550384"/>
                    <a:pt x="1430591" y="41957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7B007379-5E52-07BC-2FEC-E1BBEFD87E2A}"/>
                </a:ext>
              </a:extLst>
            </p:cNvPr>
            <p:cNvSpPr/>
            <p:nvPr/>
          </p:nvSpPr>
          <p:spPr>
            <a:xfrm>
              <a:off x="7550965" y="1732081"/>
              <a:ext cx="303106" cy="499849"/>
            </a:xfrm>
            <a:custGeom>
              <a:avLst/>
              <a:gdLst>
                <a:gd name="connsiteX0" fmla="*/ 93736 w 303106"/>
                <a:gd name="connsiteY0" fmla="*/ 21852 h 499849"/>
                <a:gd name="connsiteX1" fmla="*/ 292364 w 303106"/>
                <a:gd name="connsiteY1" fmla="*/ 71128 h 499849"/>
                <a:gd name="connsiteX2" fmla="*/ 156283 w 303106"/>
                <a:gd name="connsiteY2" fmla="*/ 419806 h 499849"/>
                <a:gd name="connsiteX3" fmla="*/ 136471 w 303106"/>
                <a:gd name="connsiteY3" fmla="*/ 491498 h 499849"/>
                <a:gd name="connsiteX4" fmla="*/ 9471 w 303106"/>
                <a:gd name="connsiteY4" fmla="*/ 407741 h 499849"/>
                <a:gd name="connsiteX5" fmla="*/ 93800 w 303106"/>
                <a:gd name="connsiteY5" fmla="*/ 21915 h 49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3106" h="499849">
                  <a:moveTo>
                    <a:pt x="93736" y="21852"/>
                  </a:moveTo>
                  <a:cubicBezTo>
                    <a:pt x="158189" y="-13010"/>
                    <a:pt x="350276" y="-12629"/>
                    <a:pt x="292364" y="71128"/>
                  </a:cubicBezTo>
                  <a:cubicBezTo>
                    <a:pt x="234452" y="154884"/>
                    <a:pt x="142694" y="353004"/>
                    <a:pt x="156283" y="419806"/>
                  </a:cubicBezTo>
                  <a:cubicBezTo>
                    <a:pt x="169872" y="486608"/>
                    <a:pt x="238897" y="498038"/>
                    <a:pt x="136471" y="491498"/>
                  </a:cubicBezTo>
                  <a:cubicBezTo>
                    <a:pt x="33982" y="484957"/>
                    <a:pt x="-23930" y="547314"/>
                    <a:pt x="9471" y="407741"/>
                  </a:cubicBezTo>
                  <a:cubicBezTo>
                    <a:pt x="42872" y="268168"/>
                    <a:pt x="42238" y="49792"/>
                    <a:pt x="93800" y="219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30717481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med" advClick="0" advTm="0">
        <p159:morph option="byObject"/>
      </p:transition>
    </mc:Choice>
    <mc:Fallback xmlns="">
      <p:transition spd="med" advClick="0" advTm="0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2293672" y="4894650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2404703" y="5762016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5343100" y="4231589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 rot="19619408">
            <a:off x="-5075495" y="5203253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6660915" y="4723714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-5420995" y="5340623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-2729309" y="5633968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CC4F4AD6-1907-3CC7-0BF7-B973FD75D214}"/>
              </a:ext>
            </a:extLst>
          </p:cNvPr>
          <p:cNvSpPr/>
          <p:nvPr/>
        </p:nvSpPr>
        <p:spPr>
          <a:xfrm>
            <a:off x="-5083283" y="5574284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3" name="Freeform: Shape 162">
            <a:extLst>
              <a:ext uri="{FF2B5EF4-FFF2-40B4-BE49-F238E27FC236}">
                <a16:creationId xmlns:a16="http://schemas.microsoft.com/office/drawing/2014/main" id="{566364D6-41F4-DC79-59FD-76DDCF246380}"/>
              </a:ext>
            </a:extLst>
          </p:cNvPr>
          <p:cNvSpPr/>
          <p:nvPr/>
        </p:nvSpPr>
        <p:spPr>
          <a:xfrm>
            <a:off x="-5359254" y="5556383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9D4F2889-4B52-0BD9-910E-DE55DD602165}"/>
              </a:ext>
            </a:extLst>
          </p:cNvPr>
          <p:cNvSpPr/>
          <p:nvPr/>
        </p:nvSpPr>
        <p:spPr>
          <a:xfrm>
            <a:off x="-5228850" y="5450949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-2463080" y="5032726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-2673635" y="5080605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-2823427" y="5090709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-2947911" y="4980254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36E0F99-FB08-5D2A-95D1-279DCFA5EF1E}"/>
              </a:ext>
            </a:extLst>
          </p:cNvPr>
          <p:cNvSpPr/>
          <p:nvPr/>
        </p:nvSpPr>
        <p:spPr>
          <a:xfrm>
            <a:off x="-3449285" y="5607167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340D4DCF-CC94-B616-BC47-37945851DE1A}"/>
              </a:ext>
            </a:extLst>
          </p:cNvPr>
          <p:cNvSpPr/>
          <p:nvPr/>
        </p:nvSpPr>
        <p:spPr>
          <a:xfrm>
            <a:off x="-3430475" y="5542421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9367FBC3-65BE-CD75-49B3-DA9C733FFDEE}"/>
              </a:ext>
            </a:extLst>
          </p:cNvPr>
          <p:cNvSpPr/>
          <p:nvPr/>
        </p:nvSpPr>
        <p:spPr>
          <a:xfrm>
            <a:off x="-3368706" y="5547006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D27A515-7D22-F38D-8D0E-C232C7E21125}"/>
              </a:ext>
            </a:extLst>
          </p:cNvPr>
          <p:cNvSpPr/>
          <p:nvPr/>
        </p:nvSpPr>
        <p:spPr>
          <a:xfrm>
            <a:off x="-3315322" y="5696108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8399B3EE-3E5D-618F-4F63-E179399E697E}"/>
              </a:ext>
            </a:extLst>
          </p:cNvPr>
          <p:cNvSpPr/>
          <p:nvPr/>
        </p:nvSpPr>
        <p:spPr>
          <a:xfrm>
            <a:off x="-3611438" y="5541092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613C9054-3BDA-1CEE-8CB9-02DD088B133E}"/>
              </a:ext>
            </a:extLst>
          </p:cNvPr>
          <p:cNvSpPr/>
          <p:nvPr/>
        </p:nvSpPr>
        <p:spPr>
          <a:xfrm>
            <a:off x="-3708859" y="5639371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719768D7-84CE-B20B-1641-E98736617536}"/>
              </a:ext>
            </a:extLst>
          </p:cNvPr>
          <p:cNvSpPr/>
          <p:nvPr/>
        </p:nvSpPr>
        <p:spPr>
          <a:xfrm>
            <a:off x="-3569528" y="5604092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55080373-9B0E-1BC5-66DD-416CEF6EB795}"/>
              </a:ext>
            </a:extLst>
          </p:cNvPr>
          <p:cNvSpPr/>
          <p:nvPr/>
        </p:nvSpPr>
        <p:spPr>
          <a:xfrm>
            <a:off x="-3518773" y="5632090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78F90B3E-7100-30A4-9F9F-F67EB73B136A}"/>
              </a:ext>
            </a:extLst>
          </p:cNvPr>
          <p:cNvSpPr/>
          <p:nvPr/>
        </p:nvSpPr>
        <p:spPr>
          <a:xfrm>
            <a:off x="-3584347" y="5512108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57BB2D9B-05CC-2AA1-A227-28A30F147E12}"/>
              </a:ext>
            </a:extLst>
          </p:cNvPr>
          <p:cNvSpPr/>
          <p:nvPr/>
        </p:nvSpPr>
        <p:spPr>
          <a:xfrm>
            <a:off x="-3423535" y="5563353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01DCCD1D-F8C4-A3AE-F66D-2D26BF05F2D5}"/>
              </a:ext>
            </a:extLst>
          </p:cNvPr>
          <p:cNvSpPr/>
          <p:nvPr/>
        </p:nvSpPr>
        <p:spPr>
          <a:xfrm>
            <a:off x="-3685243" y="5548242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6AB8DA21-D7DF-737A-39BC-FD2067C0B209}"/>
              </a:ext>
            </a:extLst>
          </p:cNvPr>
          <p:cNvSpPr/>
          <p:nvPr/>
        </p:nvSpPr>
        <p:spPr>
          <a:xfrm>
            <a:off x="-3492896" y="5712637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AB1B4F8-C1E1-F8B7-F391-CDC282DAC89C}"/>
              </a:ext>
            </a:extLst>
          </p:cNvPr>
          <p:cNvSpPr/>
          <p:nvPr/>
        </p:nvSpPr>
        <p:spPr>
          <a:xfrm>
            <a:off x="-3499357" y="5783499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4AC1BCBD-9EB4-371D-DB19-F87F43EB5201}"/>
              </a:ext>
            </a:extLst>
          </p:cNvPr>
          <p:cNvSpPr/>
          <p:nvPr/>
        </p:nvSpPr>
        <p:spPr>
          <a:xfrm>
            <a:off x="-3560637" y="5780003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73B5AEB9-9877-29E3-4F3E-8628307B92F3}"/>
              </a:ext>
            </a:extLst>
          </p:cNvPr>
          <p:cNvSpPr/>
          <p:nvPr/>
        </p:nvSpPr>
        <p:spPr>
          <a:xfrm>
            <a:off x="-3600154" y="5624757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4B0A59B2-CD61-A410-9556-DC35063E77F6}"/>
              </a:ext>
            </a:extLst>
          </p:cNvPr>
          <p:cNvSpPr/>
          <p:nvPr/>
        </p:nvSpPr>
        <p:spPr>
          <a:xfrm>
            <a:off x="-3311942" y="5796000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4D7B37DF-B638-EAEE-2975-B4B6A16F96AA}"/>
              </a:ext>
            </a:extLst>
          </p:cNvPr>
          <p:cNvSpPr/>
          <p:nvPr/>
        </p:nvSpPr>
        <p:spPr>
          <a:xfrm>
            <a:off x="-3922818" y="5805146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BCE62E89-E37C-51F7-A9C7-93ACB93AE649}"/>
              </a:ext>
            </a:extLst>
          </p:cNvPr>
          <p:cNvSpPr/>
          <p:nvPr/>
        </p:nvSpPr>
        <p:spPr>
          <a:xfrm>
            <a:off x="-3800287" y="5645228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57CC4F00-09CD-1628-10C6-73ECD1E53E9A}"/>
              </a:ext>
            </a:extLst>
          </p:cNvPr>
          <p:cNvSpPr/>
          <p:nvPr/>
        </p:nvSpPr>
        <p:spPr>
          <a:xfrm>
            <a:off x="-3270497" y="5671426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4D957297-9F51-A4FE-5C21-9103550AF14A}"/>
              </a:ext>
            </a:extLst>
          </p:cNvPr>
          <p:cNvSpPr/>
          <p:nvPr/>
        </p:nvSpPr>
        <p:spPr>
          <a:xfrm>
            <a:off x="-3364745" y="5725394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0FE5439-B667-FF52-B816-EFB89CA759C0}"/>
              </a:ext>
            </a:extLst>
          </p:cNvPr>
          <p:cNvSpPr/>
          <p:nvPr/>
        </p:nvSpPr>
        <p:spPr>
          <a:xfrm>
            <a:off x="-3426187" y="5664419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380AA27B-6BEB-88B9-85F1-1F2E287F3207}"/>
              </a:ext>
            </a:extLst>
          </p:cNvPr>
          <p:cNvSpPr/>
          <p:nvPr/>
        </p:nvSpPr>
        <p:spPr>
          <a:xfrm>
            <a:off x="-3370277" y="5803684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FF799505-0790-6764-5FE1-184634D8F977}"/>
              </a:ext>
            </a:extLst>
          </p:cNvPr>
          <p:cNvSpPr/>
          <p:nvPr/>
        </p:nvSpPr>
        <p:spPr>
          <a:xfrm>
            <a:off x="-3625320" y="5645481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9C425824-A40D-D899-1054-C71EEF384CBA}"/>
              </a:ext>
            </a:extLst>
          </p:cNvPr>
          <p:cNvSpPr/>
          <p:nvPr/>
        </p:nvSpPr>
        <p:spPr>
          <a:xfrm>
            <a:off x="-3469421" y="5719208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99E06562-A71C-5F3C-3AE0-E23E2341C1B3}"/>
              </a:ext>
            </a:extLst>
          </p:cNvPr>
          <p:cNvSpPr/>
          <p:nvPr/>
        </p:nvSpPr>
        <p:spPr>
          <a:xfrm>
            <a:off x="-3657787" y="5673151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2D33FEB1-BBB9-9CAD-34BD-417E07EFEAD1}"/>
              </a:ext>
            </a:extLst>
          </p:cNvPr>
          <p:cNvSpPr/>
          <p:nvPr/>
        </p:nvSpPr>
        <p:spPr>
          <a:xfrm>
            <a:off x="-3712148" y="5715764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6861A81A-DF2A-8A47-612A-158CD00E1387}"/>
              </a:ext>
            </a:extLst>
          </p:cNvPr>
          <p:cNvSpPr/>
          <p:nvPr/>
        </p:nvSpPr>
        <p:spPr>
          <a:xfrm>
            <a:off x="-3746159" y="5666975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A2710BBD-7146-F858-C6BD-D2FD4BF8A146}"/>
              </a:ext>
            </a:extLst>
          </p:cNvPr>
          <p:cNvSpPr/>
          <p:nvPr/>
        </p:nvSpPr>
        <p:spPr>
          <a:xfrm>
            <a:off x="-3657832" y="5535302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4EA3D345-3160-C060-1CD1-2F332E9FAE09}"/>
              </a:ext>
            </a:extLst>
          </p:cNvPr>
          <p:cNvSpPr/>
          <p:nvPr/>
        </p:nvSpPr>
        <p:spPr>
          <a:xfrm>
            <a:off x="-3857464" y="5796766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F1E6CCE1-E923-084C-C87D-33917128DCCA}"/>
              </a:ext>
            </a:extLst>
          </p:cNvPr>
          <p:cNvSpPr/>
          <p:nvPr/>
        </p:nvSpPr>
        <p:spPr>
          <a:xfrm>
            <a:off x="-3765255" y="5731569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0A589776-F475-58A3-1EA3-F385DA47B3D5}"/>
              </a:ext>
            </a:extLst>
          </p:cNvPr>
          <p:cNvSpPr/>
          <p:nvPr/>
        </p:nvSpPr>
        <p:spPr>
          <a:xfrm>
            <a:off x="-3734061" y="5789279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F0D6C39E-3B91-DD1F-C8BE-8E4E3B9D9738}"/>
              </a:ext>
            </a:extLst>
          </p:cNvPr>
          <p:cNvSpPr/>
          <p:nvPr/>
        </p:nvSpPr>
        <p:spPr>
          <a:xfrm>
            <a:off x="-3584956" y="5779937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346DB844-2C8E-DC43-E6FF-7F3EE974866C}"/>
              </a:ext>
            </a:extLst>
          </p:cNvPr>
          <p:cNvSpPr/>
          <p:nvPr/>
        </p:nvSpPr>
        <p:spPr>
          <a:xfrm>
            <a:off x="-3598773" y="5702842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FD322787-6110-D5DA-CD39-3861B0DC91EB}"/>
              </a:ext>
            </a:extLst>
          </p:cNvPr>
          <p:cNvSpPr/>
          <p:nvPr/>
        </p:nvSpPr>
        <p:spPr>
          <a:xfrm>
            <a:off x="-3911436" y="5761375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B9180262-4A86-EF57-FC86-8E0B42E7D09A}"/>
              </a:ext>
            </a:extLst>
          </p:cNvPr>
          <p:cNvSpPr/>
          <p:nvPr/>
        </p:nvSpPr>
        <p:spPr>
          <a:xfrm>
            <a:off x="-3853148" y="5659699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389623DB-5BD1-E958-8135-D5F8E4CDE9BA}"/>
              </a:ext>
            </a:extLst>
          </p:cNvPr>
          <p:cNvSpPr/>
          <p:nvPr/>
        </p:nvSpPr>
        <p:spPr>
          <a:xfrm>
            <a:off x="-3709835" y="5715738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1C07C6F1-FB83-D2C5-F2CD-3241A89A92A1}"/>
              </a:ext>
            </a:extLst>
          </p:cNvPr>
          <p:cNvSpPr/>
          <p:nvPr/>
        </p:nvSpPr>
        <p:spPr>
          <a:xfrm>
            <a:off x="-3757046" y="5655284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C3ED3725-C78E-EF40-8551-50E1A81E5CD3}"/>
              </a:ext>
            </a:extLst>
          </p:cNvPr>
          <p:cNvSpPr/>
          <p:nvPr/>
        </p:nvSpPr>
        <p:spPr>
          <a:xfrm>
            <a:off x="-3511031" y="5596256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F80F6E7E-5032-7E7F-16F2-8410F3C32A05}"/>
              </a:ext>
            </a:extLst>
          </p:cNvPr>
          <p:cNvSpPr/>
          <p:nvPr/>
        </p:nvSpPr>
        <p:spPr>
          <a:xfrm>
            <a:off x="-3858304" y="5721109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61178F51-6D1D-7670-1965-65F5A8A00CEF}"/>
              </a:ext>
            </a:extLst>
          </p:cNvPr>
          <p:cNvSpPr/>
          <p:nvPr/>
        </p:nvSpPr>
        <p:spPr>
          <a:xfrm>
            <a:off x="-3440452" y="5674024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F69DFCFA-BDB5-A68D-6183-9AEA8D3C0EAD}"/>
              </a:ext>
            </a:extLst>
          </p:cNvPr>
          <p:cNvSpPr/>
          <p:nvPr/>
        </p:nvSpPr>
        <p:spPr>
          <a:xfrm>
            <a:off x="-3742060" y="5784560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AC9830D3-3E9C-93A1-2D14-9FCE23185041}"/>
              </a:ext>
            </a:extLst>
          </p:cNvPr>
          <p:cNvSpPr/>
          <p:nvPr/>
        </p:nvSpPr>
        <p:spPr>
          <a:xfrm>
            <a:off x="-3453397" y="5642478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AB6A0C2E-8144-FEEE-F87D-43DB220CA4DD}"/>
              </a:ext>
            </a:extLst>
          </p:cNvPr>
          <p:cNvSpPr/>
          <p:nvPr/>
        </p:nvSpPr>
        <p:spPr>
          <a:xfrm>
            <a:off x="-3696906" y="5685454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AB0091C8-4608-3D6B-068D-5470231BCAE5}"/>
              </a:ext>
            </a:extLst>
          </p:cNvPr>
          <p:cNvSpPr/>
          <p:nvPr/>
        </p:nvSpPr>
        <p:spPr>
          <a:xfrm>
            <a:off x="-3354719" y="5761443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D227E1C8-CB63-142A-C5EA-D0E1B3CB4F1D}"/>
              </a:ext>
            </a:extLst>
          </p:cNvPr>
          <p:cNvSpPr/>
          <p:nvPr/>
        </p:nvSpPr>
        <p:spPr>
          <a:xfrm rot="9761673">
            <a:off x="12671" y="5098329"/>
            <a:ext cx="875612" cy="795383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521A986-95BB-7F0F-B538-690E52903B41}"/>
              </a:ext>
            </a:extLst>
          </p:cNvPr>
          <p:cNvGrpSpPr/>
          <p:nvPr/>
        </p:nvGrpSpPr>
        <p:grpSpPr>
          <a:xfrm rot="20517734">
            <a:off x="-436985" y="5033537"/>
            <a:ext cx="831263" cy="449709"/>
            <a:chOff x="7550965" y="1684879"/>
            <a:chExt cx="1512194" cy="741715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A177EF6F-D68D-397B-B96A-EA39F731FA7A}"/>
                </a:ext>
              </a:extLst>
            </p:cNvPr>
            <p:cNvSpPr/>
            <p:nvPr/>
          </p:nvSpPr>
          <p:spPr>
            <a:xfrm>
              <a:off x="7625778" y="1684879"/>
              <a:ext cx="1437381" cy="741715"/>
            </a:xfrm>
            <a:custGeom>
              <a:avLst/>
              <a:gdLst>
                <a:gd name="connsiteX0" fmla="*/ 1430591 w 1437381"/>
                <a:gd name="connsiteY0" fmla="*/ 419574 h 741715"/>
                <a:gd name="connsiteX1" fmla="*/ 621347 w 1437381"/>
                <a:gd name="connsiteY1" fmla="*/ 6443 h 741715"/>
                <a:gd name="connsiteX2" fmla="*/ 74993 w 1437381"/>
                <a:gd name="connsiteY2" fmla="*/ 142015 h 741715"/>
                <a:gd name="connsiteX3" fmla="*/ 0 w 1437381"/>
                <a:gd name="connsiteY3" fmla="*/ 505680 h 741715"/>
                <a:gd name="connsiteX4" fmla="*/ 228219 w 1437381"/>
                <a:gd name="connsiteY4" fmla="*/ 546955 h 741715"/>
                <a:gd name="connsiteX5" fmla="*/ 612902 w 1437381"/>
                <a:gd name="connsiteY5" fmla="*/ 736883 h 741715"/>
                <a:gd name="connsiteX6" fmla="*/ 713613 w 1437381"/>
                <a:gd name="connsiteY6" fmla="*/ 576101 h 741715"/>
                <a:gd name="connsiteX7" fmla="*/ 653352 w 1437381"/>
                <a:gd name="connsiteY7" fmla="*/ 474057 h 741715"/>
                <a:gd name="connsiteX8" fmla="*/ 1430591 w 1437381"/>
                <a:gd name="connsiteY8" fmla="*/ 419574 h 741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7381" h="741715">
                  <a:moveTo>
                    <a:pt x="1430591" y="419574"/>
                  </a:moveTo>
                  <a:cubicBezTo>
                    <a:pt x="1497647" y="173130"/>
                    <a:pt x="1056450" y="-40166"/>
                    <a:pt x="621347" y="6443"/>
                  </a:cubicBezTo>
                  <a:cubicBezTo>
                    <a:pt x="186245" y="53115"/>
                    <a:pt x="247015" y="164177"/>
                    <a:pt x="74993" y="142015"/>
                  </a:cubicBezTo>
                  <a:lnTo>
                    <a:pt x="0" y="505680"/>
                  </a:lnTo>
                  <a:cubicBezTo>
                    <a:pt x="0" y="505680"/>
                    <a:pt x="46165" y="481232"/>
                    <a:pt x="228219" y="546955"/>
                  </a:cubicBezTo>
                  <a:cubicBezTo>
                    <a:pt x="410273" y="612677"/>
                    <a:pt x="414338" y="712944"/>
                    <a:pt x="612902" y="736883"/>
                  </a:cubicBezTo>
                  <a:cubicBezTo>
                    <a:pt x="811466" y="760823"/>
                    <a:pt x="898969" y="694021"/>
                    <a:pt x="713613" y="576101"/>
                  </a:cubicBezTo>
                  <a:cubicBezTo>
                    <a:pt x="651573" y="536668"/>
                    <a:pt x="601852" y="525238"/>
                    <a:pt x="653352" y="474057"/>
                  </a:cubicBezTo>
                  <a:cubicBezTo>
                    <a:pt x="818007" y="310417"/>
                    <a:pt x="1395031" y="550384"/>
                    <a:pt x="1430591" y="41957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AC781A7-F9F0-66BF-F308-B188172AD0AC}"/>
                </a:ext>
              </a:extLst>
            </p:cNvPr>
            <p:cNvSpPr/>
            <p:nvPr/>
          </p:nvSpPr>
          <p:spPr>
            <a:xfrm>
              <a:off x="7550965" y="1732081"/>
              <a:ext cx="303106" cy="499849"/>
            </a:xfrm>
            <a:custGeom>
              <a:avLst/>
              <a:gdLst>
                <a:gd name="connsiteX0" fmla="*/ 93736 w 303106"/>
                <a:gd name="connsiteY0" fmla="*/ 21852 h 499849"/>
                <a:gd name="connsiteX1" fmla="*/ 292364 w 303106"/>
                <a:gd name="connsiteY1" fmla="*/ 71128 h 499849"/>
                <a:gd name="connsiteX2" fmla="*/ 156283 w 303106"/>
                <a:gd name="connsiteY2" fmla="*/ 419806 h 499849"/>
                <a:gd name="connsiteX3" fmla="*/ 136471 w 303106"/>
                <a:gd name="connsiteY3" fmla="*/ 491498 h 499849"/>
                <a:gd name="connsiteX4" fmla="*/ 9471 w 303106"/>
                <a:gd name="connsiteY4" fmla="*/ 407741 h 499849"/>
                <a:gd name="connsiteX5" fmla="*/ 93800 w 303106"/>
                <a:gd name="connsiteY5" fmla="*/ 21915 h 49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3106" h="499849">
                  <a:moveTo>
                    <a:pt x="93736" y="21852"/>
                  </a:moveTo>
                  <a:cubicBezTo>
                    <a:pt x="158189" y="-13010"/>
                    <a:pt x="350276" y="-12629"/>
                    <a:pt x="292364" y="71128"/>
                  </a:cubicBezTo>
                  <a:cubicBezTo>
                    <a:pt x="234452" y="154884"/>
                    <a:pt x="142694" y="353004"/>
                    <a:pt x="156283" y="419806"/>
                  </a:cubicBezTo>
                  <a:cubicBezTo>
                    <a:pt x="169872" y="486608"/>
                    <a:pt x="238897" y="498038"/>
                    <a:pt x="136471" y="491498"/>
                  </a:cubicBezTo>
                  <a:cubicBezTo>
                    <a:pt x="33982" y="484957"/>
                    <a:pt x="-23930" y="547314"/>
                    <a:pt x="9471" y="407741"/>
                  </a:cubicBezTo>
                  <a:cubicBezTo>
                    <a:pt x="42872" y="268168"/>
                    <a:pt x="42238" y="49792"/>
                    <a:pt x="93800" y="219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32401737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med" advClick="0" advTm="0">
        <p159:morph option="byObject"/>
      </p:transition>
    </mc:Choice>
    <mc:Fallback xmlns="">
      <p:transition spd="med" advClick="0" advTm="0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2293672" y="4894650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2404703" y="5762016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5343100" y="4231589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 rot="19619408">
            <a:off x="-5075495" y="5203253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6660915" y="4723714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-5420995" y="5340623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-2729309" y="5633968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CC4F4AD6-1907-3CC7-0BF7-B973FD75D214}"/>
              </a:ext>
            </a:extLst>
          </p:cNvPr>
          <p:cNvSpPr/>
          <p:nvPr/>
        </p:nvSpPr>
        <p:spPr>
          <a:xfrm>
            <a:off x="-5083283" y="5574284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3" name="Freeform: Shape 162">
            <a:extLst>
              <a:ext uri="{FF2B5EF4-FFF2-40B4-BE49-F238E27FC236}">
                <a16:creationId xmlns:a16="http://schemas.microsoft.com/office/drawing/2014/main" id="{566364D6-41F4-DC79-59FD-76DDCF246380}"/>
              </a:ext>
            </a:extLst>
          </p:cNvPr>
          <p:cNvSpPr/>
          <p:nvPr/>
        </p:nvSpPr>
        <p:spPr>
          <a:xfrm>
            <a:off x="-5359254" y="5556383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9D4F2889-4B52-0BD9-910E-DE55DD602165}"/>
              </a:ext>
            </a:extLst>
          </p:cNvPr>
          <p:cNvSpPr/>
          <p:nvPr/>
        </p:nvSpPr>
        <p:spPr>
          <a:xfrm>
            <a:off x="-5228850" y="5450949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-2463080" y="5032726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-2673635" y="5080605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-2823427" y="5090709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-2947911" y="4980254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36E0F99-FB08-5D2A-95D1-279DCFA5EF1E}"/>
              </a:ext>
            </a:extLst>
          </p:cNvPr>
          <p:cNvSpPr/>
          <p:nvPr/>
        </p:nvSpPr>
        <p:spPr>
          <a:xfrm>
            <a:off x="-3449285" y="5607167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340D4DCF-CC94-B616-BC47-37945851DE1A}"/>
              </a:ext>
            </a:extLst>
          </p:cNvPr>
          <p:cNvSpPr/>
          <p:nvPr/>
        </p:nvSpPr>
        <p:spPr>
          <a:xfrm>
            <a:off x="-3430475" y="5542421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9367FBC3-65BE-CD75-49B3-DA9C733FFDEE}"/>
              </a:ext>
            </a:extLst>
          </p:cNvPr>
          <p:cNvSpPr/>
          <p:nvPr/>
        </p:nvSpPr>
        <p:spPr>
          <a:xfrm>
            <a:off x="-3368706" y="5547006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D27A515-7D22-F38D-8D0E-C232C7E21125}"/>
              </a:ext>
            </a:extLst>
          </p:cNvPr>
          <p:cNvSpPr/>
          <p:nvPr/>
        </p:nvSpPr>
        <p:spPr>
          <a:xfrm>
            <a:off x="-3315322" y="5696108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8399B3EE-3E5D-618F-4F63-E179399E697E}"/>
              </a:ext>
            </a:extLst>
          </p:cNvPr>
          <p:cNvSpPr/>
          <p:nvPr/>
        </p:nvSpPr>
        <p:spPr>
          <a:xfrm>
            <a:off x="-3611438" y="5541092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613C9054-3BDA-1CEE-8CB9-02DD088B133E}"/>
              </a:ext>
            </a:extLst>
          </p:cNvPr>
          <p:cNvSpPr/>
          <p:nvPr/>
        </p:nvSpPr>
        <p:spPr>
          <a:xfrm>
            <a:off x="-3708859" y="5639371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719768D7-84CE-B20B-1641-E98736617536}"/>
              </a:ext>
            </a:extLst>
          </p:cNvPr>
          <p:cNvSpPr/>
          <p:nvPr/>
        </p:nvSpPr>
        <p:spPr>
          <a:xfrm>
            <a:off x="-3569528" y="5604092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55080373-9B0E-1BC5-66DD-416CEF6EB795}"/>
              </a:ext>
            </a:extLst>
          </p:cNvPr>
          <p:cNvSpPr/>
          <p:nvPr/>
        </p:nvSpPr>
        <p:spPr>
          <a:xfrm>
            <a:off x="-3518773" y="5632090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78F90B3E-7100-30A4-9F9F-F67EB73B136A}"/>
              </a:ext>
            </a:extLst>
          </p:cNvPr>
          <p:cNvSpPr/>
          <p:nvPr/>
        </p:nvSpPr>
        <p:spPr>
          <a:xfrm>
            <a:off x="-3584347" y="5512108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57BB2D9B-05CC-2AA1-A227-28A30F147E12}"/>
              </a:ext>
            </a:extLst>
          </p:cNvPr>
          <p:cNvSpPr/>
          <p:nvPr/>
        </p:nvSpPr>
        <p:spPr>
          <a:xfrm>
            <a:off x="-3423535" y="5563353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01DCCD1D-F8C4-A3AE-F66D-2D26BF05F2D5}"/>
              </a:ext>
            </a:extLst>
          </p:cNvPr>
          <p:cNvSpPr/>
          <p:nvPr/>
        </p:nvSpPr>
        <p:spPr>
          <a:xfrm>
            <a:off x="-3685243" y="5548242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6AB8DA21-D7DF-737A-39BC-FD2067C0B209}"/>
              </a:ext>
            </a:extLst>
          </p:cNvPr>
          <p:cNvSpPr/>
          <p:nvPr/>
        </p:nvSpPr>
        <p:spPr>
          <a:xfrm>
            <a:off x="-3492896" y="5712637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AB1B4F8-C1E1-F8B7-F391-CDC282DAC89C}"/>
              </a:ext>
            </a:extLst>
          </p:cNvPr>
          <p:cNvSpPr/>
          <p:nvPr/>
        </p:nvSpPr>
        <p:spPr>
          <a:xfrm>
            <a:off x="-3499357" y="5783499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4AC1BCBD-9EB4-371D-DB19-F87F43EB5201}"/>
              </a:ext>
            </a:extLst>
          </p:cNvPr>
          <p:cNvSpPr/>
          <p:nvPr/>
        </p:nvSpPr>
        <p:spPr>
          <a:xfrm>
            <a:off x="-3560637" y="5780003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73B5AEB9-9877-29E3-4F3E-8628307B92F3}"/>
              </a:ext>
            </a:extLst>
          </p:cNvPr>
          <p:cNvSpPr/>
          <p:nvPr/>
        </p:nvSpPr>
        <p:spPr>
          <a:xfrm>
            <a:off x="-3600154" y="5624757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4B0A59B2-CD61-A410-9556-DC35063E77F6}"/>
              </a:ext>
            </a:extLst>
          </p:cNvPr>
          <p:cNvSpPr/>
          <p:nvPr/>
        </p:nvSpPr>
        <p:spPr>
          <a:xfrm>
            <a:off x="-3311942" y="5796000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4D7B37DF-B638-EAEE-2975-B4B6A16F96AA}"/>
              </a:ext>
            </a:extLst>
          </p:cNvPr>
          <p:cNvSpPr/>
          <p:nvPr/>
        </p:nvSpPr>
        <p:spPr>
          <a:xfrm>
            <a:off x="-3922818" y="5805146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BCE62E89-E37C-51F7-A9C7-93ACB93AE649}"/>
              </a:ext>
            </a:extLst>
          </p:cNvPr>
          <p:cNvSpPr/>
          <p:nvPr/>
        </p:nvSpPr>
        <p:spPr>
          <a:xfrm>
            <a:off x="-3800287" y="5645228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57CC4F00-09CD-1628-10C6-73ECD1E53E9A}"/>
              </a:ext>
            </a:extLst>
          </p:cNvPr>
          <p:cNvSpPr/>
          <p:nvPr/>
        </p:nvSpPr>
        <p:spPr>
          <a:xfrm>
            <a:off x="-3270497" y="5671426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4D957297-9F51-A4FE-5C21-9103550AF14A}"/>
              </a:ext>
            </a:extLst>
          </p:cNvPr>
          <p:cNvSpPr/>
          <p:nvPr/>
        </p:nvSpPr>
        <p:spPr>
          <a:xfrm>
            <a:off x="-3364745" y="5725394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0FE5439-B667-FF52-B816-EFB89CA759C0}"/>
              </a:ext>
            </a:extLst>
          </p:cNvPr>
          <p:cNvSpPr/>
          <p:nvPr/>
        </p:nvSpPr>
        <p:spPr>
          <a:xfrm>
            <a:off x="-3426187" y="5664419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380AA27B-6BEB-88B9-85F1-1F2E287F3207}"/>
              </a:ext>
            </a:extLst>
          </p:cNvPr>
          <p:cNvSpPr/>
          <p:nvPr/>
        </p:nvSpPr>
        <p:spPr>
          <a:xfrm>
            <a:off x="-3370277" y="5803684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FF799505-0790-6764-5FE1-184634D8F977}"/>
              </a:ext>
            </a:extLst>
          </p:cNvPr>
          <p:cNvSpPr/>
          <p:nvPr/>
        </p:nvSpPr>
        <p:spPr>
          <a:xfrm>
            <a:off x="-3625320" y="5645481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9C425824-A40D-D899-1054-C71EEF384CBA}"/>
              </a:ext>
            </a:extLst>
          </p:cNvPr>
          <p:cNvSpPr/>
          <p:nvPr/>
        </p:nvSpPr>
        <p:spPr>
          <a:xfrm>
            <a:off x="-3469421" y="5719208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99E06562-A71C-5F3C-3AE0-E23E2341C1B3}"/>
              </a:ext>
            </a:extLst>
          </p:cNvPr>
          <p:cNvSpPr/>
          <p:nvPr/>
        </p:nvSpPr>
        <p:spPr>
          <a:xfrm>
            <a:off x="-3657787" y="5673151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2D33FEB1-BBB9-9CAD-34BD-417E07EFEAD1}"/>
              </a:ext>
            </a:extLst>
          </p:cNvPr>
          <p:cNvSpPr/>
          <p:nvPr/>
        </p:nvSpPr>
        <p:spPr>
          <a:xfrm>
            <a:off x="-3712148" y="5715764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6861A81A-DF2A-8A47-612A-158CD00E1387}"/>
              </a:ext>
            </a:extLst>
          </p:cNvPr>
          <p:cNvSpPr/>
          <p:nvPr/>
        </p:nvSpPr>
        <p:spPr>
          <a:xfrm>
            <a:off x="-3746159" y="5666975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A2710BBD-7146-F858-C6BD-D2FD4BF8A146}"/>
              </a:ext>
            </a:extLst>
          </p:cNvPr>
          <p:cNvSpPr/>
          <p:nvPr/>
        </p:nvSpPr>
        <p:spPr>
          <a:xfrm>
            <a:off x="-3657832" y="5535302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4EA3D345-3160-C060-1CD1-2F332E9FAE09}"/>
              </a:ext>
            </a:extLst>
          </p:cNvPr>
          <p:cNvSpPr/>
          <p:nvPr/>
        </p:nvSpPr>
        <p:spPr>
          <a:xfrm>
            <a:off x="-3857464" y="5796766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F1E6CCE1-E923-084C-C87D-33917128DCCA}"/>
              </a:ext>
            </a:extLst>
          </p:cNvPr>
          <p:cNvSpPr/>
          <p:nvPr/>
        </p:nvSpPr>
        <p:spPr>
          <a:xfrm>
            <a:off x="-3765255" y="5731569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0A589776-F475-58A3-1EA3-F385DA47B3D5}"/>
              </a:ext>
            </a:extLst>
          </p:cNvPr>
          <p:cNvSpPr/>
          <p:nvPr/>
        </p:nvSpPr>
        <p:spPr>
          <a:xfrm>
            <a:off x="-3734061" y="5789279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F0D6C39E-3B91-DD1F-C8BE-8E4E3B9D9738}"/>
              </a:ext>
            </a:extLst>
          </p:cNvPr>
          <p:cNvSpPr/>
          <p:nvPr/>
        </p:nvSpPr>
        <p:spPr>
          <a:xfrm>
            <a:off x="-3584956" y="5779937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346DB844-2C8E-DC43-E6FF-7F3EE974866C}"/>
              </a:ext>
            </a:extLst>
          </p:cNvPr>
          <p:cNvSpPr/>
          <p:nvPr/>
        </p:nvSpPr>
        <p:spPr>
          <a:xfrm>
            <a:off x="-3598773" y="5702842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FD322787-6110-D5DA-CD39-3861B0DC91EB}"/>
              </a:ext>
            </a:extLst>
          </p:cNvPr>
          <p:cNvSpPr/>
          <p:nvPr/>
        </p:nvSpPr>
        <p:spPr>
          <a:xfrm>
            <a:off x="-3911436" y="5761375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B9180262-4A86-EF57-FC86-8E0B42E7D09A}"/>
              </a:ext>
            </a:extLst>
          </p:cNvPr>
          <p:cNvSpPr/>
          <p:nvPr/>
        </p:nvSpPr>
        <p:spPr>
          <a:xfrm>
            <a:off x="-3853148" y="5659699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389623DB-5BD1-E958-8135-D5F8E4CDE9BA}"/>
              </a:ext>
            </a:extLst>
          </p:cNvPr>
          <p:cNvSpPr/>
          <p:nvPr/>
        </p:nvSpPr>
        <p:spPr>
          <a:xfrm>
            <a:off x="-3709835" y="5715738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1C07C6F1-FB83-D2C5-F2CD-3241A89A92A1}"/>
              </a:ext>
            </a:extLst>
          </p:cNvPr>
          <p:cNvSpPr/>
          <p:nvPr/>
        </p:nvSpPr>
        <p:spPr>
          <a:xfrm>
            <a:off x="-3757046" y="5655284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C3ED3725-C78E-EF40-8551-50E1A81E5CD3}"/>
              </a:ext>
            </a:extLst>
          </p:cNvPr>
          <p:cNvSpPr/>
          <p:nvPr/>
        </p:nvSpPr>
        <p:spPr>
          <a:xfrm>
            <a:off x="-3511031" y="5596256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F80F6E7E-5032-7E7F-16F2-8410F3C32A05}"/>
              </a:ext>
            </a:extLst>
          </p:cNvPr>
          <p:cNvSpPr/>
          <p:nvPr/>
        </p:nvSpPr>
        <p:spPr>
          <a:xfrm>
            <a:off x="-3858304" y="5721109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61178F51-6D1D-7670-1965-65F5A8A00CEF}"/>
              </a:ext>
            </a:extLst>
          </p:cNvPr>
          <p:cNvSpPr/>
          <p:nvPr/>
        </p:nvSpPr>
        <p:spPr>
          <a:xfrm>
            <a:off x="-3440452" y="5674024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F69DFCFA-BDB5-A68D-6183-9AEA8D3C0EAD}"/>
              </a:ext>
            </a:extLst>
          </p:cNvPr>
          <p:cNvSpPr/>
          <p:nvPr/>
        </p:nvSpPr>
        <p:spPr>
          <a:xfrm>
            <a:off x="-3742060" y="5784560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AC9830D3-3E9C-93A1-2D14-9FCE23185041}"/>
              </a:ext>
            </a:extLst>
          </p:cNvPr>
          <p:cNvSpPr/>
          <p:nvPr/>
        </p:nvSpPr>
        <p:spPr>
          <a:xfrm>
            <a:off x="-3453397" y="5642478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AB6A0C2E-8144-FEEE-F87D-43DB220CA4DD}"/>
              </a:ext>
            </a:extLst>
          </p:cNvPr>
          <p:cNvSpPr/>
          <p:nvPr/>
        </p:nvSpPr>
        <p:spPr>
          <a:xfrm>
            <a:off x="-3696906" y="5685454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AB0091C8-4608-3D6B-068D-5470231BCAE5}"/>
              </a:ext>
            </a:extLst>
          </p:cNvPr>
          <p:cNvSpPr/>
          <p:nvPr/>
        </p:nvSpPr>
        <p:spPr>
          <a:xfrm>
            <a:off x="-3354719" y="5761443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DB3DA344-8B88-CDA6-90A5-06D91AB5ACFD}"/>
              </a:ext>
            </a:extLst>
          </p:cNvPr>
          <p:cNvSpPr/>
          <p:nvPr/>
        </p:nvSpPr>
        <p:spPr>
          <a:xfrm rot="15252395">
            <a:off x="1340758" y="4866053"/>
            <a:ext cx="1082496" cy="1032100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5E08D8FE-7501-03D4-0C83-DB841C8C8CA0}"/>
              </a:ext>
            </a:extLst>
          </p:cNvPr>
          <p:cNvGrpSpPr/>
          <p:nvPr/>
        </p:nvGrpSpPr>
        <p:grpSpPr>
          <a:xfrm rot="1471825">
            <a:off x="1439486" y="4593499"/>
            <a:ext cx="831263" cy="449709"/>
            <a:chOff x="7550965" y="1684879"/>
            <a:chExt cx="1512194" cy="741715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B0A552A0-CF4D-DEC7-8E0B-A2245EA0D889}"/>
                </a:ext>
              </a:extLst>
            </p:cNvPr>
            <p:cNvSpPr/>
            <p:nvPr/>
          </p:nvSpPr>
          <p:spPr>
            <a:xfrm>
              <a:off x="7625778" y="1684879"/>
              <a:ext cx="1437381" cy="741715"/>
            </a:xfrm>
            <a:custGeom>
              <a:avLst/>
              <a:gdLst>
                <a:gd name="connsiteX0" fmla="*/ 1430591 w 1437381"/>
                <a:gd name="connsiteY0" fmla="*/ 419574 h 741715"/>
                <a:gd name="connsiteX1" fmla="*/ 621347 w 1437381"/>
                <a:gd name="connsiteY1" fmla="*/ 6443 h 741715"/>
                <a:gd name="connsiteX2" fmla="*/ 74993 w 1437381"/>
                <a:gd name="connsiteY2" fmla="*/ 142015 h 741715"/>
                <a:gd name="connsiteX3" fmla="*/ 0 w 1437381"/>
                <a:gd name="connsiteY3" fmla="*/ 505680 h 741715"/>
                <a:gd name="connsiteX4" fmla="*/ 228219 w 1437381"/>
                <a:gd name="connsiteY4" fmla="*/ 546955 h 741715"/>
                <a:gd name="connsiteX5" fmla="*/ 612902 w 1437381"/>
                <a:gd name="connsiteY5" fmla="*/ 736883 h 741715"/>
                <a:gd name="connsiteX6" fmla="*/ 713613 w 1437381"/>
                <a:gd name="connsiteY6" fmla="*/ 576101 h 741715"/>
                <a:gd name="connsiteX7" fmla="*/ 653352 w 1437381"/>
                <a:gd name="connsiteY7" fmla="*/ 474057 h 741715"/>
                <a:gd name="connsiteX8" fmla="*/ 1430591 w 1437381"/>
                <a:gd name="connsiteY8" fmla="*/ 419574 h 741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7381" h="741715">
                  <a:moveTo>
                    <a:pt x="1430591" y="419574"/>
                  </a:moveTo>
                  <a:cubicBezTo>
                    <a:pt x="1497647" y="173130"/>
                    <a:pt x="1056450" y="-40166"/>
                    <a:pt x="621347" y="6443"/>
                  </a:cubicBezTo>
                  <a:cubicBezTo>
                    <a:pt x="186245" y="53115"/>
                    <a:pt x="247015" y="164177"/>
                    <a:pt x="74993" y="142015"/>
                  </a:cubicBezTo>
                  <a:lnTo>
                    <a:pt x="0" y="505680"/>
                  </a:lnTo>
                  <a:cubicBezTo>
                    <a:pt x="0" y="505680"/>
                    <a:pt x="46165" y="481232"/>
                    <a:pt x="228219" y="546955"/>
                  </a:cubicBezTo>
                  <a:cubicBezTo>
                    <a:pt x="410273" y="612677"/>
                    <a:pt x="414338" y="712944"/>
                    <a:pt x="612902" y="736883"/>
                  </a:cubicBezTo>
                  <a:cubicBezTo>
                    <a:pt x="811466" y="760823"/>
                    <a:pt x="898969" y="694021"/>
                    <a:pt x="713613" y="576101"/>
                  </a:cubicBezTo>
                  <a:cubicBezTo>
                    <a:pt x="651573" y="536668"/>
                    <a:pt x="601852" y="525238"/>
                    <a:pt x="653352" y="474057"/>
                  </a:cubicBezTo>
                  <a:cubicBezTo>
                    <a:pt x="818007" y="310417"/>
                    <a:pt x="1395031" y="550384"/>
                    <a:pt x="1430591" y="41957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09149BA2-4D2F-52AC-7EE1-6EE4F543EE71}"/>
                </a:ext>
              </a:extLst>
            </p:cNvPr>
            <p:cNvSpPr/>
            <p:nvPr/>
          </p:nvSpPr>
          <p:spPr>
            <a:xfrm>
              <a:off x="7550965" y="1732081"/>
              <a:ext cx="303106" cy="499849"/>
            </a:xfrm>
            <a:custGeom>
              <a:avLst/>
              <a:gdLst>
                <a:gd name="connsiteX0" fmla="*/ 93736 w 303106"/>
                <a:gd name="connsiteY0" fmla="*/ 21852 h 499849"/>
                <a:gd name="connsiteX1" fmla="*/ 292364 w 303106"/>
                <a:gd name="connsiteY1" fmla="*/ 71128 h 499849"/>
                <a:gd name="connsiteX2" fmla="*/ 156283 w 303106"/>
                <a:gd name="connsiteY2" fmla="*/ 419806 h 499849"/>
                <a:gd name="connsiteX3" fmla="*/ 136471 w 303106"/>
                <a:gd name="connsiteY3" fmla="*/ 491498 h 499849"/>
                <a:gd name="connsiteX4" fmla="*/ 9471 w 303106"/>
                <a:gd name="connsiteY4" fmla="*/ 407741 h 499849"/>
                <a:gd name="connsiteX5" fmla="*/ 93800 w 303106"/>
                <a:gd name="connsiteY5" fmla="*/ 21915 h 49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3106" h="499849">
                  <a:moveTo>
                    <a:pt x="93736" y="21852"/>
                  </a:moveTo>
                  <a:cubicBezTo>
                    <a:pt x="158189" y="-13010"/>
                    <a:pt x="350276" y="-12629"/>
                    <a:pt x="292364" y="71128"/>
                  </a:cubicBezTo>
                  <a:cubicBezTo>
                    <a:pt x="234452" y="154884"/>
                    <a:pt x="142694" y="353004"/>
                    <a:pt x="156283" y="419806"/>
                  </a:cubicBezTo>
                  <a:cubicBezTo>
                    <a:pt x="169872" y="486608"/>
                    <a:pt x="238897" y="498038"/>
                    <a:pt x="136471" y="491498"/>
                  </a:cubicBezTo>
                  <a:cubicBezTo>
                    <a:pt x="33982" y="484957"/>
                    <a:pt x="-23930" y="547314"/>
                    <a:pt x="9471" y="407741"/>
                  </a:cubicBezTo>
                  <a:cubicBezTo>
                    <a:pt x="42872" y="268168"/>
                    <a:pt x="42238" y="49792"/>
                    <a:pt x="93800" y="219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58391257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med" advClick="0" advTm="0">
        <p159:morph option="byObject"/>
      </p:transition>
    </mc:Choice>
    <mc:Fallback xmlns="">
      <p:transition spd="med" advClick="0" advTm="0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2293672" y="4894650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2404703" y="5762016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5343100" y="4231589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 rot="19619408">
            <a:off x="-5075495" y="5203253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 rot="18201408">
            <a:off x="2501552" y="443157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6660915" y="4723714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-5420995" y="5340623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-2729309" y="5633968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CC4F4AD6-1907-3CC7-0BF7-B973FD75D214}"/>
              </a:ext>
            </a:extLst>
          </p:cNvPr>
          <p:cNvSpPr/>
          <p:nvPr/>
        </p:nvSpPr>
        <p:spPr>
          <a:xfrm>
            <a:off x="-5083283" y="5574284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3" name="Freeform: Shape 162">
            <a:extLst>
              <a:ext uri="{FF2B5EF4-FFF2-40B4-BE49-F238E27FC236}">
                <a16:creationId xmlns:a16="http://schemas.microsoft.com/office/drawing/2014/main" id="{566364D6-41F4-DC79-59FD-76DDCF246380}"/>
              </a:ext>
            </a:extLst>
          </p:cNvPr>
          <p:cNvSpPr/>
          <p:nvPr/>
        </p:nvSpPr>
        <p:spPr>
          <a:xfrm>
            <a:off x="-5359254" y="5556383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9D4F2889-4B52-0BD9-910E-DE55DD602165}"/>
              </a:ext>
            </a:extLst>
          </p:cNvPr>
          <p:cNvSpPr/>
          <p:nvPr/>
        </p:nvSpPr>
        <p:spPr>
          <a:xfrm>
            <a:off x="-5228850" y="5450949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-2463080" y="5032726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-2673635" y="5080605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-2823427" y="5090709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-2947911" y="4980254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36E0F99-FB08-5D2A-95D1-279DCFA5EF1E}"/>
              </a:ext>
            </a:extLst>
          </p:cNvPr>
          <p:cNvSpPr/>
          <p:nvPr/>
        </p:nvSpPr>
        <p:spPr>
          <a:xfrm>
            <a:off x="-3449285" y="5607167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340D4DCF-CC94-B616-BC47-37945851DE1A}"/>
              </a:ext>
            </a:extLst>
          </p:cNvPr>
          <p:cNvSpPr/>
          <p:nvPr/>
        </p:nvSpPr>
        <p:spPr>
          <a:xfrm>
            <a:off x="-3430475" y="5542421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9367FBC3-65BE-CD75-49B3-DA9C733FFDEE}"/>
              </a:ext>
            </a:extLst>
          </p:cNvPr>
          <p:cNvSpPr/>
          <p:nvPr/>
        </p:nvSpPr>
        <p:spPr>
          <a:xfrm>
            <a:off x="-3368706" y="5547006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D27A515-7D22-F38D-8D0E-C232C7E21125}"/>
              </a:ext>
            </a:extLst>
          </p:cNvPr>
          <p:cNvSpPr/>
          <p:nvPr/>
        </p:nvSpPr>
        <p:spPr>
          <a:xfrm>
            <a:off x="-3315322" y="5696108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8399B3EE-3E5D-618F-4F63-E179399E697E}"/>
              </a:ext>
            </a:extLst>
          </p:cNvPr>
          <p:cNvSpPr/>
          <p:nvPr/>
        </p:nvSpPr>
        <p:spPr>
          <a:xfrm>
            <a:off x="-3611438" y="5541092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613C9054-3BDA-1CEE-8CB9-02DD088B133E}"/>
              </a:ext>
            </a:extLst>
          </p:cNvPr>
          <p:cNvSpPr/>
          <p:nvPr/>
        </p:nvSpPr>
        <p:spPr>
          <a:xfrm>
            <a:off x="-3708859" y="5639371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719768D7-84CE-B20B-1641-E98736617536}"/>
              </a:ext>
            </a:extLst>
          </p:cNvPr>
          <p:cNvSpPr/>
          <p:nvPr/>
        </p:nvSpPr>
        <p:spPr>
          <a:xfrm>
            <a:off x="-3569528" y="5604092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55080373-9B0E-1BC5-66DD-416CEF6EB795}"/>
              </a:ext>
            </a:extLst>
          </p:cNvPr>
          <p:cNvSpPr/>
          <p:nvPr/>
        </p:nvSpPr>
        <p:spPr>
          <a:xfrm>
            <a:off x="-3518773" y="5632090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78F90B3E-7100-30A4-9F9F-F67EB73B136A}"/>
              </a:ext>
            </a:extLst>
          </p:cNvPr>
          <p:cNvSpPr/>
          <p:nvPr/>
        </p:nvSpPr>
        <p:spPr>
          <a:xfrm>
            <a:off x="-3584347" y="5512108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57BB2D9B-05CC-2AA1-A227-28A30F147E12}"/>
              </a:ext>
            </a:extLst>
          </p:cNvPr>
          <p:cNvSpPr/>
          <p:nvPr/>
        </p:nvSpPr>
        <p:spPr>
          <a:xfrm>
            <a:off x="-3423535" y="5563353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01DCCD1D-F8C4-A3AE-F66D-2D26BF05F2D5}"/>
              </a:ext>
            </a:extLst>
          </p:cNvPr>
          <p:cNvSpPr/>
          <p:nvPr/>
        </p:nvSpPr>
        <p:spPr>
          <a:xfrm>
            <a:off x="-3685243" y="5548242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6AB8DA21-D7DF-737A-39BC-FD2067C0B209}"/>
              </a:ext>
            </a:extLst>
          </p:cNvPr>
          <p:cNvSpPr/>
          <p:nvPr/>
        </p:nvSpPr>
        <p:spPr>
          <a:xfrm>
            <a:off x="-3492896" y="5712637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AB1B4F8-C1E1-F8B7-F391-CDC282DAC89C}"/>
              </a:ext>
            </a:extLst>
          </p:cNvPr>
          <p:cNvSpPr/>
          <p:nvPr/>
        </p:nvSpPr>
        <p:spPr>
          <a:xfrm>
            <a:off x="-3499357" y="5783499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4AC1BCBD-9EB4-371D-DB19-F87F43EB5201}"/>
              </a:ext>
            </a:extLst>
          </p:cNvPr>
          <p:cNvSpPr/>
          <p:nvPr/>
        </p:nvSpPr>
        <p:spPr>
          <a:xfrm>
            <a:off x="-3560637" y="5780003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73B5AEB9-9877-29E3-4F3E-8628307B92F3}"/>
              </a:ext>
            </a:extLst>
          </p:cNvPr>
          <p:cNvSpPr/>
          <p:nvPr/>
        </p:nvSpPr>
        <p:spPr>
          <a:xfrm>
            <a:off x="-3600154" y="5624757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4B0A59B2-CD61-A410-9556-DC35063E77F6}"/>
              </a:ext>
            </a:extLst>
          </p:cNvPr>
          <p:cNvSpPr/>
          <p:nvPr/>
        </p:nvSpPr>
        <p:spPr>
          <a:xfrm>
            <a:off x="-3311942" y="5796000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4D7B37DF-B638-EAEE-2975-B4B6A16F96AA}"/>
              </a:ext>
            </a:extLst>
          </p:cNvPr>
          <p:cNvSpPr/>
          <p:nvPr/>
        </p:nvSpPr>
        <p:spPr>
          <a:xfrm>
            <a:off x="-3922818" y="5805146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BCE62E89-E37C-51F7-A9C7-93ACB93AE649}"/>
              </a:ext>
            </a:extLst>
          </p:cNvPr>
          <p:cNvSpPr/>
          <p:nvPr/>
        </p:nvSpPr>
        <p:spPr>
          <a:xfrm>
            <a:off x="-3800287" y="5645228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57CC4F00-09CD-1628-10C6-73ECD1E53E9A}"/>
              </a:ext>
            </a:extLst>
          </p:cNvPr>
          <p:cNvSpPr/>
          <p:nvPr/>
        </p:nvSpPr>
        <p:spPr>
          <a:xfrm>
            <a:off x="-3270497" y="5671426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4D957297-9F51-A4FE-5C21-9103550AF14A}"/>
              </a:ext>
            </a:extLst>
          </p:cNvPr>
          <p:cNvSpPr/>
          <p:nvPr/>
        </p:nvSpPr>
        <p:spPr>
          <a:xfrm>
            <a:off x="-3364745" y="5725394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0FE5439-B667-FF52-B816-EFB89CA759C0}"/>
              </a:ext>
            </a:extLst>
          </p:cNvPr>
          <p:cNvSpPr/>
          <p:nvPr/>
        </p:nvSpPr>
        <p:spPr>
          <a:xfrm>
            <a:off x="-3426187" y="5664419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380AA27B-6BEB-88B9-85F1-1F2E287F3207}"/>
              </a:ext>
            </a:extLst>
          </p:cNvPr>
          <p:cNvSpPr/>
          <p:nvPr/>
        </p:nvSpPr>
        <p:spPr>
          <a:xfrm>
            <a:off x="-3370277" y="5803684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FF799505-0790-6764-5FE1-184634D8F977}"/>
              </a:ext>
            </a:extLst>
          </p:cNvPr>
          <p:cNvSpPr/>
          <p:nvPr/>
        </p:nvSpPr>
        <p:spPr>
          <a:xfrm>
            <a:off x="-3625320" y="5645481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9C425824-A40D-D899-1054-C71EEF384CBA}"/>
              </a:ext>
            </a:extLst>
          </p:cNvPr>
          <p:cNvSpPr/>
          <p:nvPr/>
        </p:nvSpPr>
        <p:spPr>
          <a:xfrm>
            <a:off x="-3469421" y="5719208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99E06562-A71C-5F3C-3AE0-E23E2341C1B3}"/>
              </a:ext>
            </a:extLst>
          </p:cNvPr>
          <p:cNvSpPr/>
          <p:nvPr/>
        </p:nvSpPr>
        <p:spPr>
          <a:xfrm>
            <a:off x="-3657787" y="5673151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2D33FEB1-BBB9-9CAD-34BD-417E07EFEAD1}"/>
              </a:ext>
            </a:extLst>
          </p:cNvPr>
          <p:cNvSpPr/>
          <p:nvPr/>
        </p:nvSpPr>
        <p:spPr>
          <a:xfrm>
            <a:off x="-3712148" y="5715764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6861A81A-DF2A-8A47-612A-158CD00E1387}"/>
              </a:ext>
            </a:extLst>
          </p:cNvPr>
          <p:cNvSpPr/>
          <p:nvPr/>
        </p:nvSpPr>
        <p:spPr>
          <a:xfrm>
            <a:off x="-3746159" y="5666975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A2710BBD-7146-F858-C6BD-D2FD4BF8A146}"/>
              </a:ext>
            </a:extLst>
          </p:cNvPr>
          <p:cNvSpPr/>
          <p:nvPr/>
        </p:nvSpPr>
        <p:spPr>
          <a:xfrm>
            <a:off x="-3657832" y="5535302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4EA3D345-3160-C060-1CD1-2F332E9FAE09}"/>
              </a:ext>
            </a:extLst>
          </p:cNvPr>
          <p:cNvSpPr/>
          <p:nvPr/>
        </p:nvSpPr>
        <p:spPr>
          <a:xfrm>
            <a:off x="-3857464" y="5796766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F1E6CCE1-E923-084C-C87D-33917128DCCA}"/>
              </a:ext>
            </a:extLst>
          </p:cNvPr>
          <p:cNvSpPr/>
          <p:nvPr/>
        </p:nvSpPr>
        <p:spPr>
          <a:xfrm>
            <a:off x="-3765255" y="5731569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0A589776-F475-58A3-1EA3-F385DA47B3D5}"/>
              </a:ext>
            </a:extLst>
          </p:cNvPr>
          <p:cNvSpPr/>
          <p:nvPr/>
        </p:nvSpPr>
        <p:spPr>
          <a:xfrm>
            <a:off x="-3734061" y="5789279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F0D6C39E-3B91-DD1F-C8BE-8E4E3B9D9738}"/>
              </a:ext>
            </a:extLst>
          </p:cNvPr>
          <p:cNvSpPr/>
          <p:nvPr/>
        </p:nvSpPr>
        <p:spPr>
          <a:xfrm>
            <a:off x="-3584956" y="5779937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346DB844-2C8E-DC43-E6FF-7F3EE974866C}"/>
              </a:ext>
            </a:extLst>
          </p:cNvPr>
          <p:cNvSpPr/>
          <p:nvPr/>
        </p:nvSpPr>
        <p:spPr>
          <a:xfrm>
            <a:off x="-3598773" y="5702842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FD322787-6110-D5DA-CD39-3861B0DC91EB}"/>
              </a:ext>
            </a:extLst>
          </p:cNvPr>
          <p:cNvSpPr/>
          <p:nvPr/>
        </p:nvSpPr>
        <p:spPr>
          <a:xfrm>
            <a:off x="-3911436" y="5761375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B9180262-4A86-EF57-FC86-8E0B42E7D09A}"/>
              </a:ext>
            </a:extLst>
          </p:cNvPr>
          <p:cNvSpPr/>
          <p:nvPr/>
        </p:nvSpPr>
        <p:spPr>
          <a:xfrm>
            <a:off x="-3853148" y="5659699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389623DB-5BD1-E958-8135-D5F8E4CDE9BA}"/>
              </a:ext>
            </a:extLst>
          </p:cNvPr>
          <p:cNvSpPr/>
          <p:nvPr/>
        </p:nvSpPr>
        <p:spPr>
          <a:xfrm>
            <a:off x="-3709835" y="5715738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1C07C6F1-FB83-D2C5-F2CD-3241A89A92A1}"/>
              </a:ext>
            </a:extLst>
          </p:cNvPr>
          <p:cNvSpPr/>
          <p:nvPr/>
        </p:nvSpPr>
        <p:spPr>
          <a:xfrm>
            <a:off x="-3757046" y="5655284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C3ED3725-C78E-EF40-8551-50E1A81E5CD3}"/>
              </a:ext>
            </a:extLst>
          </p:cNvPr>
          <p:cNvSpPr/>
          <p:nvPr/>
        </p:nvSpPr>
        <p:spPr>
          <a:xfrm>
            <a:off x="-3511031" y="5596256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F80F6E7E-5032-7E7F-16F2-8410F3C32A05}"/>
              </a:ext>
            </a:extLst>
          </p:cNvPr>
          <p:cNvSpPr/>
          <p:nvPr/>
        </p:nvSpPr>
        <p:spPr>
          <a:xfrm>
            <a:off x="-3858304" y="5721109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61178F51-6D1D-7670-1965-65F5A8A00CEF}"/>
              </a:ext>
            </a:extLst>
          </p:cNvPr>
          <p:cNvSpPr/>
          <p:nvPr/>
        </p:nvSpPr>
        <p:spPr>
          <a:xfrm>
            <a:off x="-3440452" y="5674024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F69DFCFA-BDB5-A68D-6183-9AEA8D3C0EAD}"/>
              </a:ext>
            </a:extLst>
          </p:cNvPr>
          <p:cNvSpPr/>
          <p:nvPr/>
        </p:nvSpPr>
        <p:spPr>
          <a:xfrm>
            <a:off x="-3742060" y="5784560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AC9830D3-3E9C-93A1-2D14-9FCE23185041}"/>
              </a:ext>
            </a:extLst>
          </p:cNvPr>
          <p:cNvSpPr/>
          <p:nvPr/>
        </p:nvSpPr>
        <p:spPr>
          <a:xfrm>
            <a:off x="-3453397" y="5642478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AB6A0C2E-8144-FEEE-F87D-43DB220CA4DD}"/>
              </a:ext>
            </a:extLst>
          </p:cNvPr>
          <p:cNvSpPr/>
          <p:nvPr/>
        </p:nvSpPr>
        <p:spPr>
          <a:xfrm>
            <a:off x="-3696906" y="5685454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AB0091C8-4608-3D6B-068D-5470231BCAE5}"/>
              </a:ext>
            </a:extLst>
          </p:cNvPr>
          <p:cNvSpPr/>
          <p:nvPr/>
        </p:nvSpPr>
        <p:spPr>
          <a:xfrm>
            <a:off x="-3354719" y="5761443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0E7B068A-D2B8-5358-2584-F803CC54E7CB}"/>
              </a:ext>
            </a:extLst>
          </p:cNvPr>
          <p:cNvSpPr/>
          <p:nvPr/>
        </p:nvSpPr>
        <p:spPr>
          <a:xfrm rot="9217723">
            <a:off x="-470245" y="5277595"/>
            <a:ext cx="381795" cy="419571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3495173-8663-ECA4-2F83-C16CD8D14E5C}"/>
              </a:ext>
            </a:extLst>
          </p:cNvPr>
          <p:cNvGrpSpPr/>
          <p:nvPr/>
        </p:nvGrpSpPr>
        <p:grpSpPr>
          <a:xfrm rot="20517734">
            <a:off x="2357595" y="4282410"/>
            <a:ext cx="831263" cy="449709"/>
            <a:chOff x="7550965" y="1684879"/>
            <a:chExt cx="1512194" cy="741715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CB5CC322-B054-985A-77CA-5C8E5D748ED1}"/>
                </a:ext>
              </a:extLst>
            </p:cNvPr>
            <p:cNvSpPr/>
            <p:nvPr/>
          </p:nvSpPr>
          <p:spPr>
            <a:xfrm>
              <a:off x="7625778" y="1684879"/>
              <a:ext cx="1437381" cy="741715"/>
            </a:xfrm>
            <a:custGeom>
              <a:avLst/>
              <a:gdLst>
                <a:gd name="connsiteX0" fmla="*/ 1430591 w 1437381"/>
                <a:gd name="connsiteY0" fmla="*/ 419574 h 741715"/>
                <a:gd name="connsiteX1" fmla="*/ 621347 w 1437381"/>
                <a:gd name="connsiteY1" fmla="*/ 6443 h 741715"/>
                <a:gd name="connsiteX2" fmla="*/ 74993 w 1437381"/>
                <a:gd name="connsiteY2" fmla="*/ 142015 h 741715"/>
                <a:gd name="connsiteX3" fmla="*/ 0 w 1437381"/>
                <a:gd name="connsiteY3" fmla="*/ 505680 h 741715"/>
                <a:gd name="connsiteX4" fmla="*/ 228219 w 1437381"/>
                <a:gd name="connsiteY4" fmla="*/ 546955 h 741715"/>
                <a:gd name="connsiteX5" fmla="*/ 612902 w 1437381"/>
                <a:gd name="connsiteY5" fmla="*/ 736883 h 741715"/>
                <a:gd name="connsiteX6" fmla="*/ 713613 w 1437381"/>
                <a:gd name="connsiteY6" fmla="*/ 576101 h 741715"/>
                <a:gd name="connsiteX7" fmla="*/ 653352 w 1437381"/>
                <a:gd name="connsiteY7" fmla="*/ 474057 h 741715"/>
                <a:gd name="connsiteX8" fmla="*/ 1430591 w 1437381"/>
                <a:gd name="connsiteY8" fmla="*/ 419574 h 741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7381" h="741715">
                  <a:moveTo>
                    <a:pt x="1430591" y="419574"/>
                  </a:moveTo>
                  <a:cubicBezTo>
                    <a:pt x="1497647" y="173130"/>
                    <a:pt x="1056450" y="-40166"/>
                    <a:pt x="621347" y="6443"/>
                  </a:cubicBezTo>
                  <a:cubicBezTo>
                    <a:pt x="186245" y="53115"/>
                    <a:pt x="247015" y="164177"/>
                    <a:pt x="74993" y="142015"/>
                  </a:cubicBezTo>
                  <a:lnTo>
                    <a:pt x="0" y="505680"/>
                  </a:lnTo>
                  <a:cubicBezTo>
                    <a:pt x="0" y="505680"/>
                    <a:pt x="46165" y="481232"/>
                    <a:pt x="228219" y="546955"/>
                  </a:cubicBezTo>
                  <a:cubicBezTo>
                    <a:pt x="410273" y="612677"/>
                    <a:pt x="414338" y="712944"/>
                    <a:pt x="612902" y="736883"/>
                  </a:cubicBezTo>
                  <a:cubicBezTo>
                    <a:pt x="811466" y="760823"/>
                    <a:pt x="898969" y="694021"/>
                    <a:pt x="713613" y="576101"/>
                  </a:cubicBezTo>
                  <a:cubicBezTo>
                    <a:pt x="651573" y="536668"/>
                    <a:pt x="601852" y="525238"/>
                    <a:pt x="653352" y="474057"/>
                  </a:cubicBezTo>
                  <a:cubicBezTo>
                    <a:pt x="818007" y="310417"/>
                    <a:pt x="1395031" y="550384"/>
                    <a:pt x="1430591" y="41957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82D976DC-BB21-0B27-27CD-1F5C329E93B2}"/>
                </a:ext>
              </a:extLst>
            </p:cNvPr>
            <p:cNvSpPr/>
            <p:nvPr/>
          </p:nvSpPr>
          <p:spPr>
            <a:xfrm>
              <a:off x="7550965" y="1732081"/>
              <a:ext cx="303106" cy="499849"/>
            </a:xfrm>
            <a:custGeom>
              <a:avLst/>
              <a:gdLst>
                <a:gd name="connsiteX0" fmla="*/ 93736 w 303106"/>
                <a:gd name="connsiteY0" fmla="*/ 21852 h 499849"/>
                <a:gd name="connsiteX1" fmla="*/ 292364 w 303106"/>
                <a:gd name="connsiteY1" fmla="*/ 71128 h 499849"/>
                <a:gd name="connsiteX2" fmla="*/ 156283 w 303106"/>
                <a:gd name="connsiteY2" fmla="*/ 419806 h 499849"/>
                <a:gd name="connsiteX3" fmla="*/ 136471 w 303106"/>
                <a:gd name="connsiteY3" fmla="*/ 491498 h 499849"/>
                <a:gd name="connsiteX4" fmla="*/ 9471 w 303106"/>
                <a:gd name="connsiteY4" fmla="*/ 407741 h 499849"/>
                <a:gd name="connsiteX5" fmla="*/ 93800 w 303106"/>
                <a:gd name="connsiteY5" fmla="*/ 21915 h 49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3106" h="499849">
                  <a:moveTo>
                    <a:pt x="93736" y="21852"/>
                  </a:moveTo>
                  <a:cubicBezTo>
                    <a:pt x="158189" y="-13010"/>
                    <a:pt x="350276" y="-12629"/>
                    <a:pt x="292364" y="71128"/>
                  </a:cubicBezTo>
                  <a:cubicBezTo>
                    <a:pt x="234452" y="154884"/>
                    <a:pt x="142694" y="353004"/>
                    <a:pt x="156283" y="419806"/>
                  </a:cubicBezTo>
                  <a:cubicBezTo>
                    <a:pt x="169872" y="486608"/>
                    <a:pt x="238897" y="498038"/>
                    <a:pt x="136471" y="491498"/>
                  </a:cubicBezTo>
                  <a:cubicBezTo>
                    <a:pt x="33982" y="484957"/>
                    <a:pt x="-23930" y="547314"/>
                    <a:pt x="9471" y="407741"/>
                  </a:cubicBezTo>
                  <a:cubicBezTo>
                    <a:pt x="42872" y="268168"/>
                    <a:pt x="42238" y="49792"/>
                    <a:pt x="93800" y="219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24543057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med" advClick="0" advTm="0">
        <p159:morph option="byObject"/>
      </p:transition>
    </mc:Choice>
    <mc:Fallback xmlns="">
      <p:transition spd="med" advClick="0" advTm="0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2293672" y="4894650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2404703" y="5762016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5343100" y="4231589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 rot="19619408">
            <a:off x="-5075495" y="5203253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 rot="18201408">
            <a:off x="2501552" y="443157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6660915" y="4723714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-5420995" y="5340623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-2729309" y="5633968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CC4F4AD6-1907-3CC7-0BF7-B973FD75D214}"/>
              </a:ext>
            </a:extLst>
          </p:cNvPr>
          <p:cNvSpPr/>
          <p:nvPr/>
        </p:nvSpPr>
        <p:spPr>
          <a:xfrm>
            <a:off x="-5083283" y="5574284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3" name="Freeform: Shape 162">
            <a:extLst>
              <a:ext uri="{FF2B5EF4-FFF2-40B4-BE49-F238E27FC236}">
                <a16:creationId xmlns:a16="http://schemas.microsoft.com/office/drawing/2014/main" id="{566364D6-41F4-DC79-59FD-76DDCF246380}"/>
              </a:ext>
            </a:extLst>
          </p:cNvPr>
          <p:cNvSpPr/>
          <p:nvPr/>
        </p:nvSpPr>
        <p:spPr>
          <a:xfrm>
            <a:off x="-5359254" y="5556383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9D4F2889-4B52-0BD9-910E-DE55DD602165}"/>
              </a:ext>
            </a:extLst>
          </p:cNvPr>
          <p:cNvSpPr/>
          <p:nvPr/>
        </p:nvSpPr>
        <p:spPr>
          <a:xfrm>
            <a:off x="-5228850" y="5450949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-2463080" y="5032726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-2673635" y="5080605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-2823427" y="5090709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-2947911" y="4980254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36E0F99-FB08-5D2A-95D1-279DCFA5EF1E}"/>
              </a:ext>
            </a:extLst>
          </p:cNvPr>
          <p:cNvSpPr/>
          <p:nvPr/>
        </p:nvSpPr>
        <p:spPr>
          <a:xfrm>
            <a:off x="-3449285" y="5607167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340D4DCF-CC94-B616-BC47-37945851DE1A}"/>
              </a:ext>
            </a:extLst>
          </p:cNvPr>
          <p:cNvSpPr/>
          <p:nvPr/>
        </p:nvSpPr>
        <p:spPr>
          <a:xfrm>
            <a:off x="-3430475" y="5542421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9367FBC3-65BE-CD75-49B3-DA9C733FFDEE}"/>
              </a:ext>
            </a:extLst>
          </p:cNvPr>
          <p:cNvSpPr/>
          <p:nvPr/>
        </p:nvSpPr>
        <p:spPr>
          <a:xfrm>
            <a:off x="-3368706" y="5547006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D27A515-7D22-F38D-8D0E-C232C7E21125}"/>
              </a:ext>
            </a:extLst>
          </p:cNvPr>
          <p:cNvSpPr/>
          <p:nvPr/>
        </p:nvSpPr>
        <p:spPr>
          <a:xfrm>
            <a:off x="-3315322" y="5696108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8399B3EE-3E5D-618F-4F63-E179399E697E}"/>
              </a:ext>
            </a:extLst>
          </p:cNvPr>
          <p:cNvSpPr/>
          <p:nvPr/>
        </p:nvSpPr>
        <p:spPr>
          <a:xfrm>
            <a:off x="-3611438" y="5541092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613C9054-3BDA-1CEE-8CB9-02DD088B133E}"/>
              </a:ext>
            </a:extLst>
          </p:cNvPr>
          <p:cNvSpPr/>
          <p:nvPr/>
        </p:nvSpPr>
        <p:spPr>
          <a:xfrm>
            <a:off x="-3708859" y="5639371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719768D7-84CE-B20B-1641-E98736617536}"/>
              </a:ext>
            </a:extLst>
          </p:cNvPr>
          <p:cNvSpPr/>
          <p:nvPr/>
        </p:nvSpPr>
        <p:spPr>
          <a:xfrm>
            <a:off x="-3569528" y="5604092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55080373-9B0E-1BC5-66DD-416CEF6EB795}"/>
              </a:ext>
            </a:extLst>
          </p:cNvPr>
          <p:cNvSpPr/>
          <p:nvPr/>
        </p:nvSpPr>
        <p:spPr>
          <a:xfrm>
            <a:off x="-3518773" y="5632090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78F90B3E-7100-30A4-9F9F-F67EB73B136A}"/>
              </a:ext>
            </a:extLst>
          </p:cNvPr>
          <p:cNvSpPr/>
          <p:nvPr/>
        </p:nvSpPr>
        <p:spPr>
          <a:xfrm>
            <a:off x="-3584347" y="5512108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57BB2D9B-05CC-2AA1-A227-28A30F147E12}"/>
              </a:ext>
            </a:extLst>
          </p:cNvPr>
          <p:cNvSpPr/>
          <p:nvPr/>
        </p:nvSpPr>
        <p:spPr>
          <a:xfrm>
            <a:off x="-3423535" y="5563353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01DCCD1D-F8C4-A3AE-F66D-2D26BF05F2D5}"/>
              </a:ext>
            </a:extLst>
          </p:cNvPr>
          <p:cNvSpPr/>
          <p:nvPr/>
        </p:nvSpPr>
        <p:spPr>
          <a:xfrm>
            <a:off x="-3685243" y="5548242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6AB8DA21-D7DF-737A-39BC-FD2067C0B209}"/>
              </a:ext>
            </a:extLst>
          </p:cNvPr>
          <p:cNvSpPr/>
          <p:nvPr/>
        </p:nvSpPr>
        <p:spPr>
          <a:xfrm>
            <a:off x="-3492896" y="5712637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AB1B4F8-C1E1-F8B7-F391-CDC282DAC89C}"/>
              </a:ext>
            </a:extLst>
          </p:cNvPr>
          <p:cNvSpPr/>
          <p:nvPr/>
        </p:nvSpPr>
        <p:spPr>
          <a:xfrm>
            <a:off x="-3499357" y="5783499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4AC1BCBD-9EB4-371D-DB19-F87F43EB5201}"/>
              </a:ext>
            </a:extLst>
          </p:cNvPr>
          <p:cNvSpPr/>
          <p:nvPr/>
        </p:nvSpPr>
        <p:spPr>
          <a:xfrm>
            <a:off x="-3560637" y="5780003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73B5AEB9-9877-29E3-4F3E-8628307B92F3}"/>
              </a:ext>
            </a:extLst>
          </p:cNvPr>
          <p:cNvSpPr/>
          <p:nvPr/>
        </p:nvSpPr>
        <p:spPr>
          <a:xfrm>
            <a:off x="-3600154" y="5624757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4B0A59B2-CD61-A410-9556-DC35063E77F6}"/>
              </a:ext>
            </a:extLst>
          </p:cNvPr>
          <p:cNvSpPr/>
          <p:nvPr/>
        </p:nvSpPr>
        <p:spPr>
          <a:xfrm>
            <a:off x="-3311942" y="5796000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4D7B37DF-B638-EAEE-2975-B4B6A16F96AA}"/>
              </a:ext>
            </a:extLst>
          </p:cNvPr>
          <p:cNvSpPr/>
          <p:nvPr/>
        </p:nvSpPr>
        <p:spPr>
          <a:xfrm>
            <a:off x="-3922818" y="5805146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BCE62E89-E37C-51F7-A9C7-93ACB93AE649}"/>
              </a:ext>
            </a:extLst>
          </p:cNvPr>
          <p:cNvSpPr/>
          <p:nvPr/>
        </p:nvSpPr>
        <p:spPr>
          <a:xfrm>
            <a:off x="-3800287" y="5645228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57CC4F00-09CD-1628-10C6-73ECD1E53E9A}"/>
              </a:ext>
            </a:extLst>
          </p:cNvPr>
          <p:cNvSpPr/>
          <p:nvPr/>
        </p:nvSpPr>
        <p:spPr>
          <a:xfrm>
            <a:off x="-3270497" y="5671426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4D957297-9F51-A4FE-5C21-9103550AF14A}"/>
              </a:ext>
            </a:extLst>
          </p:cNvPr>
          <p:cNvSpPr/>
          <p:nvPr/>
        </p:nvSpPr>
        <p:spPr>
          <a:xfrm>
            <a:off x="-3364745" y="5725394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0FE5439-B667-FF52-B816-EFB89CA759C0}"/>
              </a:ext>
            </a:extLst>
          </p:cNvPr>
          <p:cNvSpPr/>
          <p:nvPr/>
        </p:nvSpPr>
        <p:spPr>
          <a:xfrm>
            <a:off x="-3426187" y="5664419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380AA27B-6BEB-88B9-85F1-1F2E287F3207}"/>
              </a:ext>
            </a:extLst>
          </p:cNvPr>
          <p:cNvSpPr/>
          <p:nvPr/>
        </p:nvSpPr>
        <p:spPr>
          <a:xfrm>
            <a:off x="-3370277" y="5803684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FF799505-0790-6764-5FE1-184634D8F977}"/>
              </a:ext>
            </a:extLst>
          </p:cNvPr>
          <p:cNvSpPr/>
          <p:nvPr/>
        </p:nvSpPr>
        <p:spPr>
          <a:xfrm>
            <a:off x="-3625320" y="5645481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9C425824-A40D-D899-1054-C71EEF384CBA}"/>
              </a:ext>
            </a:extLst>
          </p:cNvPr>
          <p:cNvSpPr/>
          <p:nvPr/>
        </p:nvSpPr>
        <p:spPr>
          <a:xfrm>
            <a:off x="-3469421" y="5719208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99E06562-A71C-5F3C-3AE0-E23E2341C1B3}"/>
              </a:ext>
            </a:extLst>
          </p:cNvPr>
          <p:cNvSpPr/>
          <p:nvPr/>
        </p:nvSpPr>
        <p:spPr>
          <a:xfrm>
            <a:off x="-3657787" y="5673151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2D33FEB1-BBB9-9CAD-34BD-417E07EFEAD1}"/>
              </a:ext>
            </a:extLst>
          </p:cNvPr>
          <p:cNvSpPr/>
          <p:nvPr/>
        </p:nvSpPr>
        <p:spPr>
          <a:xfrm>
            <a:off x="-3712148" y="5715764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6861A81A-DF2A-8A47-612A-158CD00E1387}"/>
              </a:ext>
            </a:extLst>
          </p:cNvPr>
          <p:cNvSpPr/>
          <p:nvPr/>
        </p:nvSpPr>
        <p:spPr>
          <a:xfrm>
            <a:off x="-3746159" y="5666975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A2710BBD-7146-F858-C6BD-D2FD4BF8A146}"/>
              </a:ext>
            </a:extLst>
          </p:cNvPr>
          <p:cNvSpPr/>
          <p:nvPr/>
        </p:nvSpPr>
        <p:spPr>
          <a:xfrm>
            <a:off x="-3657832" y="5535302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4EA3D345-3160-C060-1CD1-2F332E9FAE09}"/>
              </a:ext>
            </a:extLst>
          </p:cNvPr>
          <p:cNvSpPr/>
          <p:nvPr/>
        </p:nvSpPr>
        <p:spPr>
          <a:xfrm>
            <a:off x="-3857464" y="5796766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F1E6CCE1-E923-084C-C87D-33917128DCCA}"/>
              </a:ext>
            </a:extLst>
          </p:cNvPr>
          <p:cNvSpPr/>
          <p:nvPr/>
        </p:nvSpPr>
        <p:spPr>
          <a:xfrm>
            <a:off x="-3765255" y="5731569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0A589776-F475-58A3-1EA3-F385DA47B3D5}"/>
              </a:ext>
            </a:extLst>
          </p:cNvPr>
          <p:cNvSpPr/>
          <p:nvPr/>
        </p:nvSpPr>
        <p:spPr>
          <a:xfrm>
            <a:off x="-3734061" y="5789279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F0D6C39E-3B91-DD1F-C8BE-8E4E3B9D9738}"/>
              </a:ext>
            </a:extLst>
          </p:cNvPr>
          <p:cNvSpPr/>
          <p:nvPr/>
        </p:nvSpPr>
        <p:spPr>
          <a:xfrm>
            <a:off x="-3584956" y="5779937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346DB844-2C8E-DC43-E6FF-7F3EE974866C}"/>
              </a:ext>
            </a:extLst>
          </p:cNvPr>
          <p:cNvSpPr/>
          <p:nvPr/>
        </p:nvSpPr>
        <p:spPr>
          <a:xfrm>
            <a:off x="-3598773" y="5702842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FD322787-6110-D5DA-CD39-3861B0DC91EB}"/>
              </a:ext>
            </a:extLst>
          </p:cNvPr>
          <p:cNvSpPr/>
          <p:nvPr/>
        </p:nvSpPr>
        <p:spPr>
          <a:xfrm>
            <a:off x="-3911436" y="5761375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B9180262-4A86-EF57-FC86-8E0B42E7D09A}"/>
              </a:ext>
            </a:extLst>
          </p:cNvPr>
          <p:cNvSpPr/>
          <p:nvPr/>
        </p:nvSpPr>
        <p:spPr>
          <a:xfrm>
            <a:off x="-3853148" y="5659699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389623DB-5BD1-E958-8135-D5F8E4CDE9BA}"/>
              </a:ext>
            </a:extLst>
          </p:cNvPr>
          <p:cNvSpPr/>
          <p:nvPr/>
        </p:nvSpPr>
        <p:spPr>
          <a:xfrm>
            <a:off x="-3709835" y="5715738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1C07C6F1-FB83-D2C5-F2CD-3241A89A92A1}"/>
              </a:ext>
            </a:extLst>
          </p:cNvPr>
          <p:cNvSpPr/>
          <p:nvPr/>
        </p:nvSpPr>
        <p:spPr>
          <a:xfrm>
            <a:off x="-3757046" y="5655284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C3ED3725-C78E-EF40-8551-50E1A81E5CD3}"/>
              </a:ext>
            </a:extLst>
          </p:cNvPr>
          <p:cNvSpPr/>
          <p:nvPr/>
        </p:nvSpPr>
        <p:spPr>
          <a:xfrm>
            <a:off x="-3511031" y="5596256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F80F6E7E-5032-7E7F-16F2-8410F3C32A05}"/>
              </a:ext>
            </a:extLst>
          </p:cNvPr>
          <p:cNvSpPr/>
          <p:nvPr/>
        </p:nvSpPr>
        <p:spPr>
          <a:xfrm>
            <a:off x="-3858304" y="5721109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61178F51-6D1D-7670-1965-65F5A8A00CEF}"/>
              </a:ext>
            </a:extLst>
          </p:cNvPr>
          <p:cNvSpPr/>
          <p:nvPr/>
        </p:nvSpPr>
        <p:spPr>
          <a:xfrm>
            <a:off x="-3440452" y="5674024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F69DFCFA-BDB5-A68D-6183-9AEA8D3C0EAD}"/>
              </a:ext>
            </a:extLst>
          </p:cNvPr>
          <p:cNvSpPr/>
          <p:nvPr/>
        </p:nvSpPr>
        <p:spPr>
          <a:xfrm>
            <a:off x="-3742060" y="5784560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AC9830D3-3E9C-93A1-2D14-9FCE23185041}"/>
              </a:ext>
            </a:extLst>
          </p:cNvPr>
          <p:cNvSpPr/>
          <p:nvPr/>
        </p:nvSpPr>
        <p:spPr>
          <a:xfrm>
            <a:off x="-3453397" y="5642478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AB6A0C2E-8144-FEEE-F87D-43DB220CA4DD}"/>
              </a:ext>
            </a:extLst>
          </p:cNvPr>
          <p:cNvSpPr/>
          <p:nvPr/>
        </p:nvSpPr>
        <p:spPr>
          <a:xfrm>
            <a:off x="-3696906" y="5685454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AB0091C8-4608-3D6B-068D-5470231BCAE5}"/>
              </a:ext>
            </a:extLst>
          </p:cNvPr>
          <p:cNvSpPr/>
          <p:nvPr/>
        </p:nvSpPr>
        <p:spPr>
          <a:xfrm>
            <a:off x="-3354719" y="5761443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CD4EB95B-D5D6-57F7-3562-E25D77BB7469}"/>
              </a:ext>
            </a:extLst>
          </p:cNvPr>
          <p:cNvSpPr/>
          <p:nvPr/>
        </p:nvSpPr>
        <p:spPr>
          <a:xfrm rot="13446069">
            <a:off x="3677" y="5057454"/>
            <a:ext cx="587731" cy="6458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2345FA65-2C99-7AE1-47FF-351ABA9D0621}"/>
              </a:ext>
            </a:extLst>
          </p:cNvPr>
          <p:cNvGrpSpPr/>
          <p:nvPr/>
        </p:nvGrpSpPr>
        <p:grpSpPr>
          <a:xfrm rot="598221">
            <a:off x="-365173" y="4830659"/>
            <a:ext cx="831263" cy="449709"/>
            <a:chOff x="7550965" y="1684879"/>
            <a:chExt cx="1512194" cy="741715"/>
          </a:xfrm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C2FEB9D1-211C-DB2A-469E-FBF8BC9B2677}"/>
                </a:ext>
              </a:extLst>
            </p:cNvPr>
            <p:cNvSpPr/>
            <p:nvPr/>
          </p:nvSpPr>
          <p:spPr>
            <a:xfrm>
              <a:off x="7625778" y="1684879"/>
              <a:ext cx="1437381" cy="741715"/>
            </a:xfrm>
            <a:custGeom>
              <a:avLst/>
              <a:gdLst>
                <a:gd name="connsiteX0" fmla="*/ 1430591 w 1437381"/>
                <a:gd name="connsiteY0" fmla="*/ 419574 h 741715"/>
                <a:gd name="connsiteX1" fmla="*/ 621347 w 1437381"/>
                <a:gd name="connsiteY1" fmla="*/ 6443 h 741715"/>
                <a:gd name="connsiteX2" fmla="*/ 74993 w 1437381"/>
                <a:gd name="connsiteY2" fmla="*/ 142015 h 741715"/>
                <a:gd name="connsiteX3" fmla="*/ 0 w 1437381"/>
                <a:gd name="connsiteY3" fmla="*/ 505680 h 741715"/>
                <a:gd name="connsiteX4" fmla="*/ 228219 w 1437381"/>
                <a:gd name="connsiteY4" fmla="*/ 546955 h 741715"/>
                <a:gd name="connsiteX5" fmla="*/ 612902 w 1437381"/>
                <a:gd name="connsiteY5" fmla="*/ 736883 h 741715"/>
                <a:gd name="connsiteX6" fmla="*/ 713613 w 1437381"/>
                <a:gd name="connsiteY6" fmla="*/ 576101 h 741715"/>
                <a:gd name="connsiteX7" fmla="*/ 653352 w 1437381"/>
                <a:gd name="connsiteY7" fmla="*/ 474057 h 741715"/>
                <a:gd name="connsiteX8" fmla="*/ 1430591 w 1437381"/>
                <a:gd name="connsiteY8" fmla="*/ 419574 h 741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7381" h="741715">
                  <a:moveTo>
                    <a:pt x="1430591" y="419574"/>
                  </a:moveTo>
                  <a:cubicBezTo>
                    <a:pt x="1497647" y="173130"/>
                    <a:pt x="1056450" y="-40166"/>
                    <a:pt x="621347" y="6443"/>
                  </a:cubicBezTo>
                  <a:cubicBezTo>
                    <a:pt x="186245" y="53115"/>
                    <a:pt x="247015" y="164177"/>
                    <a:pt x="74993" y="142015"/>
                  </a:cubicBezTo>
                  <a:lnTo>
                    <a:pt x="0" y="505680"/>
                  </a:lnTo>
                  <a:cubicBezTo>
                    <a:pt x="0" y="505680"/>
                    <a:pt x="46165" y="481232"/>
                    <a:pt x="228219" y="546955"/>
                  </a:cubicBezTo>
                  <a:cubicBezTo>
                    <a:pt x="410273" y="612677"/>
                    <a:pt x="414338" y="712944"/>
                    <a:pt x="612902" y="736883"/>
                  </a:cubicBezTo>
                  <a:cubicBezTo>
                    <a:pt x="811466" y="760823"/>
                    <a:pt x="898969" y="694021"/>
                    <a:pt x="713613" y="576101"/>
                  </a:cubicBezTo>
                  <a:cubicBezTo>
                    <a:pt x="651573" y="536668"/>
                    <a:pt x="601852" y="525238"/>
                    <a:pt x="653352" y="474057"/>
                  </a:cubicBezTo>
                  <a:cubicBezTo>
                    <a:pt x="818007" y="310417"/>
                    <a:pt x="1395031" y="550384"/>
                    <a:pt x="1430591" y="41957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AFF209BB-E47B-426D-8906-19C72051524B}"/>
                </a:ext>
              </a:extLst>
            </p:cNvPr>
            <p:cNvSpPr/>
            <p:nvPr/>
          </p:nvSpPr>
          <p:spPr>
            <a:xfrm>
              <a:off x="7550965" y="1732081"/>
              <a:ext cx="303106" cy="499849"/>
            </a:xfrm>
            <a:custGeom>
              <a:avLst/>
              <a:gdLst>
                <a:gd name="connsiteX0" fmla="*/ 93736 w 303106"/>
                <a:gd name="connsiteY0" fmla="*/ 21852 h 499849"/>
                <a:gd name="connsiteX1" fmla="*/ 292364 w 303106"/>
                <a:gd name="connsiteY1" fmla="*/ 71128 h 499849"/>
                <a:gd name="connsiteX2" fmla="*/ 156283 w 303106"/>
                <a:gd name="connsiteY2" fmla="*/ 419806 h 499849"/>
                <a:gd name="connsiteX3" fmla="*/ 136471 w 303106"/>
                <a:gd name="connsiteY3" fmla="*/ 491498 h 499849"/>
                <a:gd name="connsiteX4" fmla="*/ 9471 w 303106"/>
                <a:gd name="connsiteY4" fmla="*/ 407741 h 499849"/>
                <a:gd name="connsiteX5" fmla="*/ 93800 w 303106"/>
                <a:gd name="connsiteY5" fmla="*/ 21915 h 49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3106" h="499849">
                  <a:moveTo>
                    <a:pt x="93736" y="21852"/>
                  </a:moveTo>
                  <a:cubicBezTo>
                    <a:pt x="158189" y="-13010"/>
                    <a:pt x="350276" y="-12629"/>
                    <a:pt x="292364" y="71128"/>
                  </a:cubicBezTo>
                  <a:cubicBezTo>
                    <a:pt x="234452" y="154884"/>
                    <a:pt x="142694" y="353004"/>
                    <a:pt x="156283" y="419806"/>
                  </a:cubicBezTo>
                  <a:cubicBezTo>
                    <a:pt x="169872" y="486608"/>
                    <a:pt x="238897" y="498038"/>
                    <a:pt x="136471" y="491498"/>
                  </a:cubicBezTo>
                  <a:cubicBezTo>
                    <a:pt x="33982" y="484957"/>
                    <a:pt x="-23930" y="547314"/>
                    <a:pt x="9471" y="407741"/>
                  </a:cubicBezTo>
                  <a:cubicBezTo>
                    <a:pt x="42872" y="268168"/>
                    <a:pt x="42238" y="49792"/>
                    <a:pt x="93800" y="219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0542714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med" advClick="0" advTm="0">
        <p159:morph option="byObject"/>
      </p:transition>
    </mc:Choice>
    <mc:Fallback xmlns="">
      <p:transition spd="med" advClick="0" advTm="0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2293672" y="4894650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2404703" y="5762016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5343100" y="4231589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 rot="19619408">
            <a:off x="-5075495" y="5203253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 rot="18201408">
            <a:off x="2501552" y="443157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6660915" y="4723714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-5420995" y="5340623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-2729309" y="5633968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CC4F4AD6-1907-3CC7-0BF7-B973FD75D214}"/>
              </a:ext>
            </a:extLst>
          </p:cNvPr>
          <p:cNvSpPr/>
          <p:nvPr/>
        </p:nvSpPr>
        <p:spPr>
          <a:xfrm>
            <a:off x="-5083283" y="5574284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3" name="Freeform: Shape 162">
            <a:extLst>
              <a:ext uri="{FF2B5EF4-FFF2-40B4-BE49-F238E27FC236}">
                <a16:creationId xmlns:a16="http://schemas.microsoft.com/office/drawing/2014/main" id="{566364D6-41F4-DC79-59FD-76DDCF246380}"/>
              </a:ext>
            </a:extLst>
          </p:cNvPr>
          <p:cNvSpPr/>
          <p:nvPr/>
        </p:nvSpPr>
        <p:spPr>
          <a:xfrm>
            <a:off x="-5359254" y="5556383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9D4F2889-4B52-0BD9-910E-DE55DD602165}"/>
              </a:ext>
            </a:extLst>
          </p:cNvPr>
          <p:cNvSpPr/>
          <p:nvPr/>
        </p:nvSpPr>
        <p:spPr>
          <a:xfrm>
            <a:off x="-5228850" y="5450949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-2463080" y="5032726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-2673635" y="5080605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-2823427" y="5090709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-2947911" y="4980254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36E0F99-FB08-5D2A-95D1-279DCFA5EF1E}"/>
              </a:ext>
            </a:extLst>
          </p:cNvPr>
          <p:cNvSpPr/>
          <p:nvPr/>
        </p:nvSpPr>
        <p:spPr>
          <a:xfrm>
            <a:off x="-3449285" y="5607167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340D4DCF-CC94-B616-BC47-37945851DE1A}"/>
              </a:ext>
            </a:extLst>
          </p:cNvPr>
          <p:cNvSpPr/>
          <p:nvPr/>
        </p:nvSpPr>
        <p:spPr>
          <a:xfrm>
            <a:off x="-3430475" y="5542421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9367FBC3-65BE-CD75-49B3-DA9C733FFDEE}"/>
              </a:ext>
            </a:extLst>
          </p:cNvPr>
          <p:cNvSpPr/>
          <p:nvPr/>
        </p:nvSpPr>
        <p:spPr>
          <a:xfrm>
            <a:off x="-3368706" y="5547006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D27A515-7D22-F38D-8D0E-C232C7E21125}"/>
              </a:ext>
            </a:extLst>
          </p:cNvPr>
          <p:cNvSpPr/>
          <p:nvPr/>
        </p:nvSpPr>
        <p:spPr>
          <a:xfrm>
            <a:off x="-3315322" y="5696108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8399B3EE-3E5D-618F-4F63-E179399E697E}"/>
              </a:ext>
            </a:extLst>
          </p:cNvPr>
          <p:cNvSpPr/>
          <p:nvPr/>
        </p:nvSpPr>
        <p:spPr>
          <a:xfrm>
            <a:off x="-3611438" y="5541092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613C9054-3BDA-1CEE-8CB9-02DD088B133E}"/>
              </a:ext>
            </a:extLst>
          </p:cNvPr>
          <p:cNvSpPr/>
          <p:nvPr/>
        </p:nvSpPr>
        <p:spPr>
          <a:xfrm>
            <a:off x="-3708859" y="5639371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719768D7-84CE-B20B-1641-E98736617536}"/>
              </a:ext>
            </a:extLst>
          </p:cNvPr>
          <p:cNvSpPr/>
          <p:nvPr/>
        </p:nvSpPr>
        <p:spPr>
          <a:xfrm>
            <a:off x="-3569528" y="5604092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55080373-9B0E-1BC5-66DD-416CEF6EB795}"/>
              </a:ext>
            </a:extLst>
          </p:cNvPr>
          <p:cNvSpPr/>
          <p:nvPr/>
        </p:nvSpPr>
        <p:spPr>
          <a:xfrm>
            <a:off x="-3518773" y="5632090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78F90B3E-7100-30A4-9F9F-F67EB73B136A}"/>
              </a:ext>
            </a:extLst>
          </p:cNvPr>
          <p:cNvSpPr/>
          <p:nvPr/>
        </p:nvSpPr>
        <p:spPr>
          <a:xfrm>
            <a:off x="-3584347" y="5512108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57BB2D9B-05CC-2AA1-A227-28A30F147E12}"/>
              </a:ext>
            </a:extLst>
          </p:cNvPr>
          <p:cNvSpPr/>
          <p:nvPr/>
        </p:nvSpPr>
        <p:spPr>
          <a:xfrm>
            <a:off x="-3423535" y="5563353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01DCCD1D-F8C4-A3AE-F66D-2D26BF05F2D5}"/>
              </a:ext>
            </a:extLst>
          </p:cNvPr>
          <p:cNvSpPr/>
          <p:nvPr/>
        </p:nvSpPr>
        <p:spPr>
          <a:xfrm>
            <a:off x="-3685243" y="5548242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6AB8DA21-D7DF-737A-39BC-FD2067C0B209}"/>
              </a:ext>
            </a:extLst>
          </p:cNvPr>
          <p:cNvSpPr/>
          <p:nvPr/>
        </p:nvSpPr>
        <p:spPr>
          <a:xfrm>
            <a:off x="-3492896" y="5712637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AB1B4F8-C1E1-F8B7-F391-CDC282DAC89C}"/>
              </a:ext>
            </a:extLst>
          </p:cNvPr>
          <p:cNvSpPr/>
          <p:nvPr/>
        </p:nvSpPr>
        <p:spPr>
          <a:xfrm>
            <a:off x="-3499357" y="5783499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4AC1BCBD-9EB4-371D-DB19-F87F43EB5201}"/>
              </a:ext>
            </a:extLst>
          </p:cNvPr>
          <p:cNvSpPr/>
          <p:nvPr/>
        </p:nvSpPr>
        <p:spPr>
          <a:xfrm>
            <a:off x="-3560637" y="5780003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73B5AEB9-9877-29E3-4F3E-8628307B92F3}"/>
              </a:ext>
            </a:extLst>
          </p:cNvPr>
          <p:cNvSpPr/>
          <p:nvPr/>
        </p:nvSpPr>
        <p:spPr>
          <a:xfrm>
            <a:off x="-3600154" y="5624757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4B0A59B2-CD61-A410-9556-DC35063E77F6}"/>
              </a:ext>
            </a:extLst>
          </p:cNvPr>
          <p:cNvSpPr/>
          <p:nvPr/>
        </p:nvSpPr>
        <p:spPr>
          <a:xfrm>
            <a:off x="-3311942" y="5796000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4D7B37DF-B638-EAEE-2975-B4B6A16F96AA}"/>
              </a:ext>
            </a:extLst>
          </p:cNvPr>
          <p:cNvSpPr/>
          <p:nvPr/>
        </p:nvSpPr>
        <p:spPr>
          <a:xfrm>
            <a:off x="-3922818" y="5805146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BCE62E89-E37C-51F7-A9C7-93ACB93AE649}"/>
              </a:ext>
            </a:extLst>
          </p:cNvPr>
          <p:cNvSpPr/>
          <p:nvPr/>
        </p:nvSpPr>
        <p:spPr>
          <a:xfrm>
            <a:off x="-3800287" y="5645228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57CC4F00-09CD-1628-10C6-73ECD1E53E9A}"/>
              </a:ext>
            </a:extLst>
          </p:cNvPr>
          <p:cNvSpPr/>
          <p:nvPr/>
        </p:nvSpPr>
        <p:spPr>
          <a:xfrm>
            <a:off x="-3270497" y="5671426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4D957297-9F51-A4FE-5C21-9103550AF14A}"/>
              </a:ext>
            </a:extLst>
          </p:cNvPr>
          <p:cNvSpPr/>
          <p:nvPr/>
        </p:nvSpPr>
        <p:spPr>
          <a:xfrm>
            <a:off x="-3364745" y="5725394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0FE5439-B667-FF52-B816-EFB89CA759C0}"/>
              </a:ext>
            </a:extLst>
          </p:cNvPr>
          <p:cNvSpPr/>
          <p:nvPr/>
        </p:nvSpPr>
        <p:spPr>
          <a:xfrm>
            <a:off x="-3426187" y="5664419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380AA27B-6BEB-88B9-85F1-1F2E287F3207}"/>
              </a:ext>
            </a:extLst>
          </p:cNvPr>
          <p:cNvSpPr/>
          <p:nvPr/>
        </p:nvSpPr>
        <p:spPr>
          <a:xfrm>
            <a:off x="-3370277" y="5803684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FF799505-0790-6764-5FE1-184634D8F977}"/>
              </a:ext>
            </a:extLst>
          </p:cNvPr>
          <p:cNvSpPr/>
          <p:nvPr/>
        </p:nvSpPr>
        <p:spPr>
          <a:xfrm>
            <a:off x="-3625320" y="5645481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9C425824-A40D-D899-1054-C71EEF384CBA}"/>
              </a:ext>
            </a:extLst>
          </p:cNvPr>
          <p:cNvSpPr/>
          <p:nvPr/>
        </p:nvSpPr>
        <p:spPr>
          <a:xfrm>
            <a:off x="-3469421" y="5719208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99E06562-A71C-5F3C-3AE0-E23E2341C1B3}"/>
              </a:ext>
            </a:extLst>
          </p:cNvPr>
          <p:cNvSpPr/>
          <p:nvPr/>
        </p:nvSpPr>
        <p:spPr>
          <a:xfrm>
            <a:off x="-3657787" y="5673151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2D33FEB1-BBB9-9CAD-34BD-417E07EFEAD1}"/>
              </a:ext>
            </a:extLst>
          </p:cNvPr>
          <p:cNvSpPr/>
          <p:nvPr/>
        </p:nvSpPr>
        <p:spPr>
          <a:xfrm>
            <a:off x="-3712148" y="5715764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6861A81A-DF2A-8A47-612A-158CD00E1387}"/>
              </a:ext>
            </a:extLst>
          </p:cNvPr>
          <p:cNvSpPr/>
          <p:nvPr/>
        </p:nvSpPr>
        <p:spPr>
          <a:xfrm>
            <a:off x="-3746159" y="5666975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A2710BBD-7146-F858-C6BD-D2FD4BF8A146}"/>
              </a:ext>
            </a:extLst>
          </p:cNvPr>
          <p:cNvSpPr/>
          <p:nvPr/>
        </p:nvSpPr>
        <p:spPr>
          <a:xfrm>
            <a:off x="-3657832" y="5535302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4EA3D345-3160-C060-1CD1-2F332E9FAE09}"/>
              </a:ext>
            </a:extLst>
          </p:cNvPr>
          <p:cNvSpPr/>
          <p:nvPr/>
        </p:nvSpPr>
        <p:spPr>
          <a:xfrm>
            <a:off x="-3857464" y="5796766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F1E6CCE1-E923-084C-C87D-33917128DCCA}"/>
              </a:ext>
            </a:extLst>
          </p:cNvPr>
          <p:cNvSpPr/>
          <p:nvPr/>
        </p:nvSpPr>
        <p:spPr>
          <a:xfrm>
            <a:off x="-3765255" y="5731569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0A589776-F475-58A3-1EA3-F385DA47B3D5}"/>
              </a:ext>
            </a:extLst>
          </p:cNvPr>
          <p:cNvSpPr/>
          <p:nvPr/>
        </p:nvSpPr>
        <p:spPr>
          <a:xfrm>
            <a:off x="-3734061" y="5789279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F0D6C39E-3B91-DD1F-C8BE-8E4E3B9D9738}"/>
              </a:ext>
            </a:extLst>
          </p:cNvPr>
          <p:cNvSpPr/>
          <p:nvPr/>
        </p:nvSpPr>
        <p:spPr>
          <a:xfrm>
            <a:off x="-3584956" y="5779937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346DB844-2C8E-DC43-E6FF-7F3EE974866C}"/>
              </a:ext>
            </a:extLst>
          </p:cNvPr>
          <p:cNvSpPr/>
          <p:nvPr/>
        </p:nvSpPr>
        <p:spPr>
          <a:xfrm>
            <a:off x="-3598773" y="5702842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FD322787-6110-D5DA-CD39-3861B0DC91EB}"/>
              </a:ext>
            </a:extLst>
          </p:cNvPr>
          <p:cNvSpPr/>
          <p:nvPr/>
        </p:nvSpPr>
        <p:spPr>
          <a:xfrm>
            <a:off x="-3911436" y="5761375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B9180262-4A86-EF57-FC86-8E0B42E7D09A}"/>
              </a:ext>
            </a:extLst>
          </p:cNvPr>
          <p:cNvSpPr/>
          <p:nvPr/>
        </p:nvSpPr>
        <p:spPr>
          <a:xfrm>
            <a:off x="-3853148" y="5659699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389623DB-5BD1-E958-8135-D5F8E4CDE9BA}"/>
              </a:ext>
            </a:extLst>
          </p:cNvPr>
          <p:cNvSpPr/>
          <p:nvPr/>
        </p:nvSpPr>
        <p:spPr>
          <a:xfrm>
            <a:off x="-3709835" y="5715738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1C07C6F1-FB83-D2C5-F2CD-3241A89A92A1}"/>
              </a:ext>
            </a:extLst>
          </p:cNvPr>
          <p:cNvSpPr/>
          <p:nvPr/>
        </p:nvSpPr>
        <p:spPr>
          <a:xfrm>
            <a:off x="-3757046" y="5655284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C3ED3725-C78E-EF40-8551-50E1A81E5CD3}"/>
              </a:ext>
            </a:extLst>
          </p:cNvPr>
          <p:cNvSpPr/>
          <p:nvPr/>
        </p:nvSpPr>
        <p:spPr>
          <a:xfrm>
            <a:off x="-3511031" y="5596256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F80F6E7E-5032-7E7F-16F2-8410F3C32A05}"/>
              </a:ext>
            </a:extLst>
          </p:cNvPr>
          <p:cNvSpPr/>
          <p:nvPr/>
        </p:nvSpPr>
        <p:spPr>
          <a:xfrm>
            <a:off x="-3858304" y="5721109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61178F51-6D1D-7670-1965-65F5A8A00CEF}"/>
              </a:ext>
            </a:extLst>
          </p:cNvPr>
          <p:cNvSpPr/>
          <p:nvPr/>
        </p:nvSpPr>
        <p:spPr>
          <a:xfrm>
            <a:off x="-3440452" y="5674024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F69DFCFA-BDB5-A68D-6183-9AEA8D3C0EAD}"/>
              </a:ext>
            </a:extLst>
          </p:cNvPr>
          <p:cNvSpPr/>
          <p:nvPr/>
        </p:nvSpPr>
        <p:spPr>
          <a:xfrm>
            <a:off x="-3742060" y="5784560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AC9830D3-3E9C-93A1-2D14-9FCE23185041}"/>
              </a:ext>
            </a:extLst>
          </p:cNvPr>
          <p:cNvSpPr/>
          <p:nvPr/>
        </p:nvSpPr>
        <p:spPr>
          <a:xfrm>
            <a:off x="-3453397" y="5642478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AB6A0C2E-8144-FEEE-F87D-43DB220CA4DD}"/>
              </a:ext>
            </a:extLst>
          </p:cNvPr>
          <p:cNvSpPr/>
          <p:nvPr/>
        </p:nvSpPr>
        <p:spPr>
          <a:xfrm>
            <a:off x="-3696906" y="5685454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AB0091C8-4608-3D6B-068D-5470231BCAE5}"/>
              </a:ext>
            </a:extLst>
          </p:cNvPr>
          <p:cNvSpPr/>
          <p:nvPr/>
        </p:nvSpPr>
        <p:spPr>
          <a:xfrm>
            <a:off x="-3354719" y="5761443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0DB83184-3E8C-926A-40A2-43F940781F0D}"/>
              </a:ext>
            </a:extLst>
          </p:cNvPr>
          <p:cNvSpPr/>
          <p:nvPr/>
        </p:nvSpPr>
        <p:spPr>
          <a:xfrm rot="17683244">
            <a:off x="958960" y="4838356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C3029F2F-CEE8-8E3C-3270-77F066C86CCE}"/>
              </a:ext>
            </a:extLst>
          </p:cNvPr>
          <p:cNvGrpSpPr/>
          <p:nvPr/>
        </p:nvGrpSpPr>
        <p:grpSpPr>
          <a:xfrm rot="20378063">
            <a:off x="562407" y="4755400"/>
            <a:ext cx="831263" cy="449709"/>
            <a:chOff x="7550965" y="1684879"/>
            <a:chExt cx="1512194" cy="741715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303F31B6-5271-1EFB-967A-F49BF683AB36}"/>
                </a:ext>
              </a:extLst>
            </p:cNvPr>
            <p:cNvSpPr/>
            <p:nvPr/>
          </p:nvSpPr>
          <p:spPr>
            <a:xfrm>
              <a:off x="7625778" y="1684879"/>
              <a:ext cx="1437381" cy="741715"/>
            </a:xfrm>
            <a:custGeom>
              <a:avLst/>
              <a:gdLst>
                <a:gd name="connsiteX0" fmla="*/ 1430591 w 1437381"/>
                <a:gd name="connsiteY0" fmla="*/ 419574 h 741715"/>
                <a:gd name="connsiteX1" fmla="*/ 621347 w 1437381"/>
                <a:gd name="connsiteY1" fmla="*/ 6443 h 741715"/>
                <a:gd name="connsiteX2" fmla="*/ 74993 w 1437381"/>
                <a:gd name="connsiteY2" fmla="*/ 142015 h 741715"/>
                <a:gd name="connsiteX3" fmla="*/ 0 w 1437381"/>
                <a:gd name="connsiteY3" fmla="*/ 505680 h 741715"/>
                <a:gd name="connsiteX4" fmla="*/ 228219 w 1437381"/>
                <a:gd name="connsiteY4" fmla="*/ 546955 h 741715"/>
                <a:gd name="connsiteX5" fmla="*/ 612902 w 1437381"/>
                <a:gd name="connsiteY5" fmla="*/ 736883 h 741715"/>
                <a:gd name="connsiteX6" fmla="*/ 713613 w 1437381"/>
                <a:gd name="connsiteY6" fmla="*/ 576101 h 741715"/>
                <a:gd name="connsiteX7" fmla="*/ 653352 w 1437381"/>
                <a:gd name="connsiteY7" fmla="*/ 474057 h 741715"/>
                <a:gd name="connsiteX8" fmla="*/ 1430591 w 1437381"/>
                <a:gd name="connsiteY8" fmla="*/ 419574 h 741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7381" h="741715">
                  <a:moveTo>
                    <a:pt x="1430591" y="419574"/>
                  </a:moveTo>
                  <a:cubicBezTo>
                    <a:pt x="1497647" y="173130"/>
                    <a:pt x="1056450" y="-40166"/>
                    <a:pt x="621347" y="6443"/>
                  </a:cubicBezTo>
                  <a:cubicBezTo>
                    <a:pt x="186245" y="53115"/>
                    <a:pt x="247015" y="164177"/>
                    <a:pt x="74993" y="142015"/>
                  </a:cubicBezTo>
                  <a:lnTo>
                    <a:pt x="0" y="505680"/>
                  </a:lnTo>
                  <a:cubicBezTo>
                    <a:pt x="0" y="505680"/>
                    <a:pt x="46165" y="481232"/>
                    <a:pt x="228219" y="546955"/>
                  </a:cubicBezTo>
                  <a:cubicBezTo>
                    <a:pt x="410273" y="612677"/>
                    <a:pt x="414338" y="712944"/>
                    <a:pt x="612902" y="736883"/>
                  </a:cubicBezTo>
                  <a:cubicBezTo>
                    <a:pt x="811466" y="760823"/>
                    <a:pt x="898969" y="694021"/>
                    <a:pt x="713613" y="576101"/>
                  </a:cubicBezTo>
                  <a:cubicBezTo>
                    <a:pt x="651573" y="536668"/>
                    <a:pt x="601852" y="525238"/>
                    <a:pt x="653352" y="474057"/>
                  </a:cubicBezTo>
                  <a:cubicBezTo>
                    <a:pt x="818007" y="310417"/>
                    <a:pt x="1395031" y="550384"/>
                    <a:pt x="1430591" y="41957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FFA057C8-D9BE-28EC-7465-B7C00EB27D69}"/>
                </a:ext>
              </a:extLst>
            </p:cNvPr>
            <p:cNvSpPr/>
            <p:nvPr/>
          </p:nvSpPr>
          <p:spPr>
            <a:xfrm>
              <a:off x="7550965" y="1732081"/>
              <a:ext cx="303106" cy="499849"/>
            </a:xfrm>
            <a:custGeom>
              <a:avLst/>
              <a:gdLst>
                <a:gd name="connsiteX0" fmla="*/ 93736 w 303106"/>
                <a:gd name="connsiteY0" fmla="*/ 21852 h 499849"/>
                <a:gd name="connsiteX1" fmla="*/ 292364 w 303106"/>
                <a:gd name="connsiteY1" fmla="*/ 71128 h 499849"/>
                <a:gd name="connsiteX2" fmla="*/ 156283 w 303106"/>
                <a:gd name="connsiteY2" fmla="*/ 419806 h 499849"/>
                <a:gd name="connsiteX3" fmla="*/ 136471 w 303106"/>
                <a:gd name="connsiteY3" fmla="*/ 491498 h 499849"/>
                <a:gd name="connsiteX4" fmla="*/ 9471 w 303106"/>
                <a:gd name="connsiteY4" fmla="*/ 407741 h 499849"/>
                <a:gd name="connsiteX5" fmla="*/ 93800 w 303106"/>
                <a:gd name="connsiteY5" fmla="*/ 21915 h 49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3106" h="499849">
                  <a:moveTo>
                    <a:pt x="93736" y="21852"/>
                  </a:moveTo>
                  <a:cubicBezTo>
                    <a:pt x="158189" y="-13010"/>
                    <a:pt x="350276" y="-12629"/>
                    <a:pt x="292364" y="71128"/>
                  </a:cubicBezTo>
                  <a:cubicBezTo>
                    <a:pt x="234452" y="154884"/>
                    <a:pt x="142694" y="353004"/>
                    <a:pt x="156283" y="419806"/>
                  </a:cubicBezTo>
                  <a:cubicBezTo>
                    <a:pt x="169872" y="486608"/>
                    <a:pt x="238897" y="498038"/>
                    <a:pt x="136471" y="491498"/>
                  </a:cubicBezTo>
                  <a:cubicBezTo>
                    <a:pt x="33982" y="484957"/>
                    <a:pt x="-23930" y="547314"/>
                    <a:pt x="9471" y="407741"/>
                  </a:cubicBezTo>
                  <a:cubicBezTo>
                    <a:pt x="42872" y="268168"/>
                    <a:pt x="42238" y="49792"/>
                    <a:pt x="93800" y="219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4392590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med" advClick="0" advTm="0">
        <p159:morph option="byObject"/>
      </p:transition>
    </mc:Choice>
    <mc:Fallback xmlns="">
      <p:transition spd="med" advClick="0" advTm="0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2293672" y="4894650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2404703" y="5762016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5343100" y="4231589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 rot="19619408">
            <a:off x="-5075495" y="5203253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 rot="18201408">
            <a:off x="2501552" y="443157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6660915" y="4723714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-5420995" y="5340623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-2729309" y="5633968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CC4F4AD6-1907-3CC7-0BF7-B973FD75D214}"/>
              </a:ext>
            </a:extLst>
          </p:cNvPr>
          <p:cNvSpPr/>
          <p:nvPr/>
        </p:nvSpPr>
        <p:spPr>
          <a:xfrm>
            <a:off x="-5083283" y="5574284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3" name="Freeform: Shape 162">
            <a:extLst>
              <a:ext uri="{FF2B5EF4-FFF2-40B4-BE49-F238E27FC236}">
                <a16:creationId xmlns:a16="http://schemas.microsoft.com/office/drawing/2014/main" id="{566364D6-41F4-DC79-59FD-76DDCF246380}"/>
              </a:ext>
            </a:extLst>
          </p:cNvPr>
          <p:cNvSpPr/>
          <p:nvPr/>
        </p:nvSpPr>
        <p:spPr>
          <a:xfrm>
            <a:off x="-5359254" y="5556383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9D4F2889-4B52-0BD9-910E-DE55DD602165}"/>
              </a:ext>
            </a:extLst>
          </p:cNvPr>
          <p:cNvSpPr/>
          <p:nvPr/>
        </p:nvSpPr>
        <p:spPr>
          <a:xfrm>
            <a:off x="-5228850" y="5450949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-2463080" y="5032726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-2673635" y="5080605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-2823427" y="5090709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-2947911" y="4980254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36E0F99-FB08-5D2A-95D1-279DCFA5EF1E}"/>
              </a:ext>
            </a:extLst>
          </p:cNvPr>
          <p:cNvSpPr/>
          <p:nvPr/>
        </p:nvSpPr>
        <p:spPr>
          <a:xfrm>
            <a:off x="-3449285" y="5607167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340D4DCF-CC94-B616-BC47-37945851DE1A}"/>
              </a:ext>
            </a:extLst>
          </p:cNvPr>
          <p:cNvSpPr/>
          <p:nvPr/>
        </p:nvSpPr>
        <p:spPr>
          <a:xfrm>
            <a:off x="-3430475" y="5542421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9367FBC3-65BE-CD75-49B3-DA9C733FFDEE}"/>
              </a:ext>
            </a:extLst>
          </p:cNvPr>
          <p:cNvSpPr/>
          <p:nvPr/>
        </p:nvSpPr>
        <p:spPr>
          <a:xfrm>
            <a:off x="-3368706" y="5547006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D27A515-7D22-F38D-8D0E-C232C7E21125}"/>
              </a:ext>
            </a:extLst>
          </p:cNvPr>
          <p:cNvSpPr/>
          <p:nvPr/>
        </p:nvSpPr>
        <p:spPr>
          <a:xfrm>
            <a:off x="-3315322" y="5696108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8399B3EE-3E5D-618F-4F63-E179399E697E}"/>
              </a:ext>
            </a:extLst>
          </p:cNvPr>
          <p:cNvSpPr/>
          <p:nvPr/>
        </p:nvSpPr>
        <p:spPr>
          <a:xfrm>
            <a:off x="-3611438" y="5541092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613C9054-3BDA-1CEE-8CB9-02DD088B133E}"/>
              </a:ext>
            </a:extLst>
          </p:cNvPr>
          <p:cNvSpPr/>
          <p:nvPr/>
        </p:nvSpPr>
        <p:spPr>
          <a:xfrm>
            <a:off x="-3708859" y="5639371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719768D7-84CE-B20B-1641-E98736617536}"/>
              </a:ext>
            </a:extLst>
          </p:cNvPr>
          <p:cNvSpPr/>
          <p:nvPr/>
        </p:nvSpPr>
        <p:spPr>
          <a:xfrm>
            <a:off x="-3569528" y="5604092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55080373-9B0E-1BC5-66DD-416CEF6EB795}"/>
              </a:ext>
            </a:extLst>
          </p:cNvPr>
          <p:cNvSpPr/>
          <p:nvPr/>
        </p:nvSpPr>
        <p:spPr>
          <a:xfrm>
            <a:off x="-3518773" y="5632090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78F90B3E-7100-30A4-9F9F-F67EB73B136A}"/>
              </a:ext>
            </a:extLst>
          </p:cNvPr>
          <p:cNvSpPr/>
          <p:nvPr/>
        </p:nvSpPr>
        <p:spPr>
          <a:xfrm>
            <a:off x="-3584347" y="5512108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57BB2D9B-05CC-2AA1-A227-28A30F147E12}"/>
              </a:ext>
            </a:extLst>
          </p:cNvPr>
          <p:cNvSpPr/>
          <p:nvPr/>
        </p:nvSpPr>
        <p:spPr>
          <a:xfrm>
            <a:off x="-3423535" y="5563353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01DCCD1D-F8C4-A3AE-F66D-2D26BF05F2D5}"/>
              </a:ext>
            </a:extLst>
          </p:cNvPr>
          <p:cNvSpPr/>
          <p:nvPr/>
        </p:nvSpPr>
        <p:spPr>
          <a:xfrm>
            <a:off x="-3685243" y="5548242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6AB8DA21-D7DF-737A-39BC-FD2067C0B209}"/>
              </a:ext>
            </a:extLst>
          </p:cNvPr>
          <p:cNvSpPr/>
          <p:nvPr/>
        </p:nvSpPr>
        <p:spPr>
          <a:xfrm>
            <a:off x="-3492896" y="5712637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AB1B4F8-C1E1-F8B7-F391-CDC282DAC89C}"/>
              </a:ext>
            </a:extLst>
          </p:cNvPr>
          <p:cNvSpPr/>
          <p:nvPr/>
        </p:nvSpPr>
        <p:spPr>
          <a:xfrm>
            <a:off x="-3499357" y="5783499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4AC1BCBD-9EB4-371D-DB19-F87F43EB5201}"/>
              </a:ext>
            </a:extLst>
          </p:cNvPr>
          <p:cNvSpPr/>
          <p:nvPr/>
        </p:nvSpPr>
        <p:spPr>
          <a:xfrm>
            <a:off x="-3560637" y="5780003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73B5AEB9-9877-29E3-4F3E-8628307B92F3}"/>
              </a:ext>
            </a:extLst>
          </p:cNvPr>
          <p:cNvSpPr/>
          <p:nvPr/>
        </p:nvSpPr>
        <p:spPr>
          <a:xfrm>
            <a:off x="-3600154" y="5624757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4B0A59B2-CD61-A410-9556-DC35063E77F6}"/>
              </a:ext>
            </a:extLst>
          </p:cNvPr>
          <p:cNvSpPr/>
          <p:nvPr/>
        </p:nvSpPr>
        <p:spPr>
          <a:xfrm>
            <a:off x="-3311942" y="5796000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4D7B37DF-B638-EAEE-2975-B4B6A16F96AA}"/>
              </a:ext>
            </a:extLst>
          </p:cNvPr>
          <p:cNvSpPr/>
          <p:nvPr/>
        </p:nvSpPr>
        <p:spPr>
          <a:xfrm>
            <a:off x="-3922818" y="5805146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BCE62E89-E37C-51F7-A9C7-93ACB93AE649}"/>
              </a:ext>
            </a:extLst>
          </p:cNvPr>
          <p:cNvSpPr/>
          <p:nvPr/>
        </p:nvSpPr>
        <p:spPr>
          <a:xfrm>
            <a:off x="-3800287" y="5645228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57CC4F00-09CD-1628-10C6-73ECD1E53E9A}"/>
              </a:ext>
            </a:extLst>
          </p:cNvPr>
          <p:cNvSpPr/>
          <p:nvPr/>
        </p:nvSpPr>
        <p:spPr>
          <a:xfrm>
            <a:off x="-3270497" y="5671426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4D957297-9F51-A4FE-5C21-9103550AF14A}"/>
              </a:ext>
            </a:extLst>
          </p:cNvPr>
          <p:cNvSpPr/>
          <p:nvPr/>
        </p:nvSpPr>
        <p:spPr>
          <a:xfrm>
            <a:off x="-3364745" y="5725394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0FE5439-B667-FF52-B816-EFB89CA759C0}"/>
              </a:ext>
            </a:extLst>
          </p:cNvPr>
          <p:cNvSpPr/>
          <p:nvPr/>
        </p:nvSpPr>
        <p:spPr>
          <a:xfrm>
            <a:off x="-3426187" y="5664419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380AA27B-6BEB-88B9-85F1-1F2E287F3207}"/>
              </a:ext>
            </a:extLst>
          </p:cNvPr>
          <p:cNvSpPr/>
          <p:nvPr/>
        </p:nvSpPr>
        <p:spPr>
          <a:xfrm>
            <a:off x="-3370277" y="5803684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FF799505-0790-6764-5FE1-184634D8F977}"/>
              </a:ext>
            </a:extLst>
          </p:cNvPr>
          <p:cNvSpPr/>
          <p:nvPr/>
        </p:nvSpPr>
        <p:spPr>
          <a:xfrm>
            <a:off x="-3625320" y="5645481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9C425824-A40D-D899-1054-C71EEF384CBA}"/>
              </a:ext>
            </a:extLst>
          </p:cNvPr>
          <p:cNvSpPr/>
          <p:nvPr/>
        </p:nvSpPr>
        <p:spPr>
          <a:xfrm>
            <a:off x="-3469421" y="5719208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99E06562-A71C-5F3C-3AE0-E23E2341C1B3}"/>
              </a:ext>
            </a:extLst>
          </p:cNvPr>
          <p:cNvSpPr/>
          <p:nvPr/>
        </p:nvSpPr>
        <p:spPr>
          <a:xfrm>
            <a:off x="-3657787" y="5673151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2D33FEB1-BBB9-9CAD-34BD-417E07EFEAD1}"/>
              </a:ext>
            </a:extLst>
          </p:cNvPr>
          <p:cNvSpPr/>
          <p:nvPr/>
        </p:nvSpPr>
        <p:spPr>
          <a:xfrm>
            <a:off x="-3712148" y="5715764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6861A81A-DF2A-8A47-612A-158CD00E1387}"/>
              </a:ext>
            </a:extLst>
          </p:cNvPr>
          <p:cNvSpPr/>
          <p:nvPr/>
        </p:nvSpPr>
        <p:spPr>
          <a:xfrm>
            <a:off x="-3746159" y="5666975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A2710BBD-7146-F858-C6BD-D2FD4BF8A146}"/>
              </a:ext>
            </a:extLst>
          </p:cNvPr>
          <p:cNvSpPr/>
          <p:nvPr/>
        </p:nvSpPr>
        <p:spPr>
          <a:xfrm>
            <a:off x="-3657832" y="5535302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4EA3D345-3160-C060-1CD1-2F332E9FAE09}"/>
              </a:ext>
            </a:extLst>
          </p:cNvPr>
          <p:cNvSpPr/>
          <p:nvPr/>
        </p:nvSpPr>
        <p:spPr>
          <a:xfrm>
            <a:off x="-3857464" y="5796766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F1E6CCE1-E923-084C-C87D-33917128DCCA}"/>
              </a:ext>
            </a:extLst>
          </p:cNvPr>
          <p:cNvSpPr/>
          <p:nvPr/>
        </p:nvSpPr>
        <p:spPr>
          <a:xfrm>
            <a:off x="-3765255" y="5731569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0A589776-F475-58A3-1EA3-F385DA47B3D5}"/>
              </a:ext>
            </a:extLst>
          </p:cNvPr>
          <p:cNvSpPr/>
          <p:nvPr/>
        </p:nvSpPr>
        <p:spPr>
          <a:xfrm>
            <a:off x="-3734061" y="5789279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F0D6C39E-3B91-DD1F-C8BE-8E4E3B9D9738}"/>
              </a:ext>
            </a:extLst>
          </p:cNvPr>
          <p:cNvSpPr/>
          <p:nvPr/>
        </p:nvSpPr>
        <p:spPr>
          <a:xfrm>
            <a:off x="-3584956" y="5779937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346DB844-2C8E-DC43-E6FF-7F3EE974866C}"/>
              </a:ext>
            </a:extLst>
          </p:cNvPr>
          <p:cNvSpPr/>
          <p:nvPr/>
        </p:nvSpPr>
        <p:spPr>
          <a:xfrm>
            <a:off x="-3598773" y="5702842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FD322787-6110-D5DA-CD39-3861B0DC91EB}"/>
              </a:ext>
            </a:extLst>
          </p:cNvPr>
          <p:cNvSpPr/>
          <p:nvPr/>
        </p:nvSpPr>
        <p:spPr>
          <a:xfrm>
            <a:off x="-3911436" y="5761375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B9180262-4A86-EF57-FC86-8E0B42E7D09A}"/>
              </a:ext>
            </a:extLst>
          </p:cNvPr>
          <p:cNvSpPr/>
          <p:nvPr/>
        </p:nvSpPr>
        <p:spPr>
          <a:xfrm>
            <a:off x="-3853148" y="5659699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389623DB-5BD1-E958-8135-D5F8E4CDE9BA}"/>
              </a:ext>
            </a:extLst>
          </p:cNvPr>
          <p:cNvSpPr/>
          <p:nvPr/>
        </p:nvSpPr>
        <p:spPr>
          <a:xfrm>
            <a:off x="-3709835" y="5715738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1C07C6F1-FB83-D2C5-F2CD-3241A89A92A1}"/>
              </a:ext>
            </a:extLst>
          </p:cNvPr>
          <p:cNvSpPr/>
          <p:nvPr/>
        </p:nvSpPr>
        <p:spPr>
          <a:xfrm>
            <a:off x="-3757046" y="5655284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C3ED3725-C78E-EF40-8551-50E1A81E5CD3}"/>
              </a:ext>
            </a:extLst>
          </p:cNvPr>
          <p:cNvSpPr/>
          <p:nvPr/>
        </p:nvSpPr>
        <p:spPr>
          <a:xfrm>
            <a:off x="-3511031" y="5596256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F80F6E7E-5032-7E7F-16F2-8410F3C32A05}"/>
              </a:ext>
            </a:extLst>
          </p:cNvPr>
          <p:cNvSpPr/>
          <p:nvPr/>
        </p:nvSpPr>
        <p:spPr>
          <a:xfrm>
            <a:off x="-3858304" y="5721109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61178F51-6D1D-7670-1965-65F5A8A00CEF}"/>
              </a:ext>
            </a:extLst>
          </p:cNvPr>
          <p:cNvSpPr/>
          <p:nvPr/>
        </p:nvSpPr>
        <p:spPr>
          <a:xfrm>
            <a:off x="-3440452" y="5674024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F69DFCFA-BDB5-A68D-6183-9AEA8D3C0EAD}"/>
              </a:ext>
            </a:extLst>
          </p:cNvPr>
          <p:cNvSpPr/>
          <p:nvPr/>
        </p:nvSpPr>
        <p:spPr>
          <a:xfrm>
            <a:off x="-3742060" y="5784560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AC9830D3-3E9C-93A1-2D14-9FCE23185041}"/>
              </a:ext>
            </a:extLst>
          </p:cNvPr>
          <p:cNvSpPr/>
          <p:nvPr/>
        </p:nvSpPr>
        <p:spPr>
          <a:xfrm>
            <a:off x="-3453397" y="5642478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AB6A0C2E-8144-FEEE-F87D-43DB220CA4DD}"/>
              </a:ext>
            </a:extLst>
          </p:cNvPr>
          <p:cNvSpPr/>
          <p:nvPr/>
        </p:nvSpPr>
        <p:spPr>
          <a:xfrm>
            <a:off x="-3696906" y="5685454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AB0091C8-4608-3D6B-068D-5470231BCAE5}"/>
              </a:ext>
            </a:extLst>
          </p:cNvPr>
          <p:cNvSpPr/>
          <p:nvPr/>
        </p:nvSpPr>
        <p:spPr>
          <a:xfrm>
            <a:off x="-3354719" y="5761443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0DB83184-3E8C-926A-40A2-43F940781F0D}"/>
              </a:ext>
            </a:extLst>
          </p:cNvPr>
          <p:cNvSpPr/>
          <p:nvPr/>
        </p:nvSpPr>
        <p:spPr>
          <a:xfrm rot="17683244">
            <a:off x="958960" y="4838356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C3029F2F-CEE8-8E3C-3270-77F066C86CCE}"/>
              </a:ext>
            </a:extLst>
          </p:cNvPr>
          <p:cNvGrpSpPr/>
          <p:nvPr/>
        </p:nvGrpSpPr>
        <p:grpSpPr>
          <a:xfrm rot="15158452">
            <a:off x="2354837" y="5535064"/>
            <a:ext cx="831263" cy="449709"/>
            <a:chOff x="7550965" y="1684879"/>
            <a:chExt cx="1512194" cy="741715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303F31B6-5271-1EFB-967A-F49BF683AB36}"/>
                </a:ext>
              </a:extLst>
            </p:cNvPr>
            <p:cNvSpPr/>
            <p:nvPr/>
          </p:nvSpPr>
          <p:spPr>
            <a:xfrm>
              <a:off x="7625778" y="1684879"/>
              <a:ext cx="1437381" cy="741715"/>
            </a:xfrm>
            <a:custGeom>
              <a:avLst/>
              <a:gdLst>
                <a:gd name="connsiteX0" fmla="*/ 1430591 w 1437381"/>
                <a:gd name="connsiteY0" fmla="*/ 419574 h 741715"/>
                <a:gd name="connsiteX1" fmla="*/ 621347 w 1437381"/>
                <a:gd name="connsiteY1" fmla="*/ 6443 h 741715"/>
                <a:gd name="connsiteX2" fmla="*/ 74993 w 1437381"/>
                <a:gd name="connsiteY2" fmla="*/ 142015 h 741715"/>
                <a:gd name="connsiteX3" fmla="*/ 0 w 1437381"/>
                <a:gd name="connsiteY3" fmla="*/ 505680 h 741715"/>
                <a:gd name="connsiteX4" fmla="*/ 228219 w 1437381"/>
                <a:gd name="connsiteY4" fmla="*/ 546955 h 741715"/>
                <a:gd name="connsiteX5" fmla="*/ 612902 w 1437381"/>
                <a:gd name="connsiteY5" fmla="*/ 736883 h 741715"/>
                <a:gd name="connsiteX6" fmla="*/ 713613 w 1437381"/>
                <a:gd name="connsiteY6" fmla="*/ 576101 h 741715"/>
                <a:gd name="connsiteX7" fmla="*/ 653352 w 1437381"/>
                <a:gd name="connsiteY7" fmla="*/ 474057 h 741715"/>
                <a:gd name="connsiteX8" fmla="*/ 1430591 w 1437381"/>
                <a:gd name="connsiteY8" fmla="*/ 419574 h 741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7381" h="741715">
                  <a:moveTo>
                    <a:pt x="1430591" y="419574"/>
                  </a:moveTo>
                  <a:cubicBezTo>
                    <a:pt x="1497647" y="173130"/>
                    <a:pt x="1056450" y="-40166"/>
                    <a:pt x="621347" y="6443"/>
                  </a:cubicBezTo>
                  <a:cubicBezTo>
                    <a:pt x="186245" y="53115"/>
                    <a:pt x="247015" y="164177"/>
                    <a:pt x="74993" y="142015"/>
                  </a:cubicBezTo>
                  <a:lnTo>
                    <a:pt x="0" y="505680"/>
                  </a:lnTo>
                  <a:cubicBezTo>
                    <a:pt x="0" y="505680"/>
                    <a:pt x="46165" y="481232"/>
                    <a:pt x="228219" y="546955"/>
                  </a:cubicBezTo>
                  <a:cubicBezTo>
                    <a:pt x="410273" y="612677"/>
                    <a:pt x="414338" y="712944"/>
                    <a:pt x="612902" y="736883"/>
                  </a:cubicBezTo>
                  <a:cubicBezTo>
                    <a:pt x="811466" y="760823"/>
                    <a:pt x="898969" y="694021"/>
                    <a:pt x="713613" y="576101"/>
                  </a:cubicBezTo>
                  <a:cubicBezTo>
                    <a:pt x="651573" y="536668"/>
                    <a:pt x="601852" y="525238"/>
                    <a:pt x="653352" y="474057"/>
                  </a:cubicBezTo>
                  <a:cubicBezTo>
                    <a:pt x="818007" y="310417"/>
                    <a:pt x="1395031" y="550384"/>
                    <a:pt x="1430591" y="41957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FFA057C8-D9BE-28EC-7465-B7C00EB27D69}"/>
                </a:ext>
              </a:extLst>
            </p:cNvPr>
            <p:cNvSpPr/>
            <p:nvPr/>
          </p:nvSpPr>
          <p:spPr>
            <a:xfrm>
              <a:off x="7550965" y="1732081"/>
              <a:ext cx="303106" cy="499849"/>
            </a:xfrm>
            <a:custGeom>
              <a:avLst/>
              <a:gdLst>
                <a:gd name="connsiteX0" fmla="*/ 93736 w 303106"/>
                <a:gd name="connsiteY0" fmla="*/ 21852 h 499849"/>
                <a:gd name="connsiteX1" fmla="*/ 292364 w 303106"/>
                <a:gd name="connsiteY1" fmla="*/ 71128 h 499849"/>
                <a:gd name="connsiteX2" fmla="*/ 156283 w 303106"/>
                <a:gd name="connsiteY2" fmla="*/ 419806 h 499849"/>
                <a:gd name="connsiteX3" fmla="*/ 136471 w 303106"/>
                <a:gd name="connsiteY3" fmla="*/ 491498 h 499849"/>
                <a:gd name="connsiteX4" fmla="*/ 9471 w 303106"/>
                <a:gd name="connsiteY4" fmla="*/ 407741 h 499849"/>
                <a:gd name="connsiteX5" fmla="*/ 93800 w 303106"/>
                <a:gd name="connsiteY5" fmla="*/ 21915 h 49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3106" h="499849">
                  <a:moveTo>
                    <a:pt x="93736" y="21852"/>
                  </a:moveTo>
                  <a:cubicBezTo>
                    <a:pt x="158189" y="-13010"/>
                    <a:pt x="350276" y="-12629"/>
                    <a:pt x="292364" y="71128"/>
                  </a:cubicBezTo>
                  <a:cubicBezTo>
                    <a:pt x="234452" y="154884"/>
                    <a:pt x="142694" y="353004"/>
                    <a:pt x="156283" y="419806"/>
                  </a:cubicBezTo>
                  <a:cubicBezTo>
                    <a:pt x="169872" y="486608"/>
                    <a:pt x="238897" y="498038"/>
                    <a:pt x="136471" y="491498"/>
                  </a:cubicBezTo>
                  <a:cubicBezTo>
                    <a:pt x="33982" y="484957"/>
                    <a:pt x="-23930" y="547314"/>
                    <a:pt x="9471" y="407741"/>
                  </a:cubicBezTo>
                  <a:cubicBezTo>
                    <a:pt x="42872" y="268168"/>
                    <a:pt x="42238" y="49792"/>
                    <a:pt x="93800" y="219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8459606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med" advClick="0" advTm="0">
        <p159:morph option="byObject"/>
      </p:transition>
    </mc:Choice>
    <mc:Fallback xmlns="">
      <p:transition spd="med" advClick="0" advTm="0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2293672" y="4894650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2404703" y="5762016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5343100" y="4231589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E9CFCC6B-364D-171F-367F-2AAA02D3FA2F}"/>
              </a:ext>
            </a:extLst>
          </p:cNvPr>
          <p:cNvSpPr/>
          <p:nvPr/>
        </p:nvSpPr>
        <p:spPr>
          <a:xfrm>
            <a:off x="6175331" y="4236033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 rot="19619408">
            <a:off x="-5075495" y="5203253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6660915" y="4723714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-5420995" y="5340623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-2729309" y="5633968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CC4F4AD6-1907-3CC7-0BF7-B973FD75D214}"/>
              </a:ext>
            </a:extLst>
          </p:cNvPr>
          <p:cNvSpPr/>
          <p:nvPr/>
        </p:nvSpPr>
        <p:spPr>
          <a:xfrm>
            <a:off x="-5083283" y="5574284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3" name="Freeform: Shape 162">
            <a:extLst>
              <a:ext uri="{FF2B5EF4-FFF2-40B4-BE49-F238E27FC236}">
                <a16:creationId xmlns:a16="http://schemas.microsoft.com/office/drawing/2014/main" id="{566364D6-41F4-DC79-59FD-76DDCF246380}"/>
              </a:ext>
            </a:extLst>
          </p:cNvPr>
          <p:cNvSpPr/>
          <p:nvPr/>
        </p:nvSpPr>
        <p:spPr>
          <a:xfrm>
            <a:off x="-5359254" y="5556383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9D4F2889-4B52-0BD9-910E-DE55DD602165}"/>
              </a:ext>
            </a:extLst>
          </p:cNvPr>
          <p:cNvSpPr/>
          <p:nvPr/>
        </p:nvSpPr>
        <p:spPr>
          <a:xfrm>
            <a:off x="-5228850" y="5450949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-2463080" y="5032726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-2673635" y="5080605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-2823427" y="5090709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-2947911" y="4980254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36E0F99-FB08-5D2A-95D1-279DCFA5EF1E}"/>
              </a:ext>
            </a:extLst>
          </p:cNvPr>
          <p:cNvSpPr/>
          <p:nvPr/>
        </p:nvSpPr>
        <p:spPr>
          <a:xfrm>
            <a:off x="-3449285" y="5607167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340D4DCF-CC94-B616-BC47-37945851DE1A}"/>
              </a:ext>
            </a:extLst>
          </p:cNvPr>
          <p:cNvSpPr/>
          <p:nvPr/>
        </p:nvSpPr>
        <p:spPr>
          <a:xfrm>
            <a:off x="-3430475" y="5542421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9367FBC3-65BE-CD75-49B3-DA9C733FFDEE}"/>
              </a:ext>
            </a:extLst>
          </p:cNvPr>
          <p:cNvSpPr/>
          <p:nvPr/>
        </p:nvSpPr>
        <p:spPr>
          <a:xfrm>
            <a:off x="-3368706" y="5547006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D27A515-7D22-F38D-8D0E-C232C7E21125}"/>
              </a:ext>
            </a:extLst>
          </p:cNvPr>
          <p:cNvSpPr/>
          <p:nvPr/>
        </p:nvSpPr>
        <p:spPr>
          <a:xfrm>
            <a:off x="-3315322" y="5696108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8399B3EE-3E5D-618F-4F63-E179399E697E}"/>
              </a:ext>
            </a:extLst>
          </p:cNvPr>
          <p:cNvSpPr/>
          <p:nvPr/>
        </p:nvSpPr>
        <p:spPr>
          <a:xfrm>
            <a:off x="-3611438" y="5541092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613C9054-3BDA-1CEE-8CB9-02DD088B133E}"/>
              </a:ext>
            </a:extLst>
          </p:cNvPr>
          <p:cNvSpPr/>
          <p:nvPr/>
        </p:nvSpPr>
        <p:spPr>
          <a:xfrm>
            <a:off x="-3708859" y="5639371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719768D7-84CE-B20B-1641-E98736617536}"/>
              </a:ext>
            </a:extLst>
          </p:cNvPr>
          <p:cNvSpPr/>
          <p:nvPr/>
        </p:nvSpPr>
        <p:spPr>
          <a:xfrm>
            <a:off x="-3569528" y="5604092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55080373-9B0E-1BC5-66DD-416CEF6EB795}"/>
              </a:ext>
            </a:extLst>
          </p:cNvPr>
          <p:cNvSpPr/>
          <p:nvPr/>
        </p:nvSpPr>
        <p:spPr>
          <a:xfrm>
            <a:off x="-3518773" y="5632090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78F90B3E-7100-30A4-9F9F-F67EB73B136A}"/>
              </a:ext>
            </a:extLst>
          </p:cNvPr>
          <p:cNvSpPr/>
          <p:nvPr/>
        </p:nvSpPr>
        <p:spPr>
          <a:xfrm>
            <a:off x="-3584347" y="5512108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57BB2D9B-05CC-2AA1-A227-28A30F147E12}"/>
              </a:ext>
            </a:extLst>
          </p:cNvPr>
          <p:cNvSpPr/>
          <p:nvPr/>
        </p:nvSpPr>
        <p:spPr>
          <a:xfrm>
            <a:off x="-3423535" y="5563353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01DCCD1D-F8C4-A3AE-F66D-2D26BF05F2D5}"/>
              </a:ext>
            </a:extLst>
          </p:cNvPr>
          <p:cNvSpPr/>
          <p:nvPr/>
        </p:nvSpPr>
        <p:spPr>
          <a:xfrm>
            <a:off x="-3685243" y="5548242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6AB8DA21-D7DF-737A-39BC-FD2067C0B209}"/>
              </a:ext>
            </a:extLst>
          </p:cNvPr>
          <p:cNvSpPr/>
          <p:nvPr/>
        </p:nvSpPr>
        <p:spPr>
          <a:xfrm>
            <a:off x="-3492896" y="5712637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AB1B4F8-C1E1-F8B7-F391-CDC282DAC89C}"/>
              </a:ext>
            </a:extLst>
          </p:cNvPr>
          <p:cNvSpPr/>
          <p:nvPr/>
        </p:nvSpPr>
        <p:spPr>
          <a:xfrm>
            <a:off x="-3499357" y="5783499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4AC1BCBD-9EB4-371D-DB19-F87F43EB5201}"/>
              </a:ext>
            </a:extLst>
          </p:cNvPr>
          <p:cNvSpPr/>
          <p:nvPr/>
        </p:nvSpPr>
        <p:spPr>
          <a:xfrm>
            <a:off x="-3560637" y="5780003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73B5AEB9-9877-29E3-4F3E-8628307B92F3}"/>
              </a:ext>
            </a:extLst>
          </p:cNvPr>
          <p:cNvSpPr/>
          <p:nvPr/>
        </p:nvSpPr>
        <p:spPr>
          <a:xfrm>
            <a:off x="-3600154" y="5624757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4B0A59B2-CD61-A410-9556-DC35063E77F6}"/>
              </a:ext>
            </a:extLst>
          </p:cNvPr>
          <p:cNvSpPr/>
          <p:nvPr/>
        </p:nvSpPr>
        <p:spPr>
          <a:xfrm>
            <a:off x="-3311942" y="5796000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4D7B37DF-B638-EAEE-2975-B4B6A16F96AA}"/>
              </a:ext>
            </a:extLst>
          </p:cNvPr>
          <p:cNvSpPr/>
          <p:nvPr/>
        </p:nvSpPr>
        <p:spPr>
          <a:xfrm>
            <a:off x="-3922818" y="5805146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BCE62E89-E37C-51F7-A9C7-93ACB93AE649}"/>
              </a:ext>
            </a:extLst>
          </p:cNvPr>
          <p:cNvSpPr/>
          <p:nvPr/>
        </p:nvSpPr>
        <p:spPr>
          <a:xfrm>
            <a:off x="-3800287" y="5645228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57CC4F00-09CD-1628-10C6-73ECD1E53E9A}"/>
              </a:ext>
            </a:extLst>
          </p:cNvPr>
          <p:cNvSpPr/>
          <p:nvPr/>
        </p:nvSpPr>
        <p:spPr>
          <a:xfrm>
            <a:off x="-3270497" y="5671426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4D957297-9F51-A4FE-5C21-9103550AF14A}"/>
              </a:ext>
            </a:extLst>
          </p:cNvPr>
          <p:cNvSpPr/>
          <p:nvPr/>
        </p:nvSpPr>
        <p:spPr>
          <a:xfrm>
            <a:off x="-3364745" y="5725394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0FE5439-B667-FF52-B816-EFB89CA759C0}"/>
              </a:ext>
            </a:extLst>
          </p:cNvPr>
          <p:cNvSpPr/>
          <p:nvPr/>
        </p:nvSpPr>
        <p:spPr>
          <a:xfrm>
            <a:off x="-3426187" y="5664419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380AA27B-6BEB-88B9-85F1-1F2E287F3207}"/>
              </a:ext>
            </a:extLst>
          </p:cNvPr>
          <p:cNvSpPr/>
          <p:nvPr/>
        </p:nvSpPr>
        <p:spPr>
          <a:xfrm>
            <a:off x="-3370277" y="5803684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FF799505-0790-6764-5FE1-184634D8F977}"/>
              </a:ext>
            </a:extLst>
          </p:cNvPr>
          <p:cNvSpPr/>
          <p:nvPr/>
        </p:nvSpPr>
        <p:spPr>
          <a:xfrm>
            <a:off x="-3625320" y="5645481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9C425824-A40D-D899-1054-C71EEF384CBA}"/>
              </a:ext>
            </a:extLst>
          </p:cNvPr>
          <p:cNvSpPr/>
          <p:nvPr/>
        </p:nvSpPr>
        <p:spPr>
          <a:xfrm>
            <a:off x="-3469421" y="5719208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99E06562-A71C-5F3C-3AE0-E23E2341C1B3}"/>
              </a:ext>
            </a:extLst>
          </p:cNvPr>
          <p:cNvSpPr/>
          <p:nvPr/>
        </p:nvSpPr>
        <p:spPr>
          <a:xfrm>
            <a:off x="-3657787" y="5673151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2D33FEB1-BBB9-9CAD-34BD-417E07EFEAD1}"/>
              </a:ext>
            </a:extLst>
          </p:cNvPr>
          <p:cNvSpPr/>
          <p:nvPr/>
        </p:nvSpPr>
        <p:spPr>
          <a:xfrm>
            <a:off x="-3712148" y="5715764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6861A81A-DF2A-8A47-612A-158CD00E1387}"/>
              </a:ext>
            </a:extLst>
          </p:cNvPr>
          <p:cNvSpPr/>
          <p:nvPr/>
        </p:nvSpPr>
        <p:spPr>
          <a:xfrm>
            <a:off x="-3746159" y="5666975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A2710BBD-7146-F858-C6BD-D2FD4BF8A146}"/>
              </a:ext>
            </a:extLst>
          </p:cNvPr>
          <p:cNvSpPr/>
          <p:nvPr/>
        </p:nvSpPr>
        <p:spPr>
          <a:xfrm>
            <a:off x="-3657832" y="5535302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4EA3D345-3160-C060-1CD1-2F332E9FAE09}"/>
              </a:ext>
            </a:extLst>
          </p:cNvPr>
          <p:cNvSpPr/>
          <p:nvPr/>
        </p:nvSpPr>
        <p:spPr>
          <a:xfrm>
            <a:off x="-3857464" y="5796766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F1E6CCE1-E923-084C-C87D-33917128DCCA}"/>
              </a:ext>
            </a:extLst>
          </p:cNvPr>
          <p:cNvSpPr/>
          <p:nvPr/>
        </p:nvSpPr>
        <p:spPr>
          <a:xfrm>
            <a:off x="-3765255" y="5731569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0A589776-F475-58A3-1EA3-F385DA47B3D5}"/>
              </a:ext>
            </a:extLst>
          </p:cNvPr>
          <p:cNvSpPr/>
          <p:nvPr/>
        </p:nvSpPr>
        <p:spPr>
          <a:xfrm>
            <a:off x="-3734061" y="5789279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F0D6C39E-3B91-DD1F-C8BE-8E4E3B9D9738}"/>
              </a:ext>
            </a:extLst>
          </p:cNvPr>
          <p:cNvSpPr/>
          <p:nvPr/>
        </p:nvSpPr>
        <p:spPr>
          <a:xfrm>
            <a:off x="-3584956" y="5779937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346DB844-2C8E-DC43-E6FF-7F3EE974866C}"/>
              </a:ext>
            </a:extLst>
          </p:cNvPr>
          <p:cNvSpPr/>
          <p:nvPr/>
        </p:nvSpPr>
        <p:spPr>
          <a:xfrm>
            <a:off x="-3598773" y="5702842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FD322787-6110-D5DA-CD39-3861B0DC91EB}"/>
              </a:ext>
            </a:extLst>
          </p:cNvPr>
          <p:cNvSpPr/>
          <p:nvPr/>
        </p:nvSpPr>
        <p:spPr>
          <a:xfrm>
            <a:off x="-3911436" y="5761375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B9180262-4A86-EF57-FC86-8E0B42E7D09A}"/>
              </a:ext>
            </a:extLst>
          </p:cNvPr>
          <p:cNvSpPr/>
          <p:nvPr/>
        </p:nvSpPr>
        <p:spPr>
          <a:xfrm>
            <a:off x="-3853148" y="5659699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389623DB-5BD1-E958-8135-D5F8E4CDE9BA}"/>
              </a:ext>
            </a:extLst>
          </p:cNvPr>
          <p:cNvSpPr/>
          <p:nvPr/>
        </p:nvSpPr>
        <p:spPr>
          <a:xfrm>
            <a:off x="-3709835" y="5715738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1C07C6F1-FB83-D2C5-F2CD-3241A89A92A1}"/>
              </a:ext>
            </a:extLst>
          </p:cNvPr>
          <p:cNvSpPr/>
          <p:nvPr/>
        </p:nvSpPr>
        <p:spPr>
          <a:xfrm>
            <a:off x="-3757046" y="5655284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C3ED3725-C78E-EF40-8551-50E1A81E5CD3}"/>
              </a:ext>
            </a:extLst>
          </p:cNvPr>
          <p:cNvSpPr/>
          <p:nvPr/>
        </p:nvSpPr>
        <p:spPr>
          <a:xfrm>
            <a:off x="-3511031" y="5596256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F80F6E7E-5032-7E7F-16F2-8410F3C32A05}"/>
              </a:ext>
            </a:extLst>
          </p:cNvPr>
          <p:cNvSpPr/>
          <p:nvPr/>
        </p:nvSpPr>
        <p:spPr>
          <a:xfrm>
            <a:off x="-3858304" y="5721109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61178F51-6D1D-7670-1965-65F5A8A00CEF}"/>
              </a:ext>
            </a:extLst>
          </p:cNvPr>
          <p:cNvSpPr/>
          <p:nvPr/>
        </p:nvSpPr>
        <p:spPr>
          <a:xfrm>
            <a:off x="-3440452" y="5674024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F69DFCFA-BDB5-A68D-6183-9AEA8D3C0EAD}"/>
              </a:ext>
            </a:extLst>
          </p:cNvPr>
          <p:cNvSpPr/>
          <p:nvPr/>
        </p:nvSpPr>
        <p:spPr>
          <a:xfrm>
            <a:off x="-3742060" y="5784560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AC9830D3-3E9C-93A1-2D14-9FCE23185041}"/>
              </a:ext>
            </a:extLst>
          </p:cNvPr>
          <p:cNvSpPr/>
          <p:nvPr/>
        </p:nvSpPr>
        <p:spPr>
          <a:xfrm>
            <a:off x="-3453397" y="5642478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AB6A0C2E-8144-FEEE-F87D-43DB220CA4DD}"/>
              </a:ext>
            </a:extLst>
          </p:cNvPr>
          <p:cNvSpPr/>
          <p:nvPr/>
        </p:nvSpPr>
        <p:spPr>
          <a:xfrm>
            <a:off x="-3696906" y="5685454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AB0091C8-4608-3D6B-068D-5470231BCAE5}"/>
              </a:ext>
            </a:extLst>
          </p:cNvPr>
          <p:cNvSpPr/>
          <p:nvPr/>
        </p:nvSpPr>
        <p:spPr>
          <a:xfrm>
            <a:off x="-3354719" y="5761443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19A276EC-3A6A-A3E4-9A70-315D3E7F2683}"/>
              </a:ext>
            </a:extLst>
          </p:cNvPr>
          <p:cNvSpPr/>
          <p:nvPr/>
        </p:nvSpPr>
        <p:spPr>
          <a:xfrm>
            <a:off x="5579511" y="3423808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B17E4600-8F06-8725-DE09-27309CD6C298}"/>
              </a:ext>
            </a:extLst>
          </p:cNvPr>
          <p:cNvSpPr/>
          <p:nvPr/>
        </p:nvSpPr>
        <p:spPr>
          <a:xfrm>
            <a:off x="6779089" y="3936377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17307E06-BBA3-980D-70FB-1D1C95910150}"/>
              </a:ext>
            </a:extLst>
          </p:cNvPr>
          <p:cNvSpPr/>
          <p:nvPr/>
        </p:nvSpPr>
        <p:spPr>
          <a:xfrm rot="17683244">
            <a:off x="958960" y="4838356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5DBDD80F-5601-09E0-338C-4AC41C6B43C2}"/>
              </a:ext>
            </a:extLst>
          </p:cNvPr>
          <p:cNvGrpSpPr/>
          <p:nvPr/>
        </p:nvGrpSpPr>
        <p:grpSpPr>
          <a:xfrm rot="20275213">
            <a:off x="5417507" y="3398026"/>
            <a:ext cx="831263" cy="449709"/>
            <a:chOff x="7550965" y="1684879"/>
            <a:chExt cx="1512194" cy="741715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49A9A97B-C426-6D03-700E-D2D1F1CA4961}"/>
                </a:ext>
              </a:extLst>
            </p:cNvPr>
            <p:cNvSpPr/>
            <p:nvPr/>
          </p:nvSpPr>
          <p:spPr>
            <a:xfrm>
              <a:off x="7625778" y="1684879"/>
              <a:ext cx="1437381" cy="741715"/>
            </a:xfrm>
            <a:custGeom>
              <a:avLst/>
              <a:gdLst>
                <a:gd name="connsiteX0" fmla="*/ 1430591 w 1437381"/>
                <a:gd name="connsiteY0" fmla="*/ 419574 h 741715"/>
                <a:gd name="connsiteX1" fmla="*/ 621347 w 1437381"/>
                <a:gd name="connsiteY1" fmla="*/ 6443 h 741715"/>
                <a:gd name="connsiteX2" fmla="*/ 74993 w 1437381"/>
                <a:gd name="connsiteY2" fmla="*/ 142015 h 741715"/>
                <a:gd name="connsiteX3" fmla="*/ 0 w 1437381"/>
                <a:gd name="connsiteY3" fmla="*/ 505680 h 741715"/>
                <a:gd name="connsiteX4" fmla="*/ 228219 w 1437381"/>
                <a:gd name="connsiteY4" fmla="*/ 546955 h 741715"/>
                <a:gd name="connsiteX5" fmla="*/ 612902 w 1437381"/>
                <a:gd name="connsiteY5" fmla="*/ 736883 h 741715"/>
                <a:gd name="connsiteX6" fmla="*/ 713613 w 1437381"/>
                <a:gd name="connsiteY6" fmla="*/ 576101 h 741715"/>
                <a:gd name="connsiteX7" fmla="*/ 653352 w 1437381"/>
                <a:gd name="connsiteY7" fmla="*/ 474057 h 741715"/>
                <a:gd name="connsiteX8" fmla="*/ 1430591 w 1437381"/>
                <a:gd name="connsiteY8" fmla="*/ 419574 h 741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7381" h="741715">
                  <a:moveTo>
                    <a:pt x="1430591" y="419574"/>
                  </a:moveTo>
                  <a:cubicBezTo>
                    <a:pt x="1497647" y="173130"/>
                    <a:pt x="1056450" y="-40166"/>
                    <a:pt x="621347" y="6443"/>
                  </a:cubicBezTo>
                  <a:cubicBezTo>
                    <a:pt x="186245" y="53115"/>
                    <a:pt x="247015" y="164177"/>
                    <a:pt x="74993" y="142015"/>
                  </a:cubicBezTo>
                  <a:lnTo>
                    <a:pt x="0" y="505680"/>
                  </a:lnTo>
                  <a:cubicBezTo>
                    <a:pt x="0" y="505680"/>
                    <a:pt x="46165" y="481232"/>
                    <a:pt x="228219" y="546955"/>
                  </a:cubicBezTo>
                  <a:cubicBezTo>
                    <a:pt x="410273" y="612677"/>
                    <a:pt x="414338" y="712944"/>
                    <a:pt x="612902" y="736883"/>
                  </a:cubicBezTo>
                  <a:cubicBezTo>
                    <a:pt x="811466" y="760823"/>
                    <a:pt x="898969" y="694021"/>
                    <a:pt x="713613" y="576101"/>
                  </a:cubicBezTo>
                  <a:cubicBezTo>
                    <a:pt x="651573" y="536668"/>
                    <a:pt x="601852" y="525238"/>
                    <a:pt x="653352" y="474057"/>
                  </a:cubicBezTo>
                  <a:cubicBezTo>
                    <a:pt x="818007" y="310417"/>
                    <a:pt x="1395031" y="550384"/>
                    <a:pt x="1430591" y="41957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79D9BEAC-3A5C-6F52-7B97-D31179D2E80A}"/>
                </a:ext>
              </a:extLst>
            </p:cNvPr>
            <p:cNvSpPr/>
            <p:nvPr/>
          </p:nvSpPr>
          <p:spPr>
            <a:xfrm>
              <a:off x="7550965" y="1732081"/>
              <a:ext cx="303106" cy="499849"/>
            </a:xfrm>
            <a:custGeom>
              <a:avLst/>
              <a:gdLst>
                <a:gd name="connsiteX0" fmla="*/ 93736 w 303106"/>
                <a:gd name="connsiteY0" fmla="*/ 21852 h 499849"/>
                <a:gd name="connsiteX1" fmla="*/ 292364 w 303106"/>
                <a:gd name="connsiteY1" fmla="*/ 71128 h 499849"/>
                <a:gd name="connsiteX2" fmla="*/ 156283 w 303106"/>
                <a:gd name="connsiteY2" fmla="*/ 419806 h 499849"/>
                <a:gd name="connsiteX3" fmla="*/ 136471 w 303106"/>
                <a:gd name="connsiteY3" fmla="*/ 491498 h 499849"/>
                <a:gd name="connsiteX4" fmla="*/ 9471 w 303106"/>
                <a:gd name="connsiteY4" fmla="*/ 407741 h 499849"/>
                <a:gd name="connsiteX5" fmla="*/ 93800 w 303106"/>
                <a:gd name="connsiteY5" fmla="*/ 21915 h 49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3106" h="499849">
                  <a:moveTo>
                    <a:pt x="93736" y="21852"/>
                  </a:moveTo>
                  <a:cubicBezTo>
                    <a:pt x="158189" y="-13010"/>
                    <a:pt x="350276" y="-12629"/>
                    <a:pt x="292364" y="71128"/>
                  </a:cubicBezTo>
                  <a:cubicBezTo>
                    <a:pt x="234452" y="154884"/>
                    <a:pt x="142694" y="353004"/>
                    <a:pt x="156283" y="419806"/>
                  </a:cubicBezTo>
                  <a:cubicBezTo>
                    <a:pt x="169872" y="486608"/>
                    <a:pt x="238897" y="498038"/>
                    <a:pt x="136471" y="491498"/>
                  </a:cubicBezTo>
                  <a:cubicBezTo>
                    <a:pt x="33982" y="484957"/>
                    <a:pt x="-23930" y="547314"/>
                    <a:pt x="9471" y="407741"/>
                  </a:cubicBezTo>
                  <a:cubicBezTo>
                    <a:pt x="42872" y="268168"/>
                    <a:pt x="42238" y="49792"/>
                    <a:pt x="93800" y="219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64367804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0">
        <p159:morph option="byObject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3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2293672" y="4894650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2404703" y="5762016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5343100" y="4231589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E9CFCC6B-364D-171F-367F-2AAA02D3FA2F}"/>
              </a:ext>
            </a:extLst>
          </p:cNvPr>
          <p:cNvSpPr/>
          <p:nvPr/>
        </p:nvSpPr>
        <p:spPr>
          <a:xfrm>
            <a:off x="6175331" y="4236033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 rot="19619408">
            <a:off x="-5075495" y="5203253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6660915" y="4723714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-5420995" y="5340623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-2729309" y="5633968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CC4F4AD6-1907-3CC7-0BF7-B973FD75D214}"/>
              </a:ext>
            </a:extLst>
          </p:cNvPr>
          <p:cNvSpPr/>
          <p:nvPr/>
        </p:nvSpPr>
        <p:spPr>
          <a:xfrm>
            <a:off x="-5083283" y="5574284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3" name="Freeform: Shape 162">
            <a:extLst>
              <a:ext uri="{FF2B5EF4-FFF2-40B4-BE49-F238E27FC236}">
                <a16:creationId xmlns:a16="http://schemas.microsoft.com/office/drawing/2014/main" id="{566364D6-41F4-DC79-59FD-76DDCF246380}"/>
              </a:ext>
            </a:extLst>
          </p:cNvPr>
          <p:cNvSpPr/>
          <p:nvPr/>
        </p:nvSpPr>
        <p:spPr>
          <a:xfrm>
            <a:off x="-5359254" y="5556383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9D4F2889-4B52-0BD9-910E-DE55DD602165}"/>
              </a:ext>
            </a:extLst>
          </p:cNvPr>
          <p:cNvSpPr/>
          <p:nvPr/>
        </p:nvSpPr>
        <p:spPr>
          <a:xfrm>
            <a:off x="-5228850" y="5450949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-2463080" y="5032726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-2673635" y="5080605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-2823427" y="5090709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-2947911" y="4980254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36E0F99-FB08-5D2A-95D1-279DCFA5EF1E}"/>
              </a:ext>
            </a:extLst>
          </p:cNvPr>
          <p:cNvSpPr/>
          <p:nvPr/>
        </p:nvSpPr>
        <p:spPr>
          <a:xfrm>
            <a:off x="-3449285" y="5607167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340D4DCF-CC94-B616-BC47-37945851DE1A}"/>
              </a:ext>
            </a:extLst>
          </p:cNvPr>
          <p:cNvSpPr/>
          <p:nvPr/>
        </p:nvSpPr>
        <p:spPr>
          <a:xfrm>
            <a:off x="-3430475" y="5542421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9367FBC3-65BE-CD75-49B3-DA9C733FFDEE}"/>
              </a:ext>
            </a:extLst>
          </p:cNvPr>
          <p:cNvSpPr/>
          <p:nvPr/>
        </p:nvSpPr>
        <p:spPr>
          <a:xfrm>
            <a:off x="-3368706" y="5547006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D27A515-7D22-F38D-8D0E-C232C7E21125}"/>
              </a:ext>
            </a:extLst>
          </p:cNvPr>
          <p:cNvSpPr/>
          <p:nvPr/>
        </p:nvSpPr>
        <p:spPr>
          <a:xfrm>
            <a:off x="-3315322" y="5696108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8399B3EE-3E5D-618F-4F63-E179399E697E}"/>
              </a:ext>
            </a:extLst>
          </p:cNvPr>
          <p:cNvSpPr/>
          <p:nvPr/>
        </p:nvSpPr>
        <p:spPr>
          <a:xfrm>
            <a:off x="-3611438" y="5541092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613C9054-3BDA-1CEE-8CB9-02DD088B133E}"/>
              </a:ext>
            </a:extLst>
          </p:cNvPr>
          <p:cNvSpPr/>
          <p:nvPr/>
        </p:nvSpPr>
        <p:spPr>
          <a:xfrm>
            <a:off x="-3708859" y="5639371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719768D7-84CE-B20B-1641-E98736617536}"/>
              </a:ext>
            </a:extLst>
          </p:cNvPr>
          <p:cNvSpPr/>
          <p:nvPr/>
        </p:nvSpPr>
        <p:spPr>
          <a:xfrm>
            <a:off x="-3569528" y="5604092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55080373-9B0E-1BC5-66DD-416CEF6EB795}"/>
              </a:ext>
            </a:extLst>
          </p:cNvPr>
          <p:cNvSpPr/>
          <p:nvPr/>
        </p:nvSpPr>
        <p:spPr>
          <a:xfrm>
            <a:off x="-3518773" y="5632090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78F90B3E-7100-30A4-9F9F-F67EB73B136A}"/>
              </a:ext>
            </a:extLst>
          </p:cNvPr>
          <p:cNvSpPr/>
          <p:nvPr/>
        </p:nvSpPr>
        <p:spPr>
          <a:xfrm>
            <a:off x="-3584347" y="5512108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57BB2D9B-05CC-2AA1-A227-28A30F147E12}"/>
              </a:ext>
            </a:extLst>
          </p:cNvPr>
          <p:cNvSpPr/>
          <p:nvPr/>
        </p:nvSpPr>
        <p:spPr>
          <a:xfrm>
            <a:off x="-3423535" y="5563353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01DCCD1D-F8C4-A3AE-F66D-2D26BF05F2D5}"/>
              </a:ext>
            </a:extLst>
          </p:cNvPr>
          <p:cNvSpPr/>
          <p:nvPr/>
        </p:nvSpPr>
        <p:spPr>
          <a:xfrm>
            <a:off x="-3685243" y="5548242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6AB8DA21-D7DF-737A-39BC-FD2067C0B209}"/>
              </a:ext>
            </a:extLst>
          </p:cNvPr>
          <p:cNvSpPr/>
          <p:nvPr/>
        </p:nvSpPr>
        <p:spPr>
          <a:xfrm>
            <a:off x="-3492896" y="5712637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AB1B4F8-C1E1-F8B7-F391-CDC282DAC89C}"/>
              </a:ext>
            </a:extLst>
          </p:cNvPr>
          <p:cNvSpPr/>
          <p:nvPr/>
        </p:nvSpPr>
        <p:spPr>
          <a:xfrm>
            <a:off x="-3499357" y="5783499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4AC1BCBD-9EB4-371D-DB19-F87F43EB5201}"/>
              </a:ext>
            </a:extLst>
          </p:cNvPr>
          <p:cNvSpPr/>
          <p:nvPr/>
        </p:nvSpPr>
        <p:spPr>
          <a:xfrm>
            <a:off x="-3560637" y="5780003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73B5AEB9-9877-29E3-4F3E-8628307B92F3}"/>
              </a:ext>
            </a:extLst>
          </p:cNvPr>
          <p:cNvSpPr/>
          <p:nvPr/>
        </p:nvSpPr>
        <p:spPr>
          <a:xfrm>
            <a:off x="-3600154" y="5624757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4B0A59B2-CD61-A410-9556-DC35063E77F6}"/>
              </a:ext>
            </a:extLst>
          </p:cNvPr>
          <p:cNvSpPr/>
          <p:nvPr/>
        </p:nvSpPr>
        <p:spPr>
          <a:xfrm>
            <a:off x="-3311942" y="5796000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4D7B37DF-B638-EAEE-2975-B4B6A16F96AA}"/>
              </a:ext>
            </a:extLst>
          </p:cNvPr>
          <p:cNvSpPr/>
          <p:nvPr/>
        </p:nvSpPr>
        <p:spPr>
          <a:xfrm>
            <a:off x="-3922818" y="5805146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BCE62E89-E37C-51F7-A9C7-93ACB93AE649}"/>
              </a:ext>
            </a:extLst>
          </p:cNvPr>
          <p:cNvSpPr/>
          <p:nvPr/>
        </p:nvSpPr>
        <p:spPr>
          <a:xfrm>
            <a:off x="-3800287" y="5645228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57CC4F00-09CD-1628-10C6-73ECD1E53E9A}"/>
              </a:ext>
            </a:extLst>
          </p:cNvPr>
          <p:cNvSpPr/>
          <p:nvPr/>
        </p:nvSpPr>
        <p:spPr>
          <a:xfrm>
            <a:off x="-3270497" y="5671426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4D957297-9F51-A4FE-5C21-9103550AF14A}"/>
              </a:ext>
            </a:extLst>
          </p:cNvPr>
          <p:cNvSpPr/>
          <p:nvPr/>
        </p:nvSpPr>
        <p:spPr>
          <a:xfrm>
            <a:off x="-3364745" y="5725394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0FE5439-B667-FF52-B816-EFB89CA759C0}"/>
              </a:ext>
            </a:extLst>
          </p:cNvPr>
          <p:cNvSpPr/>
          <p:nvPr/>
        </p:nvSpPr>
        <p:spPr>
          <a:xfrm>
            <a:off x="-3426187" y="5664419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380AA27B-6BEB-88B9-85F1-1F2E287F3207}"/>
              </a:ext>
            </a:extLst>
          </p:cNvPr>
          <p:cNvSpPr/>
          <p:nvPr/>
        </p:nvSpPr>
        <p:spPr>
          <a:xfrm>
            <a:off x="-3370277" y="5803684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FF799505-0790-6764-5FE1-184634D8F977}"/>
              </a:ext>
            </a:extLst>
          </p:cNvPr>
          <p:cNvSpPr/>
          <p:nvPr/>
        </p:nvSpPr>
        <p:spPr>
          <a:xfrm>
            <a:off x="-3625320" y="5645481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9C425824-A40D-D899-1054-C71EEF384CBA}"/>
              </a:ext>
            </a:extLst>
          </p:cNvPr>
          <p:cNvSpPr/>
          <p:nvPr/>
        </p:nvSpPr>
        <p:spPr>
          <a:xfrm>
            <a:off x="-3469421" y="5719208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99E06562-A71C-5F3C-3AE0-E23E2341C1B3}"/>
              </a:ext>
            </a:extLst>
          </p:cNvPr>
          <p:cNvSpPr/>
          <p:nvPr/>
        </p:nvSpPr>
        <p:spPr>
          <a:xfrm>
            <a:off x="-3657787" y="5673151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2D33FEB1-BBB9-9CAD-34BD-417E07EFEAD1}"/>
              </a:ext>
            </a:extLst>
          </p:cNvPr>
          <p:cNvSpPr/>
          <p:nvPr/>
        </p:nvSpPr>
        <p:spPr>
          <a:xfrm>
            <a:off x="-3712148" y="5715764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6861A81A-DF2A-8A47-612A-158CD00E1387}"/>
              </a:ext>
            </a:extLst>
          </p:cNvPr>
          <p:cNvSpPr/>
          <p:nvPr/>
        </p:nvSpPr>
        <p:spPr>
          <a:xfrm>
            <a:off x="-3746159" y="5666975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A2710BBD-7146-F858-C6BD-D2FD4BF8A146}"/>
              </a:ext>
            </a:extLst>
          </p:cNvPr>
          <p:cNvSpPr/>
          <p:nvPr/>
        </p:nvSpPr>
        <p:spPr>
          <a:xfrm>
            <a:off x="-3657832" y="5535302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4EA3D345-3160-C060-1CD1-2F332E9FAE09}"/>
              </a:ext>
            </a:extLst>
          </p:cNvPr>
          <p:cNvSpPr/>
          <p:nvPr/>
        </p:nvSpPr>
        <p:spPr>
          <a:xfrm>
            <a:off x="-3857464" y="5796766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F1E6CCE1-E923-084C-C87D-33917128DCCA}"/>
              </a:ext>
            </a:extLst>
          </p:cNvPr>
          <p:cNvSpPr/>
          <p:nvPr/>
        </p:nvSpPr>
        <p:spPr>
          <a:xfrm>
            <a:off x="-3765255" y="5731569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0A589776-F475-58A3-1EA3-F385DA47B3D5}"/>
              </a:ext>
            </a:extLst>
          </p:cNvPr>
          <p:cNvSpPr/>
          <p:nvPr/>
        </p:nvSpPr>
        <p:spPr>
          <a:xfrm>
            <a:off x="-3734061" y="5789279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F0D6C39E-3B91-DD1F-C8BE-8E4E3B9D9738}"/>
              </a:ext>
            </a:extLst>
          </p:cNvPr>
          <p:cNvSpPr/>
          <p:nvPr/>
        </p:nvSpPr>
        <p:spPr>
          <a:xfrm>
            <a:off x="-3584956" y="5779937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346DB844-2C8E-DC43-E6FF-7F3EE974866C}"/>
              </a:ext>
            </a:extLst>
          </p:cNvPr>
          <p:cNvSpPr/>
          <p:nvPr/>
        </p:nvSpPr>
        <p:spPr>
          <a:xfrm>
            <a:off x="-3598773" y="5702842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FD322787-6110-D5DA-CD39-3861B0DC91EB}"/>
              </a:ext>
            </a:extLst>
          </p:cNvPr>
          <p:cNvSpPr/>
          <p:nvPr/>
        </p:nvSpPr>
        <p:spPr>
          <a:xfrm>
            <a:off x="-3911436" y="5761375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B9180262-4A86-EF57-FC86-8E0B42E7D09A}"/>
              </a:ext>
            </a:extLst>
          </p:cNvPr>
          <p:cNvSpPr/>
          <p:nvPr/>
        </p:nvSpPr>
        <p:spPr>
          <a:xfrm>
            <a:off x="-3853148" y="5659699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389623DB-5BD1-E958-8135-D5F8E4CDE9BA}"/>
              </a:ext>
            </a:extLst>
          </p:cNvPr>
          <p:cNvSpPr/>
          <p:nvPr/>
        </p:nvSpPr>
        <p:spPr>
          <a:xfrm>
            <a:off x="-3709835" y="5715738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1C07C6F1-FB83-D2C5-F2CD-3241A89A92A1}"/>
              </a:ext>
            </a:extLst>
          </p:cNvPr>
          <p:cNvSpPr/>
          <p:nvPr/>
        </p:nvSpPr>
        <p:spPr>
          <a:xfrm>
            <a:off x="-3757046" y="5655284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C3ED3725-C78E-EF40-8551-50E1A81E5CD3}"/>
              </a:ext>
            </a:extLst>
          </p:cNvPr>
          <p:cNvSpPr/>
          <p:nvPr/>
        </p:nvSpPr>
        <p:spPr>
          <a:xfrm>
            <a:off x="-3511031" y="5596256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F80F6E7E-5032-7E7F-16F2-8410F3C32A05}"/>
              </a:ext>
            </a:extLst>
          </p:cNvPr>
          <p:cNvSpPr/>
          <p:nvPr/>
        </p:nvSpPr>
        <p:spPr>
          <a:xfrm>
            <a:off x="-3858304" y="5721109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61178F51-6D1D-7670-1965-65F5A8A00CEF}"/>
              </a:ext>
            </a:extLst>
          </p:cNvPr>
          <p:cNvSpPr/>
          <p:nvPr/>
        </p:nvSpPr>
        <p:spPr>
          <a:xfrm>
            <a:off x="-3440452" y="5674024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F69DFCFA-BDB5-A68D-6183-9AEA8D3C0EAD}"/>
              </a:ext>
            </a:extLst>
          </p:cNvPr>
          <p:cNvSpPr/>
          <p:nvPr/>
        </p:nvSpPr>
        <p:spPr>
          <a:xfrm>
            <a:off x="-3742060" y="5784560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AC9830D3-3E9C-93A1-2D14-9FCE23185041}"/>
              </a:ext>
            </a:extLst>
          </p:cNvPr>
          <p:cNvSpPr/>
          <p:nvPr/>
        </p:nvSpPr>
        <p:spPr>
          <a:xfrm>
            <a:off x="-3453397" y="5642478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AB6A0C2E-8144-FEEE-F87D-43DB220CA4DD}"/>
              </a:ext>
            </a:extLst>
          </p:cNvPr>
          <p:cNvSpPr/>
          <p:nvPr/>
        </p:nvSpPr>
        <p:spPr>
          <a:xfrm>
            <a:off x="-3696906" y="5685454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AB0091C8-4608-3D6B-068D-5470231BCAE5}"/>
              </a:ext>
            </a:extLst>
          </p:cNvPr>
          <p:cNvSpPr/>
          <p:nvPr/>
        </p:nvSpPr>
        <p:spPr>
          <a:xfrm>
            <a:off x="-3354719" y="5761443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19A276EC-3A6A-A3E4-9A70-315D3E7F2683}"/>
              </a:ext>
            </a:extLst>
          </p:cNvPr>
          <p:cNvSpPr/>
          <p:nvPr/>
        </p:nvSpPr>
        <p:spPr>
          <a:xfrm>
            <a:off x="5579511" y="3423808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B17E4600-8F06-8725-DE09-27309CD6C298}"/>
              </a:ext>
            </a:extLst>
          </p:cNvPr>
          <p:cNvSpPr/>
          <p:nvPr/>
        </p:nvSpPr>
        <p:spPr>
          <a:xfrm>
            <a:off x="6779089" y="3936377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17307E06-BBA3-980D-70FB-1D1C95910150}"/>
              </a:ext>
            </a:extLst>
          </p:cNvPr>
          <p:cNvSpPr/>
          <p:nvPr/>
        </p:nvSpPr>
        <p:spPr>
          <a:xfrm rot="17683244">
            <a:off x="958960" y="4838356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5DBDD80F-5601-09E0-338C-4AC41C6B43C2}"/>
              </a:ext>
            </a:extLst>
          </p:cNvPr>
          <p:cNvGrpSpPr/>
          <p:nvPr/>
        </p:nvGrpSpPr>
        <p:grpSpPr>
          <a:xfrm rot="14380819">
            <a:off x="657064" y="5439617"/>
            <a:ext cx="831263" cy="449709"/>
            <a:chOff x="7550965" y="1684879"/>
            <a:chExt cx="1512194" cy="741715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49A9A97B-C426-6D03-700E-D2D1F1CA4961}"/>
                </a:ext>
              </a:extLst>
            </p:cNvPr>
            <p:cNvSpPr/>
            <p:nvPr/>
          </p:nvSpPr>
          <p:spPr>
            <a:xfrm>
              <a:off x="7625778" y="1684879"/>
              <a:ext cx="1437381" cy="741715"/>
            </a:xfrm>
            <a:custGeom>
              <a:avLst/>
              <a:gdLst>
                <a:gd name="connsiteX0" fmla="*/ 1430591 w 1437381"/>
                <a:gd name="connsiteY0" fmla="*/ 419574 h 741715"/>
                <a:gd name="connsiteX1" fmla="*/ 621347 w 1437381"/>
                <a:gd name="connsiteY1" fmla="*/ 6443 h 741715"/>
                <a:gd name="connsiteX2" fmla="*/ 74993 w 1437381"/>
                <a:gd name="connsiteY2" fmla="*/ 142015 h 741715"/>
                <a:gd name="connsiteX3" fmla="*/ 0 w 1437381"/>
                <a:gd name="connsiteY3" fmla="*/ 505680 h 741715"/>
                <a:gd name="connsiteX4" fmla="*/ 228219 w 1437381"/>
                <a:gd name="connsiteY4" fmla="*/ 546955 h 741715"/>
                <a:gd name="connsiteX5" fmla="*/ 612902 w 1437381"/>
                <a:gd name="connsiteY5" fmla="*/ 736883 h 741715"/>
                <a:gd name="connsiteX6" fmla="*/ 713613 w 1437381"/>
                <a:gd name="connsiteY6" fmla="*/ 576101 h 741715"/>
                <a:gd name="connsiteX7" fmla="*/ 653352 w 1437381"/>
                <a:gd name="connsiteY7" fmla="*/ 474057 h 741715"/>
                <a:gd name="connsiteX8" fmla="*/ 1430591 w 1437381"/>
                <a:gd name="connsiteY8" fmla="*/ 419574 h 741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7381" h="741715">
                  <a:moveTo>
                    <a:pt x="1430591" y="419574"/>
                  </a:moveTo>
                  <a:cubicBezTo>
                    <a:pt x="1497647" y="173130"/>
                    <a:pt x="1056450" y="-40166"/>
                    <a:pt x="621347" y="6443"/>
                  </a:cubicBezTo>
                  <a:cubicBezTo>
                    <a:pt x="186245" y="53115"/>
                    <a:pt x="247015" y="164177"/>
                    <a:pt x="74993" y="142015"/>
                  </a:cubicBezTo>
                  <a:lnTo>
                    <a:pt x="0" y="505680"/>
                  </a:lnTo>
                  <a:cubicBezTo>
                    <a:pt x="0" y="505680"/>
                    <a:pt x="46165" y="481232"/>
                    <a:pt x="228219" y="546955"/>
                  </a:cubicBezTo>
                  <a:cubicBezTo>
                    <a:pt x="410273" y="612677"/>
                    <a:pt x="414338" y="712944"/>
                    <a:pt x="612902" y="736883"/>
                  </a:cubicBezTo>
                  <a:cubicBezTo>
                    <a:pt x="811466" y="760823"/>
                    <a:pt x="898969" y="694021"/>
                    <a:pt x="713613" y="576101"/>
                  </a:cubicBezTo>
                  <a:cubicBezTo>
                    <a:pt x="651573" y="536668"/>
                    <a:pt x="601852" y="525238"/>
                    <a:pt x="653352" y="474057"/>
                  </a:cubicBezTo>
                  <a:cubicBezTo>
                    <a:pt x="818007" y="310417"/>
                    <a:pt x="1395031" y="550384"/>
                    <a:pt x="1430591" y="41957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79D9BEAC-3A5C-6F52-7B97-D31179D2E80A}"/>
                </a:ext>
              </a:extLst>
            </p:cNvPr>
            <p:cNvSpPr/>
            <p:nvPr/>
          </p:nvSpPr>
          <p:spPr>
            <a:xfrm>
              <a:off x="7550965" y="1732081"/>
              <a:ext cx="303106" cy="499849"/>
            </a:xfrm>
            <a:custGeom>
              <a:avLst/>
              <a:gdLst>
                <a:gd name="connsiteX0" fmla="*/ 93736 w 303106"/>
                <a:gd name="connsiteY0" fmla="*/ 21852 h 499849"/>
                <a:gd name="connsiteX1" fmla="*/ 292364 w 303106"/>
                <a:gd name="connsiteY1" fmla="*/ 71128 h 499849"/>
                <a:gd name="connsiteX2" fmla="*/ 156283 w 303106"/>
                <a:gd name="connsiteY2" fmla="*/ 419806 h 499849"/>
                <a:gd name="connsiteX3" fmla="*/ 136471 w 303106"/>
                <a:gd name="connsiteY3" fmla="*/ 491498 h 499849"/>
                <a:gd name="connsiteX4" fmla="*/ 9471 w 303106"/>
                <a:gd name="connsiteY4" fmla="*/ 407741 h 499849"/>
                <a:gd name="connsiteX5" fmla="*/ 93800 w 303106"/>
                <a:gd name="connsiteY5" fmla="*/ 21915 h 49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3106" h="499849">
                  <a:moveTo>
                    <a:pt x="93736" y="21852"/>
                  </a:moveTo>
                  <a:cubicBezTo>
                    <a:pt x="158189" y="-13010"/>
                    <a:pt x="350276" y="-12629"/>
                    <a:pt x="292364" y="71128"/>
                  </a:cubicBezTo>
                  <a:cubicBezTo>
                    <a:pt x="234452" y="154884"/>
                    <a:pt x="142694" y="353004"/>
                    <a:pt x="156283" y="419806"/>
                  </a:cubicBezTo>
                  <a:cubicBezTo>
                    <a:pt x="169872" y="486608"/>
                    <a:pt x="238897" y="498038"/>
                    <a:pt x="136471" y="491498"/>
                  </a:cubicBezTo>
                  <a:cubicBezTo>
                    <a:pt x="33982" y="484957"/>
                    <a:pt x="-23930" y="547314"/>
                    <a:pt x="9471" y="407741"/>
                  </a:cubicBezTo>
                  <a:cubicBezTo>
                    <a:pt x="42872" y="268168"/>
                    <a:pt x="42238" y="49792"/>
                    <a:pt x="93800" y="219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76614610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0">
        <p159:morph option="byObject"/>
      </p:transition>
    </mc:Choice>
    <mc:Fallback xmlns="">
      <p:transition spd="slow" advClick="0" advTm="0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2293672" y="4894650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2404703" y="5762016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5343100" y="4231589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6175331" y="4236033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 rot="19619408">
            <a:off x="-5075495" y="5203253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5579511" y="3423808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6660915" y="4723714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6779089" y="3936377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6576190" y="3461905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-5420995" y="5340623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6013597" y="2627769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6576216" y="3124847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-2729309" y="5633968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CC4F4AD6-1907-3CC7-0BF7-B973FD75D214}"/>
              </a:ext>
            </a:extLst>
          </p:cNvPr>
          <p:cNvSpPr/>
          <p:nvPr/>
        </p:nvSpPr>
        <p:spPr>
          <a:xfrm>
            <a:off x="-5083283" y="5574284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3" name="Freeform: Shape 162">
            <a:extLst>
              <a:ext uri="{FF2B5EF4-FFF2-40B4-BE49-F238E27FC236}">
                <a16:creationId xmlns:a16="http://schemas.microsoft.com/office/drawing/2014/main" id="{566364D6-41F4-DC79-59FD-76DDCF246380}"/>
              </a:ext>
            </a:extLst>
          </p:cNvPr>
          <p:cNvSpPr/>
          <p:nvPr/>
        </p:nvSpPr>
        <p:spPr>
          <a:xfrm>
            <a:off x="-5359254" y="5556383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9D4F2889-4B52-0BD9-910E-DE55DD602165}"/>
              </a:ext>
            </a:extLst>
          </p:cNvPr>
          <p:cNvSpPr/>
          <p:nvPr/>
        </p:nvSpPr>
        <p:spPr>
          <a:xfrm>
            <a:off x="-5228850" y="5450949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-2463080" y="5032726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-2673635" y="5080605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-2823427" y="5090709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-2947911" y="4980254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36E0F99-FB08-5D2A-95D1-279DCFA5EF1E}"/>
              </a:ext>
            </a:extLst>
          </p:cNvPr>
          <p:cNvSpPr/>
          <p:nvPr/>
        </p:nvSpPr>
        <p:spPr>
          <a:xfrm>
            <a:off x="-3449285" y="5607167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340D4DCF-CC94-B616-BC47-37945851DE1A}"/>
              </a:ext>
            </a:extLst>
          </p:cNvPr>
          <p:cNvSpPr/>
          <p:nvPr/>
        </p:nvSpPr>
        <p:spPr>
          <a:xfrm>
            <a:off x="-3430475" y="5542421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9367FBC3-65BE-CD75-49B3-DA9C733FFDEE}"/>
              </a:ext>
            </a:extLst>
          </p:cNvPr>
          <p:cNvSpPr/>
          <p:nvPr/>
        </p:nvSpPr>
        <p:spPr>
          <a:xfrm>
            <a:off x="-3368706" y="5547006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D27A515-7D22-F38D-8D0E-C232C7E21125}"/>
              </a:ext>
            </a:extLst>
          </p:cNvPr>
          <p:cNvSpPr/>
          <p:nvPr/>
        </p:nvSpPr>
        <p:spPr>
          <a:xfrm>
            <a:off x="-3315322" y="5696108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8399B3EE-3E5D-618F-4F63-E179399E697E}"/>
              </a:ext>
            </a:extLst>
          </p:cNvPr>
          <p:cNvSpPr/>
          <p:nvPr/>
        </p:nvSpPr>
        <p:spPr>
          <a:xfrm>
            <a:off x="-3611438" y="5541092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613C9054-3BDA-1CEE-8CB9-02DD088B133E}"/>
              </a:ext>
            </a:extLst>
          </p:cNvPr>
          <p:cNvSpPr/>
          <p:nvPr/>
        </p:nvSpPr>
        <p:spPr>
          <a:xfrm>
            <a:off x="-3708859" y="5639371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719768D7-84CE-B20B-1641-E98736617536}"/>
              </a:ext>
            </a:extLst>
          </p:cNvPr>
          <p:cNvSpPr/>
          <p:nvPr/>
        </p:nvSpPr>
        <p:spPr>
          <a:xfrm>
            <a:off x="-3569528" y="5604092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55080373-9B0E-1BC5-66DD-416CEF6EB795}"/>
              </a:ext>
            </a:extLst>
          </p:cNvPr>
          <p:cNvSpPr/>
          <p:nvPr/>
        </p:nvSpPr>
        <p:spPr>
          <a:xfrm>
            <a:off x="-3518773" y="5632090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78F90B3E-7100-30A4-9F9F-F67EB73B136A}"/>
              </a:ext>
            </a:extLst>
          </p:cNvPr>
          <p:cNvSpPr/>
          <p:nvPr/>
        </p:nvSpPr>
        <p:spPr>
          <a:xfrm>
            <a:off x="-3584347" y="5512108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57BB2D9B-05CC-2AA1-A227-28A30F147E12}"/>
              </a:ext>
            </a:extLst>
          </p:cNvPr>
          <p:cNvSpPr/>
          <p:nvPr/>
        </p:nvSpPr>
        <p:spPr>
          <a:xfrm>
            <a:off x="-3423535" y="5563353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01DCCD1D-F8C4-A3AE-F66D-2D26BF05F2D5}"/>
              </a:ext>
            </a:extLst>
          </p:cNvPr>
          <p:cNvSpPr/>
          <p:nvPr/>
        </p:nvSpPr>
        <p:spPr>
          <a:xfrm>
            <a:off x="-3685243" y="5548242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6AB8DA21-D7DF-737A-39BC-FD2067C0B209}"/>
              </a:ext>
            </a:extLst>
          </p:cNvPr>
          <p:cNvSpPr/>
          <p:nvPr/>
        </p:nvSpPr>
        <p:spPr>
          <a:xfrm>
            <a:off x="-3492896" y="5712637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AB1B4F8-C1E1-F8B7-F391-CDC282DAC89C}"/>
              </a:ext>
            </a:extLst>
          </p:cNvPr>
          <p:cNvSpPr/>
          <p:nvPr/>
        </p:nvSpPr>
        <p:spPr>
          <a:xfrm>
            <a:off x="-3499357" y="5783499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4AC1BCBD-9EB4-371D-DB19-F87F43EB5201}"/>
              </a:ext>
            </a:extLst>
          </p:cNvPr>
          <p:cNvSpPr/>
          <p:nvPr/>
        </p:nvSpPr>
        <p:spPr>
          <a:xfrm>
            <a:off x="-3560637" y="5780003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73B5AEB9-9877-29E3-4F3E-8628307B92F3}"/>
              </a:ext>
            </a:extLst>
          </p:cNvPr>
          <p:cNvSpPr/>
          <p:nvPr/>
        </p:nvSpPr>
        <p:spPr>
          <a:xfrm>
            <a:off x="-3600154" y="5624757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4B0A59B2-CD61-A410-9556-DC35063E77F6}"/>
              </a:ext>
            </a:extLst>
          </p:cNvPr>
          <p:cNvSpPr/>
          <p:nvPr/>
        </p:nvSpPr>
        <p:spPr>
          <a:xfrm>
            <a:off x="-3311942" y="5796000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4D7B37DF-B638-EAEE-2975-B4B6A16F96AA}"/>
              </a:ext>
            </a:extLst>
          </p:cNvPr>
          <p:cNvSpPr/>
          <p:nvPr/>
        </p:nvSpPr>
        <p:spPr>
          <a:xfrm>
            <a:off x="-3922818" y="5805146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BCE62E89-E37C-51F7-A9C7-93ACB93AE649}"/>
              </a:ext>
            </a:extLst>
          </p:cNvPr>
          <p:cNvSpPr/>
          <p:nvPr/>
        </p:nvSpPr>
        <p:spPr>
          <a:xfrm>
            <a:off x="-3800287" y="5645228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57CC4F00-09CD-1628-10C6-73ECD1E53E9A}"/>
              </a:ext>
            </a:extLst>
          </p:cNvPr>
          <p:cNvSpPr/>
          <p:nvPr/>
        </p:nvSpPr>
        <p:spPr>
          <a:xfrm>
            <a:off x="-3270497" y="5671426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4D957297-9F51-A4FE-5C21-9103550AF14A}"/>
              </a:ext>
            </a:extLst>
          </p:cNvPr>
          <p:cNvSpPr/>
          <p:nvPr/>
        </p:nvSpPr>
        <p:spPr>
          <a:xfrm>
            <a:off x="-3364745" y="5725394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0FE5439-B667-FF52-B816-EFB89CA759C0}"/>
              </a:ext>
            </a:extLst>
          </p:cNvPr>
          <p:cNvSpPr/>
          <p:nvPr/>
        </p:nvSpPr>
        <p:spPr>
          <a:xfrm>
            <a:off x="-3426187" y="5664419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380AA27B-6BEB-88B9-85F1-1F2E287F3207}"/>
              </a:ext>
            </a:extLst>
          </p:cNvPr>
          <p:cNvSpPr/>
          <p:nvPr/>
        </p:nvSpPr>
        <p:spPr>
          <a:xfrm>
            <a:off x="-3370277" y="5803684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FF799505-0790-6764-5FE1-184634D8F977}"/>
              </a:ext>
            </a:extLst>
          </p:cNvPr>
          <p:cNvSpPr/>
          <p:nvPr/>
        </p:nvSpPr>
        <p:spPr>
          <a:xfrm>
            <a:off x="-3625320" y="5645481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9C425824-A40D-D899-1054-C71EEF384CBA}"/>
              </a:ext>
            </a:extLst>
          </p:cNvPr>
          <p:cNvSpPr/>
          <p:nvPr/>
        </p:nvSpPr>
        <p:spPr>
          <a:xfrm>
            <a:off x="-3469421" y="5719208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99E06562-A71C-5F3C-3AE0-E23E2341C1B3}"/>
              </a:ext>
            </a:extLst>
          </p:cNvPr>
          <p:cNvSpPr/>
          <p:nvPr/>
        </p:nvSpPr>
        <p:spPr>
          <a:xfrm>
            <a:off x="-3657787" y="5673151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2D33FEB1-BBB9-9CAD-34BD-417E07EFEAD1}"/>
              </a:ext>
            </a:extLst>
          </p:cNvPr>
          <p:cNvSpPr/>
          <p:nvPr/>
        </p:nvSpPr>
        <p:spPr>
          <a:xfrm>
            <a:off x="-3712148" y="5715764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6861A81A-DF2A-8A47-612A-158CD00E1387}"/>
              </a:ext>
            </a:extLst>
          </p:cNvPr>
          <p:cNvSpPr/>
          <p:nvPr/>
        </p:nvSpPr>
        <p:spPr>
          <a:xfrm>
            <a:off x="-3746159" y="5666975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A2710BBD-7146-F858-C6BD-D2FD4BF8A146}"/>
              </a:ext>
            </a:extLst>
          </p:cNvPr>
          <p:cNvSpPr/>
          <p:nvPr/>
        </p:nvSpPr>
        <p:spPr>
          <a:xfrm>
            <a:off x="-3657832" y="5535302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4EA3D345-3160-C060-1CD1-2F332E9FAE09}"/>
              </a:ext>
            </a:extLst>
          </p:cNvPr>
          <p:cNvSpPr/>
          <p:nvPr/>
        </p:nvSpPr>
        <p:spPr>
          <a:xfrm>
            <a:off x="-3857464" y="5796766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F1E6CCE1-E923-084C-C87D-33917128DCCA}"/>
              </a:ext>
            </a:extLst>
          </p:cNvPr>
          <p:cNvSpPr/>
          <p:nvPr/>
        </p:nvSpPr>
        <p:spPr>
          <a:xfrm>
            <a:off x="-3765255" y="5731569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0A589776-F475-58A3-1EA3-F385DA47B3D5}"/>
              </a:ext>
            </a:extLst>
          </p:cNvPr>
          <p:cNvSpPr/>
          <p:nvPr/>
        </p:nvSpPr>
        <p:spPr>
          <a:xfrm>
            <a:off x="-3734061" y="5789279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F0D6C39E-3B91-DD1F-C8BE-8E4E3B9D9738}"/>
              </a:ext>
            </a:extLst>
          </p:cNvPr>
          <p:cNvSpPr/>
          <p:nvPr/>
        </p:nvSpPr>
        <p:spPr>
          <a:xfrm>
            <a:off x="-3584956" y="5779937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346DB844-2C8E-DC43-E6FF-7F3EE974866C}"/>
              </a:ext>
            </a:extLst>
          </p:cNvPr>
          <p:cNvSpPr/>
          <p:nvPr/>
        </p:nvSpPr>
        <p:spPr>
          <a:xfrm>
            <a:off x="-3598773" y="5702842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FD322787-6110-D5DA-CD39-3861B0DC91EB}"/>
              </a:ext>
            </a:extLst>
          </p:cNvPr>
          <p:cNvSpPr/>
          <p:nvPr/>
        </p:nvSpPr>
        <p:spPr>
          <a:xfrm>
            <a:off x="-3911436" y="5761375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B9180262-4A86-EF57-FC86-8E0B42E7D09A}"/>
              </a:ext>
            </a:extLst>
          </p:cNvPr>
          <p:cNvSpPr/>
          <p:nvPr/>
        </p:nvSpPr>
        <p:spPr>
          <a:xfrm>
            <a:off x="-3853148" y="5659699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389623DB-5BD1-E958-8135-D5F8E4CDE9BA}"/>
              </a:ext>
            </a:extLst>
          </p:cNvPr>
          <p:cNvSpPr/>
          <p:nvPr/>
        </p:nvSpPr>
        <p:spPr>
          <a:xfrm>
            <a:off x="-3709835" y="5715738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1C07C6F1-FB83-D2C5-F2CD-3241A89A92A1}"/>
              </a:ext>
            </a:extLst>
          </p:cNvPr>
          <p:cNvSpPr/>
          <p:nvPr/>
        </p:nvSpPr>
        <p:spPr>
          <a:xfrm>
            <a:off x="-3757046" y="5655284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C3ED3725-C78E-EF40-8551-50E1A81E5CD3}"/>
              </a:ext>
            </a:extLst>
          </p:cNvPr>
          <p:cNvSpPr/>
          <p:nvPr/>
        </p:nvSpPr>
        <p:spPr>
          <a:xfrm>
            <a:off x="-3511031" y="5596256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F80F6E7E-5032-7E7F-16F2-8410F3C32A05}"/>
              </a:ext>
            </a:extLst>
          </p:cNvPr>
          <p:cNvSpPr/>
          <p:nvPr/>
        </p:nvSpPr>
        <p:spPr>
          <a:xfrm>
            <a:off x="-3858304" y="5721109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61178F51-6D1D-7670-1965-65F5A8A00CEF}"/>
              </a:ext>
            </a:extLst>
          </p:cNvPr>
          <p:cNvSpPr/>
          <p:nvPr/>
        </p:nvSpPr>
        <p:spPr>
          <a:xfrm>
            <a:off x="-3440452" y="5674024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F69DFCFA-BDB5-A68D-6183-9AEA8D3C0EAD}"/>
              </a:ext>
            </a:extLst>
          </p:cNvPr>
          <p:cNvSpPr/>
          <p:nvPr/>
        </p:nvSpPr>
        <p:spPr>
          <a:xfrm>
            <a:off x="-3742060" y="5784560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AC9830D3-3E9C-93A1-2D14-9FCE23185041}"/>
              </a:ext>
            </a:extLst>
          </p:cNvPr>
          <p:cNvSpPr/>
          <p:nvPr/>
        </p:nvSpPr>
        <p:spPr>
          <a:xfrm>
            <a:off x="-3453397" y="5642478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AB6A0C2E-8144-FEEE-F87D-43DB220CA4DD}"/>
              </a:ext>
            </a:extLst>
          </p:cNvPr>
          <p:cNvSpPr/>
          <p:nvPr/>
        </p:nvSpPr>
        <p:spPr>
          <a:xfrm>
            <a:off x="-3696906" y="5685454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AB0091C8-4608-3D6B-068D-5470231BCAE5}"/>
              </a:ext>
            </a:extLst>
          </p:cNvPr>
          <p:cNvSpPr/>
          <p:nvPr/>
        </p:nvSpPr>
        <p:spPr>
          <a:xfrm>
            <a:off x="-3354719" y="5761443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558CF4B0-1932-D158-2B6B-C0A8E7419009}"/>
              </a:ext>
            </a:extLst>
          </p:cNvPr>
          <p:cNvGrpSpPr/>
          <p:nvPr/>
        </p:nvGrpSpPr>
        <p:grpSpPr>
          <a:xfrm rot="18637205">
            <a:off x="5484718" y="2782554"/>
            <a:ext cx="831263" cy="449709"/>
            <a:chOff x="7550965" y="1684879"/>
            <a:chExt cx="1512194" cy="741715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CEB31636-CBF5-F931-9F94-8B7E4675A6E2}"/>
                </a:ext>
              </a:extLst>
            </p:cNvPr>
            <p:cNvSpPr/>
            <p:nvPr/>
          </p:nvSpPr>
          <p:spPr>
            <a:xfrm>
              <a:off x="7625778" y="1684879"/>
              <a:ext cx="1437381" cy="741715"/>
            </a:xfrm>
            <a:custGeom>
              <a:avLst/>
              <a:gdLst>
                <a:gd name="connsiteX0" fmla="*/ 1430591 w 1437381"/>
                <a:gd name="connsiteY0" fmla="*/ 419574 h 741715"/>
                <a:gd name="connsiteX1" fmla="*/ 621347 w 1437381"/>
                <a:gd name="connsiteY1" fmla="*/ 6443 h 741715"/>
                <a:gd name="connsiteX2" fmla="*/ 74993 w 1437381"/>
                <a:gd name="connsiteY2" fmla="*/ 142015 h 741715"/>
                <a:gd name="connsiteX3" fmla="*/ 0 w 1437381"/>
                <a:gd name="connsiteY3" fmla="*/ 505680 h 741715"/>
                <a:gd name="connsiteX4" fmla="*/ 228219 w 1437381"/>
                <a:gd name="connsiteY4" fmla="*/ 546955 h 741715"/>
                <a:gd name="connsiteX5" fmla="*/ 612902 w 1437381"/>
                <a:gd name="connsiteY5" fmla="*/ 736883 h 741715"/>
                <a:gd name="connsiteX6" fmla="*/ 713613 w 1437381"/>
                <a:gd name="connsiteY6" fmla="*/ 576101 h 741715"/>
                <a:gd name="connsiteX7" fmla="*/ 653352 w 1437381"/>
                <a:gd name="connsiteY7" fmla="*/ 474057 h 741715"/>
                <a:gd name="connsiteX8" fmla="*/ 1430591 w 1437381"/>
                <a:gd name="connsiteY8" fmla="*/ 419574 h 741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7381" h="741715">
                  <a:moveTo>
                    <a:pt x="1430591" y="419574"/>
                  </a:moveTo>
                  <a:cubicBezTo>
                    <a:pt x="1497647" y="173130"/>
                    <a:pt x="1056450" y="-40166"/>
                    <a:pt x="621347" y="6443"/>
                  </a:cubicBezTo>
                  <a:cubicBezTo>
                    <a:pt x="186245" y="53115"/>
                    <a:pt x="247015" y="164177"/>
                    <a:pt x="74993" y="142015"/>
                  </a:cubicBezTo>
                  <a:lnTo>
                    <a:pt x="0" y="505680"/>
                  </a:lnTo>
                  <a:cubicBezTo>
                    <a:pt x="0" y="505680"/>
                    <a:pt x="46165" y="481232"/>
                    <a:pt x="228219" y="546955"/>
                  </a:cubicBezTo>
                  <a:cubicBezTo>
                    <a:pt x="410273" y="612677"/>
                    <a:pt x="414338" y="712944"/>
                    <a:pt x="612902" y="736883"/>
                  </a:cubicBezTo>
                  <a:cubicBezTo>
                    <a:pt x="811466" y="760823"/>
                    <a:pt x="898969" y="694021"/>
                    <a:pt x="713613" y="576101"/>
                  </a:cubicBezTo>
                  <a:cubicBezTo>
                    <a:pt x="651573" y="536668"/>
                    <a:pt x="601852" y="525238"/>
                    <a:pt x="653352" y="474057"/>
                  </a:cubicBezTo>
                  <a:cubicBezTo>
                    <a:pt x="818007" y="310417"/>
                    <a:pt x="1395031" y="550384"/>
                    <a:pt x="1430591" y="41957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32BB43D0-6E67-DE5B-DC41-869FE1F0420C}"/>
                </a:ext>
              </a:extLst>
            </p:cNvPr>
            <p:cNvSpPr/>
            <p:nvPr/>
          </p:nvSpPr>
          <p:spPr>
            <a:xfrm>
              <a:off x="7550965" y="1732081"/>
              <a:ext cx="303106" cy="499849"/>
            </a:xfrm>
            <a:custGeom>
              <a:avLst/>
              <a:gdLst>
                <a:gd name="connsiteX0" fmla="*/ 93736 w 303106"/>
                <a:gd name="connsiteY0" fmla="*/ 21852 h 499849"/>
                <a:gd name="connsiteX1" fmla="*/ 292364 w 303106"/>
                <a:gd name="connsiteY1" fmla="*/ 71128 h 499849"/>
                <a:gd name="connsiteX2" fmla="*/ 156283 w 303106"/>
                <a:gd name="connsiteY2" fmla="*/ 419806 h 499849"/>
                <a:gd name="connsiteX3" fmla="*/ 136471 w 303106"/>
                <a:gd name="connsiteY3" fmla="*/ 491498 h 499849"/>
                <a:gd name="connsiteX4" fmla="*/ 9471 w 303106"/>
                <a:gd name="connsiteY4" fmla="*/ 407741 h 499849"/>
                <a:gd name="connsiteX5" fmla="*/ 93800 w 303106"/>
                <a:gd name="connsiteY5" fmla="*/ 21915 h 49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3106" h="499849">
                  <a:moveTo>
                    <a:pt x="93736" y="21852"/>
                  </a:moveTo>
                  <a:cubicBezTo>
                    <a:pt x="158189" y="-13010"/>
                    <a:pt x="350276" y="-12629"/>
                    <a:pt x="292364" y="71128"/>
                  </a:cubicBezTo>
                  <a:cubicBezTo>
                    <a:pt x="234452" y="154884"/>
                    <a:pt x="142694" y="353004"/>
                    <a:pt x="156283" y="419806"/>
                  </a:cubicBezTo>
                  <a:cubicBezTo>
                    <a:pt x="169872" y="486608"/>
                    <a:pt x="238897" y="498038"/>
                    <a:pt x="136471" y="491498"/>
                  </a:cubicBezTo>
                  <a:cubicBezTo>
                    <a:pt x="33982" y="484957"/>
                    <a:pt x="-23930" y="547314"/>
                    <a:pt x="9471" y="407741"/>
                  </a:cubicBezTo>
                  <a:cubicBezTo>
                    <a:pt x="42872" y="268168"/>
                    <a:pt x="42238" y="49792"/>
                    <a:pt x="93800" y="219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69950917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0">
        <p159:morph option="byObject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8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98179" y="5763501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CC4F4AD6-1907-3CC7-0BF7-B973FD75D214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3" name="Freeform: Shape 162">
            <a:extLst>
              <a:ext uri="{FF2B5EF4-FFF2-40B4-BE49-F238E27FC236}">
                <a16:creationId xmlns:a16="http://schemas.microsoft.com/office/drawing/2014/main" id="{566364D6-41F4-DC79-59FD-76DDCF246380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9D4F2889-4B52-0BD9-910E-DE55DD602165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36E0F99-FB08-5D2A-95D1-279DCFA5EF1E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340D4DCF-CC94-B616-BC47-37945851DE1A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9367FBC3-65BE-CD75-49B3-DA9C733FFDEE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D27A515-7D22-F38D-8D0E-C232C7E21125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8399B3EE-3E5D-618F-4F63-E179399E697E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613C9054-3BDA-1CEE-8CB9-02DD088B133E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719768D7-84CE-B20B-1641-E98736617536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55080373-9B0E-1BC5-66DD-416CEF6EB795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78F90B3E-7100-30A4-9F9F-F67EB73B136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57BB2D9B-05CC-2AA1-A227-28A30F147E12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01DCCD1D-F8C4-A3AE-F66D-2D26BF05F2D5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6AB8DA21-D7DF-737A-39BC-FD2067C0B20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AB1B4F8-C1E1-F8B7-F391-CDC282DAC89C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4AC1BCBD-9EB4-371D-DB19-F87F43EB5201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73B5AEB9-9877-29E3-4F3E-8628307B92F3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4B0A59B2-CD61-A410-9556-DC35063E77F6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4D7B37DF-B638-EAEE-2975-B4B6A16F96AA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BCE62E89-E37C-51F7-A9C7-93ACB93AE649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57CC4F00-09CD-1628-10C6-73ECD1E53E9A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4D957297-9F51-A4FE-5C21-9103550AF14A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0FE5439-B667-FF52-B816-EFB89CA759C0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380AA27B-6BEB-88B9-85F1-1F2E287F3207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FF799505-0790-6764-5FE1-184634D8F977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9C425824-A40D-D899-1054-C71EEF384CBA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99E06562-A71C-5F3C-3AE0-E23E2341C1B3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2D33FEB1-BBB9-9CAD-34BD-417E07EFEAD1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6861A81A-DF2A-8A47-612A-158CD00E1387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A2710BBD-7146-F858-C6BD-D2FD4BF8A146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4EA3D345-3160-C060-1CD1-2F332E9FAE09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F1E6CCE1-E923-084C-C87D-33917128DCCA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0A589776-F475-58A3-1EA3-F385DA47B3D5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F0D6C39E-3B91-DD1F-C8BE-8E4E3B9D9738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346DB844-2C8E-DC43-E6FF-7F3EE974866C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FD322787-6110-D5DA-CD39-3861B0DC91EB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B9180262-4A86-EF57-FC86-8E0B42E7D09A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389623DB-5BD1-E958-8135-D5F8E4CDE9BA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1C07C6F1-FB83-D2C5-F2CD-3241A89A92A1}"/>
              </a:ext>
            </a:extLst>
          </p:cNvPr>
          <p:cNvSpPr/>
          <p:nvPr/>
        </p:nvSpPr>
        <p:spPr>
          <a:xfrm>
            <a:off x="3134415" y="5620542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C3ED3725-C78E-EF40-8551-50E1A81E5CD3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F80F6E7E-5032-7E7F-16F2-8410F3C32A05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61178F51-6D1D-7670-1965-65F5A8A00CEF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F69DFCFA-BDB5-A68D-6183-9AEA8D3C0EAD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AC9830D3-3E9C-93A1-2D14-9FCE23185041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AB6A0C2E-8144-FEEE-F87D-43DB220CA4DD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AB0091C8-4608-3D6B-068D-5470231BCAE5}"/>
              </a:ext>
            </a:extLst>
          </p:cNvPr>
          <p:cNvSpPr/>
          <p:nvPr/>
        </p:nvSpPr>
        <p:spPr>
          <a:xfrm>
            <a:off x="3536742" y="572670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81B3DDDC-7149-F942-10A3-8ECC3CC01B02}"/>
              </a:ext>
            </a:extLst>
          </p:cNvPr>
          <p:cNvSpPr/>
          <p:nvPr/>
        </p:nvSpPr>
        <p:spPr>
          <a:xfrm>
            <a:off x="13304088" y="647395"/>
            <a:ext cx="4477710" cy="4535632"/>
          </a:xfrm>
          <a:custGeom>
            <a:avLst/>
            <a:gdLst>
              <a:gd name="connsiteX0" fmla="*/ 181074 w 4477710"/>
              <a:gd name="connsiteY0" fmla="*/ 2324562 h 4535632"/>
              <a:gd name="connsiteX1" fmla="*/ 102778 w 4477710"/>
              <a:gd name="connsiteY1" fmla="*/ 2246584 h 4535632"/>
              <a:gd name="connsiteX2" fmla="*/ 41120 w 4477710"/>
              <a:gd name="connsiteY2" fmla="*/ 2211024 h 4535632"/>
              <a:gd name="connsiteX3" fmla="*/ 41120 w 4477710"/>
              <a:gd name="connsiteY3" fmla="*/ 2237123 h 4535632"/>
              <a:gd name="connsiteX4" fmla="*/ 185836 w 4477710"/>
              <a:gd name="connsiteY4" fmla="*/ 2426861 h 4535632"/>
              <a:gd name="connsiteX5" fmla="*/ 247495 w 4477710"/>
              <a:gd name="connsiteY5" fmla="*/ 2584468 h 4535632"/>
              <a:gd name="connsiteX6" fmla="*/ 311566 w 4477710"/>
              <a:gd name="connsiteY6" fmla="*/ 2656985 h 4535632"/>
              <a:gd name="connsiteX7" fmla="*/ 420659 w 4477710"/>
              <a:gd name="connsiteY7" fmla="*/ 2694958 h 4535632"/>
              <a:gd name="connsiteX8" fmla="*/ 344777 w 4477710"/>
              <a:gd name="connsiteY8" fmla="*/ 2759029 h 4535632"/>
              <a:gd name="connsiteX9" fmla="*/ 228572 w 4477710"/>
              <a:gd name="connsiteY9" fmla="*/ 2785128 h 4535632"/>
              <a:gd name="connsiteX10" fmla="*/ 128940 w 4477710"/>
              <a:gd name="connsiteY10" fmla="*/ 2799352 h 4535632"/>
              <a:gd name="connsiteX11" fmla="*/ 64869 w 4477710"/>
              <a:gd name="connsiteY11" fmla="*/ 2813576 h 4535632"/>
              <a:gd name="connsiteX12" fmla="*/ 79093 w 4477710"/>
              <a:gd name="connsiteY12" fmla="*/ 2844437 h 4535632"/>
              <a:gd name="connsiteX13" fmla="*/ 138084 w 4477710"/>
              <a:gd name="connsiteY13" fmla="*/ 2838785 h 4535632"/>
              <a:gd name="connsiteX14" fmla="*/ 241272 w 4477710"/>
              <a:gd name="connsiteY14" fmla="*/ 2828117 h 4535632"/>
              <a:gd name="connsiteX15" fmla="*/ 361350 w 4477710"/>
              <a:gd name="connsiteY15" fmla="*/ 2797891 h 4535632"/>
              <a:gd name="connsiteX16" fmla="*/ 437868 w 4477710"/>
              <a:gd name="connsiteY16" fmla="*/ 2752552 h 4535632"/>
              <a:gd name="connsiteX17" fmla="*/ 536927 w 4477710"/>
              <a:gd name="connsiteY17" fmla="*/ 2725882 h 4535632"/>
              <a:gd name="connsiteX18" fmla="*/ 681644 w 4477710"/>
              <a:gd name="connsiteY18" fmla="*/ 2680480 h 4535632"/>
              <a:gd name="connsiteX19" fmla="*/ 812073 w 4477710"/>
              <a:gd name="connsiteY19" fmla="*/ 2678067 h 4535632"/>
              <a:gd name="connsiteX20" fmla="*/ 937803 w 4477710"/>
              <a:gd name="connsiteY20" fmla="*/ 2604915 h 4535632"/>
              <a:gd name="connsiteX21" fmla="*/ 1018448 w 4477710"/>
              <a:gd name="connsiteY21" fmla="*/ 2548019 h 4535632"/>
              <a:gd name="connsiteX22" fmla="*/ 1051659 w 4477710"/>
              <a:gd name="connsiteY22" fmla="*/ 2488710 h 4535632"/>
              <a:gd name="connsiteX23" fmla="*/ 1158402 w 4477710"/>
              <a:gd name="connsiteY23" fmla="*/ 2441275 h 4535632"/>
              <a:gd name="connsiteX24" fmla="*/ 1262796 w 4477710"/>
              <a:gd name="connsiteY24" fmla="*/ 2403302 h 4535632"/>
              <a:gd name="connsiteX25" fmla="*/ 1364777 w 4477710"/>
              <a:gd name="connsiteY25" fmla="*/ 2405652 h 4535632"/>
              <a:gd name="connsiteX26" fmla="*/ 1433548 w 4477710"/>
              <a:gd name="connsiteY26" fmla="*/ 2453086 h 4535632"/>
              <a:gd name="connsiteX27" fmla="*/ 1518955 w 4477710"/>
              <a:gd name="connsiteY27" fmla="*/ 2517158 h 4535632"/>
              <a:gd name="connsiteX28" fmla="*/ 1606712 w 4477710"/>
              <a:gd name="connsiteY28" fmla="*/ 2602565 h 4535632"/>
              <a:gd name="connsiteX29" fmla="*/ 1685008 w 4477710"/>
              <a:gd name="connsiteY29" fmla="*/ 2626314 h 4535632"/>
              <a:gd name="connsiteX30" fmla="*/ 1765652 w 4477710"/>
              <a:gd name="connsiteY30" fmla="*/ 2752044 h 4535632"/>
              <a:gd name="connsiteX31" fmla="*/ 1808325 w 4477710"/>
              <a:gd name="connsiteY31" fmla="*/ 2832689 h 4535632"/>
              <a:gd name="connsiteX32" fmla="*/ 2038385 w 4477710"/>
              <a:gd name="connsiteY32" fmla="*/ 3176605 h 4535632"/>
              <a:gd name="connsiteX33" fmla="*/ 2138017 w 4477710"/>
              <a:gd name="connsiteY33" fmla="*/ 3276237 h 4535632"/>
              <a:gd name="connsiteX34" fmla="*/ 2228123 w 4477710"/>
              <a:gd name="connsiteY34" fmla="*/ 3458863 h 4535632"/>
              <a:gd name="connsiteX35" fmla="*/ 2258984 w 4477710"/>
              <a:gd name="connsiteY35" fmla="*/ 3520521 h 4535632"/>
              <a:gd name="connsiteX36" fmla="*/ 2263747 w 4477710"/>
              <a:gd name="connsiteY36" fmla="*/ 3717371 h 4535632"/>
              <a:gd name="connsiteX37" fmla="*/ 2280320 w 4477710"/>
              <a:gd name="connsiteY37" fmla="*/ 3869200 h 4535632"/>
              <a:gd name="connsiteX38" fmla="*/ 2228123 w 4477710"/>
              <a:gd name="connsiteY38" fmla="*/ 4267662 h 4535632"/>
              <a:gd name="connsiteX39" fmla="*/ 2109505 w 4477710"/>
              <a:gd name="connsiteY39" fmla="*/ 4284236 h 4535632"/>
              <a:gd name="connsiteX40" fmla="*/ 1964789 w 4477710"/>
              <a:gd name="connsiteY40" fmla="*/ 4284236 h 4535632"/>
              <a:gd name="connsiteX41" fmla="*/ 1872269 w 4477710"/>
              <a:gd name="connsiteY41" fmla="*/ 4350657 h 4535632"/>
              <a:gd name="connsiteX42" fmla="*/ 1689643 w 4477710"/>
              <a:gd name="connsiteY42" fmla="*/ 4334083 h 4535632"/>
              <a:gd name="connsiteX43" fmla="*/ 1590012 w 4477710"/>
              <a:gd name="connsiteY43" fmla="*/ 4388630 h 4535632"/>
              <a:gd name="connsiteX44" fmla="*/ 1518828 w 4477710"/>
              <a:gd name="connsiteY44" fmla="*/ 4450288 h 4535632"/>
              <a:gd name="connsiteX45" fmla="*/ 1454757 w 4477710"/>
              <a:gd name="connsiteY45" fmla="*/ 4466862 h 4535632"/>
              <a:gd name="connsiteX46" fmla="*/ 3361852 w 4477710"/>
              <a:gd name="connsiteY46" fmla="*/ 4535632 h 4535632"/>
              <a:gd name="connsiteX47" fmla="*/ 3117568 w 4477710"/>
              <a:gd name="connsiteY47" fmla="*/ 4450225 h 4535632"/>
              <a:gd name="connsiteX48" fmla="*/ 2787876 w 4477710"/>
              <a:gd name="connsiteY48" fmla="*/ 4355356 h 4535632"/>
              <a:gd name="connsiteX49" fmla="*/ 2633698 w 4477710"/>
              <a:gd name="connsiteY49" fmla="*/ 3937907 h 4535632"/>
              <a:gd name="connsiteX50" fmla="*/ 2614711 w 4477710"/>
              <a:gd name="connsiteY50" fmla="*/ 3771854 h 4535632"/>
              <a:gd name="connsiteX51" fmla="*/ 2583851 w 4477710"/>
              <a:gd name="connsiteY51" fmla="*/ 3572591 h 4535632"/>
              <a:gd name="connsiteX52" fmla="*/ 2747489 w 4477710"/>
              <a:gd name="connsiteY52" fmla="*/ 3340118 h 4535632"/>
              <a:gd name="connsiteX53" fmla="*/ 2998950 w 4477710"/>
              <a:gd name="connsiteY53" fmla="*/ 3050748 h 4535632"/>
              <a:gd name="connsiteX54" fmla="*/ 3129379 w 4477710"/>
              <a:gd name="connsiteY54" fmla="*/ 3074497 h 4535632"/>
              <a:gd name="connsiteX55" fmla="*/ 3210024 w 4477710"/>
              <a:gd name="connsiteY55" fmla="*/ 3171779 h 4535632"/>
              <a:gd name="connsiteX56" fmla="*/ 3333341 w 4477710"/>
              <a:gd name="connsiteY56" fmla="*/ 3240550 h 4535632"/>
              <a:gd name="connsiteX57" fmla="*/ 3451959 w 4477710"/>
              <a:gd name="connsiteY57" fmla="*/ 3446925 h 4535632"/>
              <a:gd name="connsiteX58" fmla="*/ 3520729 w 4477710"/>
              <a:gd name="connsiteY58" fmla="*/ 3565543 h 4535632"/>
              <a:gd name="connsiteX59" fmla="*/ 3582388 w 4477710"/>
              <a:gd name="connsiteY59" fmla="*/ 3610628 h 4535632"/>
              <a:gd name="connsiteX60" fmla="*/ 3610836 w 4477710"/>
              <a:gd name="connsiteY60" fmla="*/ 3660412 h 4535632"/>
              <a:gd name="connsiteX61" fmla="*/ 3684369 w 4477710"/>
              <a:gd name="connsiteY61" fmla="*/ 3700734 h 4535632"/>
              <a:gd name="connsiteX62" fmla="*/ 3625060 w 4477710"/>
              <a:gd name="connsiteY62" fmla="*/ 3641425 h 4535632"/>
              <a:gd name="connsiteX63" fmla="*/ 3598961 w 4477710"/>
              <a:gd name="connsiteY63" fmla="*/ 3584529 h 4535632"/>
              <a:gd name="connsiteX64" fmla="*/ 3539652 w 4477710"/>
              <a:gd name="connsiteY64" fmla="*/ 3541857 h 4535632"/>
              <a:gd name="connsiteX65" fmla="*/ 3454245 w 4477710"/>
              <a:gd name="connsiteY65" fmla="*/ 3397141 h 4535632"/>
              <a:gd name="connsiteX66" fmla="*/ 3409160 w 4477710"/>
              <a:gd name="connsiteY66" fmla="*/ 3333069 h 4535632"/>
              <a:gd name="connsiteX67" fmla="*/ 3390173 w 4477710"/>
              <a:gd name="connsiteY67" fmla="*/ 3271411 h 4535632"/>
              <a:gd name="connsiteX68" fmla="*/ 3495710 w 4477710"/>
              <a:gd name="connsiteY68" fmla="*/ 3257631 h 4535632"/>
              <a:gd name="connsiteX69" fmla="*/ 3618456 w 4477710"/>
              <a:gd name="connsiteY69" fmla="*/ 3284301 h 4535632"/>
              <a:gd name="connsiteX70" fmla="*/ 3757839 w 4477710"/>
              <a:gd name="connsiteY70" fmla="*/ 3371042 h 4535632"/>
              <a:gd name="connsiteX71" fmla="*/ 3847945 w 4477710"/>
              <a:gd name="connsiteY71" fmla="*/ 3430161 h 4535632"/>
              <a:gd name="connsiteX72" fmla="*/ 3974246 w 4477710"/>
              <a:gd name="connsiteY72" fmla="*/ 3467499 h 4535632"/>
              <a:gd name="connsiteX73" fmla="*/ 4051907 w 4477710"/>
              <a:gd name="connsiteY73" fmla="*/ 3482485 h 4535632"/>
              <a:gd name="connsiteX74" fmla="*/ 4212626 w 4477710"/>
              <a:gd name="connsiteY74" fmla="*/ 3417715 h 4535632"/>
              <a:gd name="connsiteX75" fmla="*/ 4282920 w 4477710"/>
              <a:gd name="connsiteY75" fmla="*/ 3447052 h 4535632"/>
              <a:gd name="connsiteX76" fmla="*/ 4208498 w 4477710"/>
              <a:gd name="connsiteY76" fmla="*/ 3394728 h 4535632"/>
              <a:gd name="connsiteX77" fmla="*/ 4115978 w 4477710"/>
              <a:gd name="connsiteY77" fmla="*/ 3439813 h 4535632"/>
              <a:gd name="connsiteX78" fmla="*/ 4041239 w 4477710"/>
              <a:gd name="connsiteY78" fmla="*/ 3436257 h 4535632"/>
              <a:gd name="connsiteX79" fmla="*/ 4076799 w 4477710"/>
              <a:gd name="connsiteY79" fmla="*/ 3385266 h 4535632"/>
              <a:gd name="connsiteX80" fmla="*/ 4034127 w 4477710"/>
              <a:gd name="connsiteY80" fmla="*/ 3410158 h 4535632"/>
              <a:gd name="connsiteX81" fmla="*/ 4006822 w 4477710"/>
              <a:gd name="connsiteY81" fmla="*/ 3435050 h 4535632"/>
              <a:gd name="connsiteX82" fmla="*/ 3933733 w 4477710"/>
              <a:gd name="connsiteY82" fmla="*/ 3429335 h 4535632"/>
              <a:gd name="connsiteX83" fmla="*/ 3865661 w 4477710"/>
              <a:gd name="connsiteY83" fmla="*/ 3401713 h 4535632"/>
              <a:gd name="connsiteX84" fmla="*/ 3808765 w 4477710"/>
              <a:gd name="connsiteY84" fmla="*/ 3367931 h 4535632"/>
              <a:gd name="connsiteX85" fmla="*/ 3754219 w 4477710"/>
              <a:gd name="connsiteY85" fmla="*/ 3336689 h 4535632"/>
              <a:gd name="connsiteX86" fmla="*/ 3725771 w 4477710"/>
              <a:gd name="connsiteY86" fmla="*/ 3299922 h 4535632"/>
              <a:gd name="connsiteX87" fmla="*/ 3741202 w 4477710"/>
              <a:gd name="connsiteY87" fmla="*/ 3273824 h 4535632"/>
              <a:gd name="connsiteX88" fmla="*/ 3783873 w 4477710"/>
              <a:gd name="connsiteY88" fmla="*/ 3273824 h 4535632"/>
              <a:gd name="connsiteX89" fmla="*/ 3811178 w 4477710"/>
              <a:gd name="connsiteY89" fmla="*/ 3245376 h 4535632"/>
              <a:gd name="connsiteX90" fmla="*/ 3915572 w 4477710"/>
              <a:gd name="connsiteY90" fmla="*/ 3202704 h 4535632"/>
              <a:gd name="connsiteX91" fmla="*/ 3966563 w 4477710"/>
              <a:gd name="connsiteY91" fmla="*/ 3200354 h 4535632"/>
              <a:gd name="connsiteX92" fmla="*/ 4044858 w 4477710"/>
              <a:gd name="connsiteY92" fmla="*/ 3194449 h 4535632"/>
              <a:gd name="connsiteX93" fmla="*/ 4048415 w 4477710"/>
              <a:gd name="connsiteY93" fmla="*/ 3145808 h 4535632"/>
              <a:gd name="connsiteX94" fmla="*/ 4134964 w 4477710"/>
              <a:gd name="connsiteY94" fmla="*/ 3112597 h 4535632"/>
              <a:gd name="connsiteX95" fmla="*/ 4197830 w 4477710"/>
              <a:gd name="connsiteY95" fmla="*/ 3090055 h 4535632"/>
              <a:gd name="connsiteX96" fmla="*/ 4254726 w 4477710"/>
              <a:gd name="connsiteY96" fmla="*/ 3061607 h 4535632"/>
              <a:gd name="connsiteX97" fmla="*/ 4354357 w 4477710"/>
              <a:gd name="connsiteY97" fmla="*/ 3048589 h 4535632"/>
              <a:gd name="connsiteX98" fmla="*/ 4419001 w 4477710"/>
              <a:gd name="connsiteY98" fmla="*/ 3038937 h 4535632"/>
              <a:gd name="connsiteX99" fmla="*/ 4467895 w 4477710"/>
              <a:gd name="connsiteY99" fmla="*/ 3005155 h 4535632"/>
              <a:gd name="connsiteX100" fmla="*/ 4468213 w 4477710"/>
              <a:gd name="connsiteY100" fmla="*/ 2966801 h 4535632"/>
              <a:gd name="connsiteX101" fmla="*/ 4427890 w 4477710"/>
              <a:gd name="connsiteY101" fmla="*/ 3004774 h 4535632"/>
              <a:gd name="connsiteX102" fmla="*/ 4363819 w 4477710"/>
              <a:gd name="connsiteY102" fmla="*/ 3028523 h 4535632"/>
              <a:gd name="connsiteX103" fmla="*/ 4280825 w 4477710"/>
              <a:gd name="connsiteY103" fmla="*/ 3022618 h 4535632"/>
              <a:gd name="connsiteX104" fmla="*/ 4245265 w 4477710"/>
              <a:gd name="connsiteY104" fmla="*/ 3039191 h 4535632"/>
              <a:gd name="connsiteX105" fmla="*/ 4194274 w 4477710"/>
              <a:gd name="connsiteY105" fmla="*/ 3062940 h 4535632"/>
              <a:gd name="connsiteX106" fmla="*/ 4115978 w 4477710"/>
              <a:gd name="connsiteY106" fmla="*/ 3093801 h 4535632"/>
              <a:gd name="connsiteX107" fmla="*/ 4057876 w 4477710"/>
              <a:gd name="connsiteY107" fmla="*/ 3119900 h 4535632"/>
              <a:gd name="connsiteX108" fmla="*/ 4004536 w 4477710"/>
              <a:gd name="connsiteY108" fmla="*/ 3148348 h 4535632"/>
              <a:gd name="connsiteX109" fmla="*/ 3985550 w 4477710"/>
              <a:gd name="connsiteY109" fmla="*/ 3167334 h 4535632"/>
              <a:gd name="connsiteX110" fmla="*/ 3935765 w 4477710"/>
              <a:gd name="connsiteY110" fmla="*/ 3164985 h 4535632"/>
              <a:gd name="connsiteX111" fmla="*/ 3863439 w 4477710"/>
              <a:gd name="connsiteY111" fmla="*/ 3182765 h 4535632"/>
              <a:gd name="connsiteX112" fmla="*/ 3799367 w 4477710"/>
              <a:gd name="connsiteY112" fmla="*/ 3196989 h 4535632"/>
              <a:gd name="connsiteX113" fmla="*/ 3717516 w 4477710"/>
              <a:gd name="connsiteY113" fmla="*/ 3233755 h 4535632"/>
              <a:gd name="connsiteX114" fmla="*/ 3606010 w 4477710"/>
              <a:gd name="connsiteY114" fmla="*/ 3232549 h 4535632"/>
              <a:gd name="connsiteX115" fmla="*/ 3507585 w 4477710"/>
              <a:gd name="connsiteY115" fmla="*/ 3193433 h 4535632"/>
              <a:gd name="connsiteX116" fmla="*/ 3582325 w 4477710"/>
              <a:gd name="connsiteY116" fmla="*/ 3156666 h 4535632"/>
              <a:gd name="connsiteX117" fmla="*/ 3646396 w 4477710"/>
              <a:gd name="connsiteY117" fmla="*/ 3125805 h 4535632"/>
              <a:gd name="connsiteX118" fmla="*/ 3723485 w 4477710"/>
              <a:gd name="connsiteY118" fmla="*/ 3111581 h 4535632"/>
              <a:gd name="connsiteX119" fmla="*/ 3787556 w 4477710"/>
              <a:gd name="connsiteY119" fmla="*/ 3106819 h 4535632"/>
              <a:gd name="connsiteX120" fmla="*/ 3955958 w 4477710"/>
              <a:gd name="connsiteY120" fmla="*/ 2996519 h 4535632"/>
              <a:gd name="connsiteX121" fmla="*/ 3989169 w 4477710"/>
              <a:gd name="connsiteY121" fmla="*/ 2971627 h 4535632"/>
              <a:gd name="connsiteX122" fmla="*/ 4012918 w 4477710"/>
              <a:gd name="connsiteY122" fmla="*/ 2912318 h 4535632"/>
              <a:gd name="connsiteX123" fmla="*/ 3991582 w 4477710"/>
              <a:gd name="connsiteY123" fmla="*/ 2928892 h 4535632"/>
              <a:gd name="connsiteX124" fmla="*/ 3922811 w 4477710"/>
              <a:gd name="connsiteY124" fmla="*/ 2994106 h 4535632"/>
              <a:gd name="connsiteX125" fmla="*/ 3850485 w 4477710"/>
              <a:gd name="connsiteY125" fmla="*/ 3051002 h 4535632"/>
              <a:gd name="connsiteX126" fmla="*/ 3785270 w 4477710"/>
              <a:gd name="connsiteY126" fmla="*/ 3091325 h 4535632"/>
              <a:gd name="connsiteX127" fmla="*/ 3705832 w 4477710"/>
              <a:gd name="connsiteY127" fmla="*/ 3085419 h 4535632"/>
              <a:gd name="connsiteX128" fmla="*/ 3648936 w 4477710"/>
              <a:gd name="connsiteY128" fmla="*/ 3090182 h 4535632"/>
              <a:gd name="connsiteX129" fmla="*/ 3561179 w 4477710"/>
              <a:gd name="connsiteY129" fmla="*/ 3135267 h 4535632"/>
              <a:gd name="connsiteX130" fmla="*/ 3486440 w 4477710"/>
              <a:gd name="connsiteY130" fmla="*/ 3166128 h 4535632"/>
              <a:gd name="connsiteX131" fmla="*/ 3446117 w 4477710"/>
              <a:gd name="connsiteY131" fmla="*/ 3188670 h 4535632"/>
              <a:gd name="connsiteX132" fmla="*/ 3358360 w 4477710"/>
              <a:gd name="connsiteY132" fmla="*/ 3161365 h 4535632"/>
              <a:gd name="connsiteX133" fmla="*/ 3271809 w 4477710"/>
              <a:gd name="connsiteY133" fmla="*/ 3109168 h 4535632"/>
              <a:gd name="connsiteX134" fmla="*/ 3161510 w 4477710"/>
              <a:gd name="connsiteY134" fmla="*/ 2988201 h 4535632"/>
              <a:gd name="connsiteX135" fmla="*/ 3077309 w 4477710"/>
              <a:gd name="connsiteY135" fmla="*/ 2958546 h 4535632"/>
              <a:gd name="connsiteX136" fmla="*/ 3001427 w 4477710"/>
              <a:gd name="connsiteY136" fmla="*/ 2950228 h 4535632"/>
              <a:gd name="connsiteX137" fmla="*/ 2997870 w 4477710"/>
              <a:gd name="connsiteY137" fmla="*/ 2847040 h 4535632"/>
              <a:gd name="connsiteX138" fmla="*/ 3014444 w 4477710"/>
              <a:gd name="connsiteY138" fmla="*/ 2740297 h 4535632"/>
              <a:gd name="connsiteX139" fmla="*/ 3001427 w 4477710"/>
              <a:gd name="connsiteY139" fmla="*/ 2533922 h 4535632"/>
              <a:gd name="connsiteX140" fmla="*/ 3083277 w 4477710"/>
              <a:gd name="connsiteY140" fmla="*/ 2433084 h 4535632"/>
              <a:gd name="connsiteX141" fmla="*/ 3184116 w 4477710"/>
              <a:gd name="connsiteY141" fmla="*/ 2433084 h 4535632"/>
              <a:gd name="connsiteX142" fmla="*/ 3225645 w 4477710"/>
              <a:gd name="connsiteY142" fmla="*/ 2450102 h 4535632"/>
              <a:gd name="connsiteX143" fmla="*/ 3230979 w 4477710"/>
              <a:gd name="connsiteY143" fmla="*/ 2407430 h 4535632"/>
              <a:gd name="connsiteX144" fmla="*/ 3327308 w 4477710"/>
              <a:gd name="connsiteY144" fmla="*/ 2400953 h 4535632"/>
              <a:gd name="connsiteX145" fmla="*/ 3291494 w 4477710"/>
              <a:gd name="connsiteY145" fmla="*/ 2451880 h 4535632"/>
              <a:gd name="connsiteX146" fmla="*/ 3249394 w 4477710"/>
              <a:gd name="connsiteY146" fmla="*/ 2545733 h 4535632"/>
              <a:gd name="connsiteX147" fmla="*/ 3261268 w 4477710"/>
              <a:gd name="connsiteY147" fmla="*/ 2597930 h 4535632"/>
              <a:gd name="connsiteX148" fmla="*/ 3271936 w 4477710"/>
              <a:gd name="connsiteY148" fmla="*/ 2537414 h 4535632"/>
              <a:gd name="connsiteX149" fmla="*/ 3295685 w 4477710"/>
              <a:gd name="connsiteY149" fmla="*/ 2487630 h 4535632"/>
              <a:gd name="connsiteX150" fmla="*/ 3356201 w 4477710"/>
              <a:gd name="connsiteY150" fmla="*/ 2427115 h 4535632"/>
              <a:gd name="connsiteX151" fmla="*/ 3402429 w 4477710"/>
              <a:gd name="connsiteY151" fmla="*/ 2450864 h 4535632"/>
              <a:gd name="connsiteX152" fmla="*/ 3441545 w 4477710"/>
              <a:gd name="connsiteY152" fmla="*/ 2505410 h 4535632"/>
              <a:gd name="connsiteX153" fmla="*/ 3512728 w 4477710"/>
              <a:gd name="connsiteY153" fmla="*/ 2521984 h 4535632"/>
              <a:gd name="connsiteX154" fmla="*/ 3567275 w 4477710"/>
              <a:gd name="connsiteY154" fmla="*/ 2563513 h 4535632"/>
              <a:gd name="connsiteX155" fmla="*/ 3609947 w 4477710"/>
              <a:gd name="connsiteY155" fmla="*/ 2616853 h 4535632"/>
              <a:gd name="connsiteX156" fmla="*/ 3611153 w 4477710"/>
              <a:gd name="connsiteY156" fmla="*/ 2596660 h 4535632"/>
              <a:gd name="connsiteX157" fmla="*/ 3580292 w 4477710"/>
              <a:gd name="connsiteY157" fmla="*/ 2548019 h 4535632"/>
              <a:gd name="connsiteX158" fmla="*/ 3533366 w 4477710"/>
              <a:gd name="connsiteY158" fmla="*/ 2506490 h 4535632"/>
              <a:gd name="connsiteX159" fmla="*/ 3471200 w 4477710"/>
              <a:gd name="connsiteY159" fmla="*/ 2488710 h 4535632"/>
              <a:gd name="connsiteX160" fmla="*/ 3406239 w 4477710"/>
              <a:gd name="connsiteY160" fmla="*/ 2407303 h 4535632"/>
              <a:gd name="connsiteX161" fmla="*/ 3397349 w 4477710"/>
              <a:gd name="connsiteY161" fmla="*/ 2377077 h 4535632"/>
              <a:gd name="connsiteX162" fmla="*/ 3433798 w 4477710"/>
              <a:gd name="connsiteY162" fmla="*/ 2370854 h 4535632"/>
              <a:gd name="connsiteX163" fmla="*/ 3533366 w 4477710"/>
              <a:gd name="connsiteY163" fmla="*/ 2440069 h 4535632"/>
              <a:gd name="connsiteX164" fmla="*/ 3589817 w 4477710"/>
              <a:gd name="connsiteY164" fmla="*/ 2459055 h 4535632"/>
              <a:gd name="connsiteX165" fmla="*/ 3701323 w 4477710"/>
              <a:gd name="connsiteY165" fmla="*/ 2481598 h 4535632"/>
              <a:gd name="connsiteX166" fmla="*/ 3764189 w 4477710"/>
              <a:gd name="connsiteY166" fmla="*/ 2492266 h 4535632"/>
              <a:gd name="connsiteX167" fmla="*/ 3809273 w 4477710"/>
              <a:gd name="connsiteY167" fmla="*/ 2530239 h 4535632"/>
              <a:gd name="connsiteX168" fmla="*/ 3952783 w 4477710"/>
              <a:gd name="connsiteY168" fmla="*/ 2596660 h 4535632"/>
              <a:gd name="connsiteX169" fmla="*/ 3983644 w 4477710"/>
              <a:gd name="connsiteY169" fmla="*/ 2647650 h 4535632"/>
              <a:gd name="connsiteX170" fmla="*/ 4021617 w 4477710"/>
              <a:gd name="connsiteY170" fmla="*/ 2646444 h 4535632"/>
              <a:gd name="connsiteX171" fmla="*/ 4048922 w 4477710"/>
              <a:gd name="connsiteY171" fmla="*/ 2633426 h 4535632"/>
              <a:gd name="connsiteX172" fmla="*/ 3995582 w 4477710"/>
              <a:gd name="connsiteY172" fmla="*/ 2628664 h 4535632"/>
              <a:gd name="connsiteX173" fmla="*/ 3969484 w 4477710"/>
              <a:gd name="connsiteY173" fmla="*/ 2601359 h 4535632"/>
              <a:gd name="connsiteX174" fmla="*/ 3933924 w 4477710"/>
              <a:gd name="connsiteY174" fmla="*/ 2559830 h 4535632"/>
              <a:gd name="connsiteX175" fmla="*/ 3863947 w 4477710"/>
              <a:gd name="connsiteY175" fmla="*/ 2526619 h 4535632"/>
              <a:gd name="connsiteX176" fmla="*/ 3830736 w 4477710"/>
              <a:gd name="connsiteY176" fmla="*/ 2504077 h 4535632"/>
              <a:gd name="connsiteX177" fmla="*/ 3792764 w 4477710"/>
              <a:gd name="connsiteY177" fmla="*/ 2470866 h 4535632"/>
              <a:gd name="connsiteX178" fmla="*/ 3712118 w 4477710"/>
              <a:gd name="connsiteY178" fmla="*/ 2449530 h 4535632"/>
              <a:gd name="connsiteX179" fmla="*/ 3644491 w 4477710"/>
              <a:gd name="connsiteY179" fmla="*/ 2445974 h 4535632"/>
              <a:gd name="connsiteX180" fmla="*/ 3549622 w 4477710"/>
              <a:gd name="connsiteY180" fmla="*/ 2417526 h 4535632"/>
              <a:gd name="connsiteX181" fmla="*/ 3487328 w 4477710"/>
              <a:gd name="connsiteY181" fmla="*/ 2361011 h 4535632"/>
              <a:gd name="connsiteX182" fmla="*/ 3495266 w 4477710"/>
              <a:gd name="connsiteY182" fmla="*/ 2324245 h 4535632"/>
              <a:gd name="connsiteX183" fmla="*/ 3547780 w 4477710"/>
              <a:gd name="connsiteY183" fmla="*/ 2320117 h 4535632"/>
              <a:gd name="connsiteX184" fmla="*/ 3601755 w 4477710"/>
              <a:gd name="connsiteY184" fmla="*/ 2334468 h 4535632"/>
              <a:gd name="connsiteX185" fmla="*/ 3713261 w 4477710"/>
              <a:gd name="connsiteY185" fmla="*/ 2374410 h 4535632"/>
              <a:gd name="connsiteX186" fmla="*/ 3808130 w 4477710"/>
              <a:gd name="connsiteY186" fmla="*/ 2396127 h 4535632"/>
              <a:gd name="connsiteX187" fmla="*/ 3857915 w 4477710"/>
              <a:gd name="connsiteY187" fmla="*/ 2408001 h 4535632"/>
              <a:gd name="connsiteX188" fmla="*/ 3876901 w 4477710"/>
              <a:gd name="connsiteY188" fmla="*/ 2390221 h 4535632"/>
              <a:gd name="connsiteX189" fmla="*/ 3805717 w 4477710"/>
              <a:gd name="connsiteY189" fmla="*/ 2368885 h 4535632"/>
              <a:gd name="connsiteX190" fmla="*/ 3773714 w 4477710"/>
              <a:gd name="connsiteY190" fmla="*/ 2349899 h 4535632"/>
              <a:gd name="connsiteX191" fmla="*/ 3710848 w 4477710"/>
              <a:gd name="connsiteY191" fmla="*/ 2347549 h 4535632"/>
              <a:gd name="connsiteX192" fmla="*/ 3638522 w 4477710"/>
              <a:gd name="connsiteY192" fmla="*/ 2327356 h 4535632"/>
              <a:gd name="connsiteX193" fmla="*/ 3598200 w 4477710"/>
              <a:gd name="connsiteY193" fmla="*/ 2297765 h 4535632"/>
              <a:gd name="connsiteX194" fmla="*/ 3665827 w 4477710"/>
              <a:gd name="connsiteY194" fmla="*/ 2257570 h 4535632"/>
              <a:gd name="connsiteX195" fmla="*/ 3799876 w 4477710"/>
              <a:gd name="connsiteY195" fmla="*/ 2225439 h 4535632"/>
              <a:gd name="connsiteX196" fmla="*/ 3889982 w 4477710"/>
              <a:gd name="connsiteY196" fmla="*/ 2232551 h 4535632"/>
              <a:gd name="connsiteX197" fmla="*/ 3868646 w 4477710"/>
              <a:gd name="connsiteY197" fmla="*/ 2257570 h 4535632"/>
              <a:gd name="connsiteX198" fmla="*/ 3882870 w 4477710"/>
              <a:gd name="connsiteY198" fmla="*/ 2270460 h 4535632"/>
              <a:gd name="connsiteX199" fmla="*/ 3931511 w 4477710"/>
              <a:gd name="connsiteY199" fmla="*/ 2233694 h 4535632"/>
              <a:gd name="connsiteX200" fmla="*/ 4019585 w 4477710"/>
              <a:gd name="connsiteY200" fmla="*/ 2254776 h 4535632"/>
              <a:gd name="connsiteX201" fmla="*/ 4105565 w 4477710"/>
              <a:gd name="connsiteY201" fmla="*/ 2274715 h 4535632"/>
              <a:gd name="connsiteX202" fmla="*/ 4192877 w 4477710"/>
              <a:gd name="connsiteY202" fmla="*/ 2255220 h 4535632"/>
              <a:gd name="connsiteX203" fmla="*/ 4251741 w 4477710"/>
              <a:gd name="connsiteY203" fmla="*/ 2282335 h 4535632"/>
              <a:gd name="connsiteX204" fmla="*/ 4292381 w 4477710"/>
              <a:gd name="connsiteY204" fmla="*/ 2311227 h 4535632"/>
              <a:gd name="connsiteX205" fmla="*/ 4251741 w 4477710"/>
              <a:gd name="connsiteY205" fmla="*/ 2257570 h 4535632"/>
              <a:gd name="connsiteX206" fmla="*/ 4287302 w 4477710"/>
              <a:gd name="connsiteY206" fmla="*/ 2194578 h 4535632"/>
              <a:gd name="connsiteX207" fmla="*/ 4261203 w 4477710"/>
              <a:gd name="connsiteY207" fmla="*/ 2194578 h 4535632"/>
              <a:gd name="connsiteX208" fmla="*/ 4154459 w 4477710"/>
              <a:gd name="connsiteY208" fmla="*/ 2242012 h 4535632"/>
              <a:gd name="connsiteX209" fmla="*/ 4061939 w 4477710"/>
              <a:gd name="connsiteY209" fmla="*/ 2242012 h 4535632"/>
              <a:gd name="connsiteX210" fmla="*/ 3974183 w 4477710"/>
              <a:gd name="connsiteY210" fmla="*/ 2211151 h 4535632"/>
              <a:gd name="connsiteX211" fmla="*/ 3978945 w 4477710"/>
              <a:gd name="connsiteY211" fmla="*/ 2176353 h 4535632"/>
              <a:gd name="connsiteX212" fmla="*/ 4061939 w 4477710"/>
              <a:gd name="connsiteY212" fmla="*/ 2125744 h 4535632"/>
              <a:gd name="connsiteX213" fmla="*/ 4132234 w 4477710"/>
              <a:gd name="connsiteY213" fmla="*/ 2103963 h 4535632"/>
              <a:gd name="connsiteX214" fmla="*/ 4204307 w 4477710"/>
              <a:gd name="connsiteY214" fmla="*/ 2103074 h 4535632"/>
              <a:gd name="connsiteX215" fmla="*/ 4289715 w 4477710"/>
              <a:gd name="connsiteY215" fmla="*/ 2080722 h 4535632"/>
              <a:gd name="connsiteX216" fmla="*/ 4239930 w 4477710"/>
              <a:gd name="connsiteY216" fmla="*/ 2083072 h 4535632"/>
              <a:gd name="connsiteX217" fmla="*/ 4145061 w 4477710"/>
              <a:gd name="connsiteY217" fmla="*/ 2081421 h 4535632"/>
              <a:gd name="connsiteX218" fmla="*/ 4123726 w 4477710"/>
              <a:gd name="connsiteY218" fmla="*/ 2068784 h 4535632"/>
              <a:gd name="connsiteX219" fmla="*/ 4199608 w 4477710"/>
              <a:gd name="connsiteY219" fmla="*/ 2042686 h 4535632"/>
              <a:gd name="connsiteX220" fmla="*/ 4275490 w 4477710"/>
              <a:gd name="connsiteY220" fmla="*/ 2018937 h 4535632"/>
              <a:gd name="connsiteX221" fmla="*/ 4322925 w 4477710"/>
              <a:gd name="connsiteY221" fmla="*/ 2011825 h 4535632"/>
              <a:gd name="connsiteX222" fmla="*/ 4420461 w 4477710"/>
              <a:gd name="connsiteY222" fmla="*/ 2001601 h 4535632"/>
              <a:gd name="connsiteX223" fmla="*/ 4347055 w 4477710"/>
              <a:gd name="connsiteY223" fmla="*/ 1987377 h 4535632"/>
              <a:gd name="connsiteX224" fmla="*/ 4312828 w 4477710"/>
              <a:gd name="connsiteY224" fmla="*/ 1929529 h 4535632"/>
              <a:gd name="connsiteX225" fmla="*/ 4295938 w 4477710"/>
              <a:gd name="connsiteY225" fmla="*/ 1917972 h 4535632"/>
              <a:gd name="connsiteX226" fmla="*/ 4305272 w 4477710"/>
              <a:gd name="connsiteY226" fmla="*/ 1964644 h 4535632"/>
              <a:gd name="connsiteX227" fmla="*/ 4287365 w 4477710"/>
              <a:gd name="connsiteY227" fmla="*/ 1995188 h 4535632"/>
              <a:gd name="connsiteX228" fmla="*/ 4222151 w 4477710"/>
              <a:gd name="connsiteY228" fmla="*/ 2008650 h 4535632"/>
              <a:gd name="connsiteX229" fmla="*/ 4159285 w 4477710"/>
              <a:gd name="connsiteY229" fmla="*/ 2035510 h 4535632"/>
              <a:gd name="connsiteX230" fmla="*/ 4090514 w 4477710"/>
              <a:gd name="connsiteY230" fmla="*/ 2059259 h 4535632"/>
              <a:gd name="connsiteX231" fmla="*/ 4043080 w 4477710"/>
              <a:gd name="connsiteY231" fmla="*/ 2087707 h 4535632"/>
              <a:gd name="connsiteX232" fmla="*/ 3988534 w 4477710"/>
              <a:gd name="connsiteY232" fmla="*/ 2142254 h 4535632"/>
              <a:gd name="connsiteX233" fmla="*/ 3931638 w 4477710"/>
              <a:gd name="connsiteY233" fmla="*/ 2182576 h 4535632"/>
              <a:gd name="connsiteX234" fmla="*/ 3851310 w 4477710"/>
              <a:gd name="connsiteY234" fmla="*/ 2178576 h 4535632"/>
              <a:gd name="connsiteX235" fmla="*/ 3791684 w 4477710"/>
              <a:gd name="connsiteY235" fmla="*/ 2170702 h 4535632"/>
              <a:gd name="connsiteX236" fmla="*/ 3708690 w 4477710"/>
              <a:gd name="connsiteY236" fmla="*/ 2187275 h 4535632"/>
              <a:gd name="connsiteX237" fmla="*/ 3644618 w 4477710"/>
              <a:gd name="connsiteY237" fmla="*/ 2218136 h 4535632"/>
              <a:gd name="connsiteX238" fmla="*/ 3559210 w 4477710"/>
              <a:gd name="connsiteY238" fmla="*/ 2257443 h 4535632"/>
              <a:gd name="connsiteX239" fmla="*/ 3492790 w 4477710"/>
              <a:gd name="connsiteY239" fmla="*/ 2277445 h 4535632"/>
              <a:gd name="connsiteX240" fmla="*/ 3440592 w 4477710"/>
              <a:gd name="connsiteY240" fmla="*/ 2277445 h 4535632"/>
              <a:gd name="connsiteX241" fmla="*/ 3412144 w 4477710"/>
              <a:gd name="connsiteY241" fmla="*/ 2289320 h 4535632"/>
              <a:gd name="connsiteX242" fmla="*/ 3364710 w 4477710"/>
              <a:gd name="connsiteY242" fmla="*/ 2337770 h 4535632"/>
              <a:gd name="connsiteX243" fmla="*/ 3281715 w 4477710"/>
              <a:gd name="connsiteY243" fmla="*/ 2360440 h 4535632"/>
              <a:gd name="connsiteX244" fmla="*/ 3134650 w 4477710"/>
              <a:gd name="connsiteY244" fmla="*/ 2374283 h 4535632"/>
              <a:gd name="connsiteX245" fmla="*/ 3044543 w 4477710"/>
              <a:gd name="connsiteY245" fmla="*/ 2358027 h 4535632"/>
              <a:gd name="connsiteX246" fmla="*/ 3013682 w 4477710"/>
              <a:gd name="connsiteY246" fmla="*/ 2374600 h 4535632"/>
              <a:gd name="connsiteX247" fmla="*/ 3013682 w 4477710"/>
              <a:gd name="connsiteY247" fmla="*/ 2374600 h 4535632"/>
              <a:gd name="connsiteX248" fmla="*/ 3001807 w 4477710"/>
              <a:gd name="connsiteY248" fmla="*/ 2327166 h 4535632"/>
              <a:gd name="connsiteX249" fmla="*/ 2985234 w 4477710"/>
              <a:gd name="connsiteY249" fmla="*/ 2257316 h 4535632"/>
              <a:gd name="connsiteX250" fmla="*/ 3001807 w 4477710"/>
              <a:gd name="connsiteY250" fmla="*/ 2187212 h 4535632"/>
              <a:gd name="connsiteX251" fmla="*/ 3088104 w 4477710"/>
              <a:gd name="connsiteY251" fmla="*/ 2117552 h 4535632"/>
              <a:gd name="connsiteX252" fmla="*/ 3179734 w 4477710"/>
              <a:gd name="connsiteY252" fmla="*/ 2092343 h 4535632"/>
              <a:gd name="connsiteX253" fmla="*/ 3326801 w 4477710"/>
              <a:gd name="connsiteY253" fmla="*/ 2052020 h 4535632"/>
              <a:gd name="connsiteX254" fmla="*/ 3383696 w 4477710"/>
              <a:gd name="connsiteY254" fmla="*/ 2006935 h 4535632"/>
              <a:gd name="connsiteX255" fmla="*/ 3436338 w 4477710"/>
              <a:gd name="connsiteY255" fmla="*/ 1969851 h 4535632"/>
              <a:gd name="connsiteX256" fmla="*/ 3523651 w 4477710"/>
              <a:gd name="connsiteY256" fmla="*/ 1928640 h 4535632"/>
              <a:gd name="connsiteX257" fmla="*/ 3565306 w 4477710"/>
              <a:gd name="connsiteY257" fmla="*/ 1878665 h 4535632"/>
              <a:gd name="connsiteX258" fmla="*/ 3582959 w 4477710"/>
              <a:gd name="connsiteY258" fmla="*/ 1847995 h 4535632"/>
              <a:gd name="connsiteX259" fmla="*/ 3522189 w 4477710"/>
              <a:gd name="connsiteY259" fmla="*/ 1895556 h 4535632"/>
              <a:gd name="connsiteX260" fmla="*/ 3480407 w 4477710"/>
              <a:gd name="connsiteY260" fmla="*/ 1912892 h 4535632"/>
              <a:gd name="connsiteX261" fmla="*/ 3458182 w 4477710"/>
              <a:gd name="connsiteY261" fmla="*/ 1847042 h 4535632"/>
              <a:gd name="connsiteX262" fmla="*/ 3445418 w 4477710"/>
              <a:gd name="connsiteY262" fmla="*/ 1869267 h 4535632"/>
              <a:gd name="connsiteX263" fmla="*/ 3464850 w 4477710"/>
              <a:gd name="connsiteY263" fmla="*/ 1910161 h 4535632"/>
              <a:gd name="connsiteX264" fmla="*/ 3426432 w 4477710"/>
              <a:gd name="connsiteY264" fmla="*/ 1942800 h 4535632"/>
              <a:gd name="connsiteX265" fmla="*/ 3377219 w 4477710"/>
              <a:gd name="connsiteY265" fmla="*/ 1978678 h 4535632"/>
              <a:gd name="connsiteX266" fmla="*/ 3369536 w 4477710"/>
              <a:gd name="connsiteY266" fmla="*/ 1942800 h 4535632"/>
              <a:gd name="connsiteX267" fmla="*/ 3338548 w 4477710"/>
              <a:gd name="connsiteY267" fmla="*/ 1886158 h 4535632"/>
              <a:gd name="connsiteX268" fmla="*/ 3341088 w 4477710"/>
              <a:gd name="connsiteY268" fmla="*/ 1926227 h 4535632"/>
              <a:gd name="connsiteX269" fmla="*/ 3350550 w 4477710"/>
              <a:gd name="connsiteY269" fmla="*/ 1976011 h 4535632"/>
              <a:gd name="connsiteX270" fmla="*/ 3319689 w 4477710"/>
              <a:gd name="connsiteY270" fmla="*/ 2030557 h 4535632"/>
              <a:gd name="connsiteX271" fmla="*/ 3252696 w 4477710"/>
              <a:gd name="connsiteY271" fmla="*/ 2058243 h 4535632"/>
              <a:gd name="connsiteX272" fmla="*/ 3206468 w 4477710"/>
              <a:gd name="connsiteY272" fmla="*/ 2049353 h 4535632"/>
              <a:gd name="connsiteX273" fmla="*/ 3184497 w 4477710"/>
              <a:gd name="connsiteY273" fmla="*/ 2023445 h 4535632"/>
              <a:gd name="connsiteX274" fmla="*/ 3224248 w 4477710"/>
              <a:gd name="connsiteY274" fmla="*/ 1953341 h 4535632"/>
              <a:gd name="connsiteX275" fmla="*/ 3236694 w 4477710"/>
              <a:gd name="connsiteY275" fmla="*/ 1859806 h 4535632"/>
              <a:gd name="connsiteX276" fmla="*/ 3239043 w 4477710"/>
              <a:gd name="connsiteY276" fmla="*/ 1812371 h 4535632"/>
              <a:gd name="connsiteX277" fmla="*/ 3210595 w 4477710"/>
              <a:gd name="connsiteY277" fmla="*/ 1885904 h 4535632"/>
              <a:gd name="connsiteX278" fmla="*/ 3201134 w 4477710"/>
              <a:gd name="connsiteY278" fmla="*/ 1973661 h 4535632"/>
              <a:gd name="connsiteX279" fmla="*/ 3148937 w 4477710"/>
              <a:gd name="connsiteY279" fmla="*/ 2025858 h 4535632"/>
              <a:gd name="connsiteX280" fmla="*/ 3097502 w 4477710"/>
              <a:gd name="connsiteY280" fmla="*/ 2073420 h 4535632"/>
              <a:gd name="connsiteX281" fmla="*/ 3006570 w 4477710"/>
              <a:gd name="connsiteY281" fmla="*/ 2123140 h 4535632"/>
              <a:gd name="connsiteX282" fmla="*/ 2956786 w 4477710"/>
              <a:gd name="connsiteY282" fmla="*/ 2161113 h 4535632"/>
              <a:gd name="connsiteX283" fmla="*/ 2897477 w 4477710"/>
              <a:gd name="connsiteY283" fmla="*/ 2127903 h 4535632"/>
              <a:gd name="connsiteX284" fmla="*/ 2800195 w 4477710"/>
              <a:gd name="connsiteY284" fmla="*/ 2075706 h 4535632"/>
              <a:gd name="connsiteX285" fmla="*/ 2665003 w 4477710"/>
              <a:gd name="connsiteY285" fmla="*/ 1959501 h 4535632"/>
              <a:gd name="connsiteX286" fmla="*/ 2669766 w 4477710"/>
              <a:gd name="connsiteY286" fmla="*/ 1869394 h 4535632"/>
              <a:gd name="connsiteX287" fmla="*/ 2778859 w 4477710"/>
              <a:gd name="connsiteY287" fmla="*/ 1760301 h 4535632"/>
              <a:gd name="connsiteX288" fmla="*/ 2866616 w 4477710"/>
              <a:gd name="connsiteY288" fmla="*/ 1705755 h 4535632"/>
              <a:gd name="connsiteX289" fmla="*/ 2999458 w 4477710"/>
              <a:gd name="connsiteY289" fmla="*/ 1705755 h 4535632"/>
              <a:gd name="connsiteX290" fmla="*/ 3165510 w 4477710"/>
              <a:gd name="connsiteY290" fmla="*/ 1704104 h 4535632"/>
              <a:gd name="connsiteX291" fmla="*/ 3234281 w 4477710"/>
              <a:gd name="connsiteY291" fmla="*/ 1731853 h 4535632"/>
              <a:gd name="connsiteX292" fmla="*/ 3293589 w 4477710"/>
              <a:gd name="connsiteY292" fmla="*/ 1795925 h 4535632"/>
              <a:gd name="connsiteX293" fmla="*/ 3357661 w 4477710"/>
              <a:gd name="connsiteY293" fmla="*/ 1798274 h 4535632"/>
              <a:gd name="connsiteX294" fmla="*/ 3303877 w 4477710"/>
              <a:gd name="connsiteY294" fmla="*/ 1772493 h 4535632"/>
              <a:gd name="connsiteX295" fmla="*/ 3303114 w 4477710"/>
              <a:gd name="connsiteY295" fmla="*/ 1722392 h 4535632"/>
              <a:gd name="connsiteX296" fmla="*/ 3412208 w 4477710"/>
              <a:gd name="connsiteY296" fmla="*/ 1755602 h 4535632"/>
              <a:gd name="connsiteX297" fmla="*/ 3457293 w 4477710"/>
              <a:gd name="connsiteY297" fmla="*/ 1765064 h 4535632"/>
              <a:gd name="connsiteX298" fmla="*/ 3497615 w 4477710"/>
              <a:gd name="connsiteY298" fmla="*/ 1755602 h 4535632"/>
              <a:gd name="connsiteX299" fmla="*/ 3421733 w 4477710"/>
              <a:gd name="connsiteY299" fmla="*/ 1734266 h 4535632"/>
              <a:gd name="connsiteX300" fmla="*/ 3339881 w 4477710"/>
              <a:gd name="connsiteY300" fmla="*/ 1682196 h 4535632"/>
              <a:gd name="connsiteX301" fmla="*/ 3399952 w 4477710"/>
              <a:gd name="connsiteY301" fmla="*/ 1651526 h 4535632"/>
              <a:gd name="connsiteX302" fmla="*/ 3388522 w 4477710"/>
              <a:gd name="connsiteY302" fmla="*/ 1636984 h 4535632"/>
              <a:gd name="connsiteX303" fmla="*/ 3322102 w 4477710"/>
              <a:gd name="connsiteY303" fmla="*/ 1660733 h 4535632"/>
              <a:gd name="connsiteX304" fmla="*/ 3251807 w 4477710"/>
              <a:gd name="connsiteY304" fmla="*/ 1671973 h 4535632"/>
              <a:gd name="connsiteX305" fmla="*/ 3248568 w 4477710"/>
              <a:gd name="connsiteY305" fmla="*/ 1620411 h 4535632"/>
              <a:gd name="connsiteX306" fmla="*/ 3284128 w 4477710"/>
              <a:gd name="connsiteY306" fmla="*/ 1587200 h 4535632"/>
              <a:gd name="connsiteX307" fmla="*/ 3314990 w 4477710"/>
              <a:gd name="connsiteY307" fmla="*/ 1587200 h 4535632"/>
              <a:gd name="connsiteX308" fmla="*/ 3274667 w 4477710"/>
              <a:gd name="connsiteY308" fmla="*/ 1563451 h 4535632"/>
              <a:gd name="connsiteX309" fmla="*/ 3208246 w 4477710"/>
              <a:gd name="connsiteY309" fmla="*/ 1610886 h 4535632"/>
              <a:gd name="connsiteX310" fmla="*/ 3122839 w 4477710"/>
              <a:gd name="connsiteY310" fmla="*/ 1648859 h 4535632"/>
              <a:gd name="connsiteX311" fmla="*/ 2997108 w 4477710"/>
              <a:gd name="connsiteY311" fmla="*/ 1644096 h 4535632"/>
              <a:gd name="connsiteX312" fmla="*/ 2892715 w 4477710"/>
              <a:gd name="connsiteY312" fmla="*/ 1653558 h 4535632"/>
              <a:gd name="connsiteX313" fmla="*/ 2804957 w 4477710"/>
              <a:gd name="connsiteY313" fmla="*/ 1653558 h 4535632"/>
              <a:gd name="connsiteX314" fmla="*/ 2717201 w 4477710"/>
              <a:gd name="connsiteY314" fmla="*/ 1710454 h 4535632"/>
              <a:gd name="connsiteX315" fmla="*/ 2638905 w 4477710"/>
              <a:gd name="connsiteY315" fmla="*/ 1776875 h 4535632"/>
              <a:gd name="connsiteX316" fmla="*/ 2598582 w 4477710"/>
              <a:gd name="connsiteY316" fmla="*/ 1817197 h 4535632"/>
              <a:gd name="connsiteX317" fmla="*/ 2513175 w 4477710"/>
              <a:gd name="connsiteY317" fmla="*/ 1760301 h 4535632"/>
              <a:gd name="connsiteX318" fmla="*/ 2453866 w 4477710"/>
              <a:gd name="connsiteY318" fmla="*/ 1698643 h 4535632"/>
              <a:gd name="connsiteX319" fmla="*/ 2453866 w 4477710"/>
              <a:gd name="connsiteY319" fmla="*/ 1615648 h 4535632"/>
              <a:gd name="connsiteX320" fmla="*/ 2487077 w 4477710"/>
              <a:gd name="connsiteY320" fmla="*/ 1570563 h 4535632"/>
              <a:gd name="connsiteX321" fmla="*/ 2688689 w 4477710"/>
              <a:gd name="connsiteY321" fmla="*/ 1463820 h 4535632"/>
              <a:gd name="connsiteX322" fmla="*/ 2793083 w 4477710"/>
              <a:gd name="connsiteY322" fmla="*/ 1444833 h 4535632"/>
              <a:gd name="connsiteX323" fmla="*/ 2928275 w 4477710"/>
              <a:gd name="connsiteY323" fmla="*/ 1425847 h 4535632"/>
              <a:gd name="connsiteX324" fmla="*/ 3072991 w 4477710"/>
              <a:gd name="connsiteY324" fmla="*/ 1368951 h 4535632"/>
              <a:gd name="connsiteX325" fmla="*/ 3179734 w 4477710"/>
              <a:gd name="connsiteY325" fmla="*/ 1333391 h 4535632"/>
              <a:gd name="connsiteX326" fmla="*/ 3383696 w 4477710"/>
              <a:gd name="connsiteY326" fmla="*/ 1342852 h 4535632"/>
              <a:gd name="connsiteX327" fmla="*/ 3537875 w 4477710"/>
              <a:gd name="connsiteY327" fmla="*/ 1329263 h 4535632"/>
              <a:gd name="connsiteX328" fmla="*/ 3590071 w 4477710"/>
              <a:gd name="connsiteY328" fmla="*/ 1264620 h 4535632"/>
              <a:gd name="connsiteX329" fmla="*/ 3613820 w 4477710"/>
              <a:gd name="connsiteY329" fmla="*/ 1136541 h 4535632"/>
              <a:gd name="connsiteX330" fmla="*/ 3647031 w 4477710"/>
              <a:gd name="connsiteY330" fmla="*/ 1053546 h 4535632"/>
              <a:gd name="connsiteX331" fmla="*/ 3594834 w 4477710"/>
              <a:gd name="connsiteY331" fmla="*/ 1089106 h 4535632"/>
              <a:gd name="connsiteX332" fmla="*/ 3545050 w 4477710"/>
              <a:gd name="connsiteY332" fmla="*/ 1236172 h 4535632"/>
              <a:gd name="connsiteX333" fmla="*/ 3516602 w 4477710"/>
              <a:gd name="connsiteY333" fmla="*/ 1297831 h 4535632"/>
              <a:gd name="connsiteX334" fmla="*/ 3405096 w 4477710"/>
              <a:gd name="connsiteY334" fmla="*/ 1316817 h 4535632"/>
              <a:gd name="connsiteX335" fmla="*/ 3336326 w 4477710"/>
              <a:gd name="connsiteY335" fmla="*/ 1307356 h 4535632"/>
              <a:gd name="connsiteX336" fmla="*/ 3224819 w 4477710"/>
              <a:gd name="connsiteY336" fmla="*/ 1293132 h 4535632"/>
              <a:gd name="connsiteX337" fmla="*/ 3139412 w 4477710"/>
              <a:gd name="connsiteY337" fmla="*/ 1290782 h 4535632"/>
              <a:gd name="connsiteX338" fmla="*/ 3054004 w 4477710"/>
              <a:gd name="connsiteY338" fmla="*/ 1307356 h 4535632"/>
              <a:gd name="connsiteX339" fmla="*/ 3016031 w 4477710"/>
              <a:gd name="connsiteY339" fmla="*/ 1335804 h 4535632"/>
              <a:gd name="connsiteX340" fmla="*/ 2928275 w 4477710"/>
              <a:gd name="connsiteY340" fmla="*/ 1383238 h 4535632"/>
              <a:gd name="connsiteX341" fmla="*/ 2819181 w 4477710"/>
              <a:gd name="connsiteY341" fmla="*/ 1340566 h 4535632"/>
              <a:gd name="connsiteX342" fmla="*/ 2833405 w 4477710"/>
              <a:gd name="connsiteY342" fmla="*/ 1243284 h 4535632"/>
              <a:gd name="connsiteX343" fmla="*/ 2861853 w 4477710"/>
              <a:gd name="connsiteY343" fmla="*/ 1157877 h 4535632"/>
              <a:gd name="connsiteX344" fmla="*/ 2954373 w 4477710"/>
              <a:gd name="connsiteY344" fmla="*/ 1084344 h 4535632"/>
              <a:gd name="connsiteX345" fmla="*/ 3094327 w 4477710"/>
              <a:gd name="connsiteY345" fmla="*/ 875619 h 4535632"/>
              <a:gd name="connsiteX346" fmla="*/ 3239043 w 4477710"/>
              <a:gd name="connsiteY346" fmla="*/ 780750 h 4535632"/>
              <a:gd name="connsiteX347" fmla="*/ 3314926 w 4477710"/>
              <a:gd name="connsiteY347" fmla="*/ 721441 h 4535632"/>
              <a:gd name="connsiteX348" fmla="*/ 3425226 w 4477710"/>
              <a:gd name="connsiteY348" fmla="*/ 649559 h 4535632"/>
              <a:gd name="connsiteX349" fmla="*/ 3458118 w 4477710"/>
              <a:gd name="connsiteY349" fmla="*/ 662894 h 4535632"/>
              <a:gd name="connsiteX350" fmla="*/ 3435893 w 4477710"/>
              <a:gd name="connsiteY350" fmla="*/ 633684 h 4535632"/>
              <a:gd name="connsiteX351" fmla="*/ 3454880 w 4477710"/>
              <a:gd name="connsiteY351" fmla="*/ 569613 h 4535632"/>
              <a:gd name="connsiteX352" fmla="*/ 3535525 w 4477710"/>
              <a:gd name="connsiteY352" fmla="*/ 524528 h 4535632"/>
              <a:gd name="connsiteX353" fmla="*/ 3438243 w 4477710"/>
              <a:gd name="connsiteY353" fmla="*/ 557738 h 4535632"/>
              <a:gd name="connsiteX354" fmla="*/ 3407382 w 4477710"/>
              <a:gd name="connsiteY354" fmla="*/ 541165 h 4535632"/>
              <a:gd name="connsiteX355" fmla="*/ 3423955 w 4477710"/>
              <a:gd name="connsiteY355" fmla="*/ 446296 h 4535632"/>
              <a:gd name="connsiteX356" fmla="*/ 3451324 w 4477710"/>
              <a:gd name="connsiteY356" fmla="*/ 338536 h 4535632"/>
              <a:gd name="connsiteX357" fmla="*/ 3458944 w 4477710"/>
              <a:gd name="connsiteY357" fmla="*/ 163848 h 4535632"/>
              <a:gd name="connsiteX358" fmla="*/ 3400206 w 4477710"/>
              <a:gd name="connsiteY358" fmla="*/ 78440 h 4535632"/>
              <a:gd name="connsiteX359" fmla="*/ 3352772 w 4477710"/>
              <a:gd name="connsiteY359" fmla="*/ 335 h 4535632"/>
              <a:gd name="connsiteX360" fmla="*/ 3394872 w 4477710"/>
              <a:gd name="connsiteY360" fmla="*/ 88219 h 4535632"/>
              <a:gd name="connsiteX361" fmla="*/ 3435766 w 4477710"/>
              <a:gd name="connsiteY361" fmla="*/ 161625 h 4535632"/>
              <a:gd name="connsiteX362" fmla="*/ 3431004 w 4477710"/>
              <a:gd name="connsiteY362" fmla="*/ 284942 h 4535632"/>
              <a:gd name="connsiteX363" fmla="*/ 3421542 w 4477710"/>
              <a:gd name="connsiteY363" fmla="*/ 365587 h 4535632"/>
              <a:gd name="connsiteX364" fmla="*/ 3369345 w 4477710"/>
              <a:gd name="connsiteY364" fmla="*/ 515003 h 4535632"/>
              <a:gd name="connsiteX365" fmla="*/ 3364583 w 4477710"/>
              <a:gd name="connsiteY365" fmla="*/ 602760 h 4535632"/>
              <a:gd name="connsiteX366" fmla="*/ 3245964 w 4477710"/>
              <a:gd name="connsiteY366" fmla="*/ 702391 h 4535632"/>
              <a:gd name="connsiteX367" fmla="*/ 3129760 w 4477710"/>
              <a:gd name="connsiteY367" fmla="*/ 778274 h 4535632"/>
              <a:gd name="connsiteX368" fmla="*/ 3098899 w 4477710"/>
              <a:gd name="connsiteY368" fmla="*/ 813834 h 4535632"/>
              <a:gd name="connsiteX369" fmla="*/ 3027715 w 4477710"/>
              <a:gd name="connsiteY369" fmla="*/ 901591 h 4535632"/>
              <a:gd name="connsiteX370" fmla="*/ 2985043 w 4477710"/>
              <a:gd name="connsiteY370" fmla="*/ 965662 h 4535632"/>
              <a:gd name="connsiteX371" fmla="*/ 2918622 w 4477710"/>
              <a:gd name="connsiteY371" fmla="*/ 1067643 h 4535632"/>
              <a:gd name="connsiteX372" fmla="*/ 2906748 w 4477710"/>
              <a:gd name="connsiteY372" fmla="*/ 1088979 h 4535632"/>
              <a:gd name="connsiteX373" fmla="*/ 2840327 w 4477710"/>
              <a:gd name="connsiteY373" fmla="*/ 1136414 h 4535632"/>
              <a:gd name="connsiteX374" fmla="*/ 2778668 w 4477710"/>
              <a:gd name="connsiteY374" fmla="*/ 1240808 h 4535632"/>
              <a:gd name="connsiteX375" fmla="*/ 2771556 w 4477710"/>
              <a:gd name="connsiteY375" fmla="*/ 1378412 h 4535632"/>
              <a:gd name="connsiteX376" fmla="*/ 2669004 w 4477710"/>
              <a:gd name="connsiteY376" fmla="*/ 1414671 h 4535632"/>
              <a:gd name="connsiteX377" fmla="*/ 2717010 w 4477710"/>
              <a:gd name="connsiteY377" fmla="*/ 1361775 h 4535632"/>
              <a:gd name="connsiteX378" fmla="*/ 2709898 w 4477710"/>
              <a:gd name="connsiteY378" fmla="*/ 1326215 h 4535632"/>
              <a:gd name="connsiteX379" fmla="*/ 2690911 w 4477710"/>
              <a:gd name="connsiteY379" fmla="*/ 1300117 h 4535632"/>
              <a:gd name="connsiteX380" fmla="*/ 2657701 w 4477710"/>
              <a:gd name="connsiteY380" fmla="*/ 1039195 h 4535632"/>
              <a:gd name="connsiteX381" fmla="*/ 2669576 w 4477710"/>
              <a:gd name="connsiteY381" fmla="*/ 901591 h 4535632"/>
              <a:gd name="connsiteX382" fmla="*/ 2667226 w 4477710"/>
              <a:gd name="connsiteY382" fmla="*/ 775861 h 4535632"/>
              <a:gd name="connsiteX383" fmla="*/ 2657765 w 4477710"/>
              <a:gd name="connsiteY383" fmla="*/ 726077 h 4535632"/>
              <a:gd name="connsiteX384" fmla="*/ 2643540 w 4477710"/>
              <a:gd name="connsiteY384" fmla="*/ 922927 h 4535632"/>
              <a:gd name="connsiteX385" fmla="*/ 2641191 w 4477710"/>
              <a:gd name="connsiteY385" fmla="*/ 1017796 h 4535632"/>
              <a:gd name="connsiteX386" fmla="*/ 2626967 w 4477710"/>
              <a:gd name="connsiteY386" fmla="*/ 1167211 h 4535632"/>
              <a:gd name="connsiteX387" fmla="*/ 2653065 w 4477710"/>
              <a:gd name="connsiteY387" fmla="*/ 1295291 h 4535632"/>
              <a:gd name="connsiteX388" fmla="*/ 2655414 w 4477710"/>
              <a:gd name="connsiteY388" fmla="*/ 1366474 h 4535632"/>
              <a:gd name="connsiteX389" fmla="*/ 2581882 w 4477710"/>
              <a:gd name="connsiteY389" fmla="*/ 1466106 h 4535632"/>
              <a:gd name="connsiteX390" fmla="*/ 2479901 w 4477710"/>
              <a:gd name="connsiteY390" fmla="*/ 1515890 h 4535632"/>
              <a:gd name="connsiteX391" fmla="*/ 2373157 w 4477710"/>
              <a:gd name="connsiteY391" fmla="*/ 1553863 h 4535632"/>
              <a:gd name="connsiteX392" fmla="*/ 2266414 w 4477710"/>
              <a:gd name="connsiteY392" fmla="*/ 1511191 h 4535632"/>
              <a:gd name="connsiteX393" fmla="*/ 2351821 w 4477710"/>
              <a:gd name="connsiteY393" fmla="*/ 1587073 h 4535632"/>
              <a:gd name="connsiteX394" fmla="*/ 2370808 w 4477710"/>
              <a:gd name="connsiteY394" fmla="*/ 1655844 h 4535632"/>
              <a:gd name="connsiteX395" fmla="*/ 2385032 w 4477710"/>
              <a:gd name="connsiteY395" fmla="*/ 1729377 h 4535632"/>
              <a:gd name="connsiteX396" fmla="*/ 2449103 w 4477710"/>
              <a:gd name="connsiteY396" fmla="*/ 1819483 h 4535632"/>
              <a:gd name="connsiteX397" fmla="*/ 2515525 w 4477710"/>
              <a:gd name="connsiteY397" fmla="*/ 1862155 h 4535632"/>
              <a:gd name="connsiteX398" fmla="*/ 2532098 w 4477710"/>
              <a:gd name="connsiteY398" fmla="*/ 1947563 h 4535632"/>
              <a:gd name="connsiteX399" fmla="*/ 2591407 w 4477710"/>
              <a:gd name="connsiteY399" fmla="*/ 2025858 h 4535632"/>
              <a:gd name="connsiteX400" fmla="*/ 2672052 w 4477710"/>
              <a:gd name="connsiteY400" fmla="*/ 2080405 h 4535632"/>
              <a:gd name="connsiteX401" fmla="*/ 2766921 w 4477710"/>
              <a:gd name="connsiteY401" fmla="*/ 2142063 h 4535632"/>
              <a:gd name="connsiteX402" fmla="*/ 2883126 w 4477710"/>
              <a:gd name="connsiteY402" fmla="*/ 2234583 h 4535632"/>
              <a:gd name="connsiteX403" fmla="*/ 2876014 w 4477710"/>
              <a:gd name="connsiteY403" fmla="*/ 2310465 h 4535632"/>
              <a:gd name="connsiteX404" fmla="*/ 2878364 w 4477710"/>
              <a:gd name="connsiteY404" fmla="*/ 2417209 h 4535632"/>
              <a:gd name="connsiteX405" fmla="*/ 2873601 w 4477710"/>
              <a:gd name="connsiteY405" fmla="*/ 2552845 h 4535632"/>
              <a:gd name="connsiteX406" fmla="*/ 2902049 w 4477710"/>
              <a:gd name="connsiteY406" fmla="*/ 2673368 h 4535632"/>
              <a:gd name="connsiteX407" fmla="*/ 2902049 w 4477710"/>
              <a:gd name="connsiteY407" fmla="*/ 2822783 h 4535632"/>
              <a:gd name="connsiteX408" fmla="*/ 2809529 w 4477710"/>
              <a:gd name="connsiteY408" fmla="*/ 2965087 h 4535632"/>
              <a:gd name="connsiteX409" fmla="*/ 2688562 w 4477710"/>
              <a:gd name="connsiteY409" fmla="*/ 3081292 h 4535632"/>
              <a:gd name="connsiteX410" fmla="*/ 2631666 w 4477710"/>
              <a:gd name="connsiteY410" fmla="*/ 3145363 h 4535632"/>
              <a:gd name="connsiteX411" fmla="*/ 2543909 w 4477710"/>
              <a:gd name="connsiteY411" fmla="*/ 3178574 h 4535632"/>
              <a:gd name="connsiteX412" fmla="*/ 2318547 w 4477710"/>
              <a:gd name="connsiteY412" fmla="*/ 3159587 h 4535632"/>
              <a:gd name="connsiteX413" fmla="*/ 2247364 w 4477710"/>
              <a:gd name="connsiteY413" fmla="*/ 3069481 h 4535632"/>
              <a:gd name="connsiteX414" fmla="*/ 2112172 w 4477710"/>
              <a:gd name="connsiteY414" fmla="*/ 2939052 h 4535632"/>
              <a:gd name="connsiteX415" fmla="*/ 2036289 w 4477710"/>
              <a:gd name="connsiteY415" fmla="*/ 2867868 h 4535632"/>
              <a:gd name="connsiteX416" fmla="*/ 2055277 w 4477710"/>
              <a:gd name="connsiteY416" fmla="*/ 2668605 h 4535632"/>
              <a:gd name="connsiteX417" fmla="*/ 2059785 w 4477710"/>
              <a:gd name="connsiteY417" fmla="*/ 2548717 h 4535632"/>
              <a:gd name="connsiteX418" fmla="*/ 2078390 w 4477710"/>
              <a:gd name="connsiteY418" fmla="*/ 2390920 h 4535632"/>
              <a:gd name="connsiteX419" fmla="*/ 2233267 w 4477710"/>
              <a:gd name="connsiteY419" fmla="*/ 2231979 h 4535632"/>
              <a:gd name="connsiteX420" fmla="*/ 2399192 w 4477710"/>
              <a:gd name="connsiteY420" fmla="*/ 2217946 h 4535632"/>
              <a:gd name="connsiteX421" fmla="*/ 2562832 w 4477710"/>
              <a:gd name="connsiteY421" fmla="*/ 2096978 h 4535632"/>
              <a:gd name="connsiteX422" fmla="*/ 2418115 w 4477710"/>
              <a:gd name="connsiteY422" fmla="*/ 2161050 h 4535632"/>
              <a:gd name="connsiteX423" fmla="*/ 2230727 w 4477710"/>
              <a:gd name="connsiteY423" fmla="*/ 2172924 h 4535632"/>
              <a:gd name="connsiteX424" fmla="*/ 2109188 w 4477710"/>
              <a:gd name="connsiteY424" fmla="*/ 2205436 h 4535632"/>
              <a:gd name="connsiteX425" fmla="*/ 2035655 w 4477710"/>
              <a:gd name="connsiteY425" fmla="*/ 2314529 h 4535632"/>
              <a:gd name="connsiteX426" fmla="*/ 1976917 w 4477710"/>
              <a:gd name="connsiteY426" fmla="*/ 2440958 h 4535632"/>
              <a:gd name="connsiteX427" fmla="*/ 1921799 w 4477710"/>
              <a:gd name="connsiteY427" fmla="*/ 2524397 h 4535632"/>
              <a:gd name="connsiteX428" fmla="*/ 1825724 w 4477710"/>
              <a:gd name="connsiteY428" fmla="*/ 2451435 h 4535632"/>
              <a:gd name="connsiteX429" fmla="*/ 1734982 w 4477710"/>
              <a:gd name="connsiteY429" fmla="*/ 2362472 h 4535632"/>
              <a:gd name="connsiteX430" fmla="*/ 1737332 w 4477710"/>
              <a:gd name="connsiteY430" fmla="*/ 2259919 h 4535632"/>
              <a:gd name="connsiteX431" fmla="*/ 1727870 w 4477710"/>
              <a:gd name="connsiteY431" fmla="*/ 2150001 h 4535632"/>
              <a:gd name="connsiteX432" fmla="*/ 1758731 w 4477710"/>
              <a:gd name="connsiteY432" fmla="*/ 2028144 h 4535632"/>
              <a:gd name="connsiteX433" fmla="*/ 1856014 w 4477710"/>
              <a:gd name="connsiteY433" fmla="*/ 1891746 h 4535632"/>
              <a:gd name="connsiteX434" fmla="*/ 1981743 w 4477710"/>
              <a:gd name="connsiteY434" fmla="*/ 1755348 h 4535632"/>
              <a:gd name="connsiteX435" fmla="*/ 2086137 w 4477710"/>
              <a:gd name="connsiteY435" fmla="*/ 1537099 h 4535632"/>
              <a:gd name="connsiteX436" fmla="*/ 2087344 w 4477710"/>
              <a:gd name="connsiteY436" fmla="*/ 1436578 h 4535632"/>
              <a:gd name="connsiteX437" fmla="*/ 2110458 w 4477710"/>
              <a:gd name="connsiteY437" fmla="*/ 1351171 h 4535632"/>
              <a:gd name="connsiteX438" fmla="*/ 2082010 w 4477710"/>
              <a:gd name="connsiteY438" fmla="*/ 1246205 h 4535632"/>
              <a:gd name="connsiteX439" fmla="*/ 2081439 w 4477710"/>
              <a:gd name="connsiteY439" fmla="*/ 1065040 h 4535632"/>
              <a:gd name="connsiteX440" fmla="*/ 2162083 w 4477710"/>
              <a:gd name="connsiteY440" fmla="*/ 944072 h 4535632"/>
              <a:gd name="connsiteX441" fmla="*/ 2211867 w 4477710"/>
              <a:gd name="connsiteY441" fmla="*/ 915624 h 4535632"/>
              <a:gd name="connsiteX442" fmla="*/ 2313848 w 4477710"/>
              <a:gd name="connsiteY442" fmla="*/ 818342 h 4535632"/>
              <a:gd name="connsiteX443" fmla="*/ 2411130 w 4477710"/>
              <a:gd name="connsiteY443" fmla="*/ 747159 h 4535632"/>
              <a:gd name="connsiteX444" fmla="*/ 2418242 w 4477710"/>
              <a:gd name="connsiteY444" fmla="*/ 652290 h 4535632"/>
              <a:gd name="connsiteX445" fmla="*/ 2406368 w 4477710"/>
              <a:gd name="connsiteY445" fmla="*/ 547896 h 4535632"/>
              <a:gd name="connsiteX446" fmla="*/ 2449039 w 4477710"/>
              <a:gd name="connsiteY446" fmla="*/ 443502 h 4535632"/>
              <a:gd name="connsiteX447" fmla="*/ 2368395 w 4477710"/>
              <a:gd name="connsiteY447" fmla="*/ 578693 h 4535632"/>
              <a:gd name="connsiteX448" fmla="*/ 2389731 w 4477710"/>
              <a:gd name="connsiteY448" fmla="*/ 678325 h 4535632"/>
              <a:gd name="connsiteX449" fmla="*/ 2361283 w 4477710"/>
              <a:gd name="connsiteY449" fmla="*/ 763732 h 4535632"/>
              <a:gd name="connsiteX450" fmla="*/ 2254540 w 4477710"/>
              <a:gd name="connsiteY450" fmla="*/ 813516 h 4535632"/>
              <a:gd name="connsiteX451" fmla="*/ 2214217 w 4477710"/>
              <a:gd name="connsiteY451" fmla="*/ 882287 h 4535632"/>
              <a:gd name="connsiteX452" fmla="*/ 2145446 w 4477710"/>
              <a:gd name="connsiteY452" fmla="*/ 870412 h 4535632"/>
              <a:gd name="connsiteX453" fmla="*/ 2041052 w 4477710"/>
              <a:gd name="connsiteY453" fmla="*/ 972393 h 4535632"/>
              <a:gd name="connsiteX454" fmla="*/ 2026828 w 4477710"/>
              <a:gd name="connsiteY454" fmla="*/ 1105235 h 4535632"/>
              <a:gd name="connsiteX455" fmla="*/ 2031590 w 4477710"/>
              <a:gd name="connsiteY455" fmla="*/ 1204867 h 4535632"/>
              <a:gd name="connsiteX456" fmla="*/ 1972282 w 4477710"/>
              <a:gd name="connsiteY456" fmla="*/ 1164544 h 4535632"/>
              <a:gd name="connsiteX457" fmla="*/ 1860776 w 4477710"/>
              <a:gd name="connsiteY457" fmla="*/ 1024590 h 4535632"/>
              <a:gd name="connsiteX458" fmla="*/ 1834677 w 4477710"/>
              <a:gd name="connsiteY458" fmla="*/ 889399 h 4535632"/>
              <a:gd name="connsiteX459" fmla="*/ 1784893 w 4477710"/>
              <a:gd name="connsiteY459" fmla="*/ 844314 h 4535632"/>
              <a:gd name="connsiteX460" fmla="*/ 1687611 w 4477710"/>
              <a:gd name="connsiteY460" fmla="*/ 830090 h 4535632"/>
              <a:gd name="connsiteX461" fmla="*/ 1531084 w 4477710"/>
              <a:gd name="connsiteY461" fmla="*/ 806341 h 4535632"/>
              <a:gd name="connsiteX462" fmla="*/ 1464663 w 4477710"/>
              <a:gd name="connsiteY462" fmla="*/ 849013 h 4535632"/>
              <a:gd name="connsiteX463" fmla="*/ 1414878 w 4477710"/>
              <a:gd name="connsiteY463" fmla="*/ 841901 h 4535632"/>
              <a:gd name="connsiteX464" fmla="*/ 1429102 w 4477710"/>
              <a:gd name="connsiteY464" fmla="*/ 768368 h 4535632"/>
              <a:gd name="connsiteX465" fmla="*/ 1414752 w 4477710"/>
              <a:gd name="connsiteY465" fmla="*/ 645051 h 4535632"/>
              <a:gd name="connsiteX466" fmla="*/ 1341346 w 4477710"/>
              <a:gd name="connsiteY466" fmla="*/ 497985 h 4535632"/>
              <a:gd name="connsiteX467" fmla="*/ 1270162 w 4477710"/>
              <a:gd name="connsiteY467" fmla="*/ 460012 h 4535632"/>
              <a:gd name="connsiteX468" fmla="*/ 1327058 w 4477710"/>
              <a:gd name="connsiteY468" fmla="*/ 578630 h 4535632"/>
              <a:gd name="connsiteX469" fmla="*/ 1367381 w 4477710"/>
              <a:gd name="connsiteY469" fmla="*/ 652163 h 4535632"/>
              <a:gd name="connsiteX470" fmla="*/ 1360269 w 4477710"/>
              <a:gd name="connsiteY470" fmla="*/ 775480 h 4535632"/>
              <a:gd name="connsiteX471" fmla="*/ 1374493 w 4477710"/>
              <a:gd name="connsiteY471" fmla="*/ 853775 h 4535632"/>
              <a:gd name="connsiteX472" fmla="*/ 1452789 w 4477710"/>
              <a:gd name="connsiteY472" fmla="*/ 910671 h 4535632"/>
              <a:gd name="connsiteX473" fmla="*/ 1533433 w 4477710"/>
              <a:gd name="connsiteY473" fmla="*/ 896447 h 4535632"/>
              <a:gd name="connsiteX474" fmla="*/ 1642527 w 4477710"/>
              <a:gd name="connsiteY474" fmla="*/ 867999 h 4535632"/>
              <a:gd name="connsiteX475" fmla="*/ 1739808 w 4477710"/>
              <a:gd name="connsiteY475" fmla="*/ 894098 h 4535632"/>
              <a:gd name="connsiteX476" fmla="*/ 1803880 w 4477710"/>
              <a:gd name="connsiteY476" fmla="*/ 998492 h 4535632"/>
              <a:gd name="connsiteX477" fmla="*/ 1875064 w 4477710"/>
              <a:gd name="connsiteY477" fmla="*/ 1133683 h 4535632"/>
              <a:gd name="connsiteX478" fmla="*/ 1950946 w 4477710"/>
              <a:gd name="connsiteY478" fmla="*/ 1235664 h 4535632"/>
              <a:gd name="connsiteX479" fmla="*/ 2017367 w 4477710"/>
              <a:gd name="connsiteY479" fmla="*/ 1311547 h 4535632"/>
              <a:gd name="connsiteX480" fmla="*/ 2050577 w 4477710"/>
              <a:gd name="connsiteY480" fmla="*/ 1356632 h 4535632"/>
              <a:gd name="connsiteX481" fmla="*/ 1998380 w 4477710"/>
              <a:gd name="connsiteY481" fmla="*/ 1423053 h 4535632"/>
              <a:gd name="connsiteX482" fmla="*/ 1959265 w 4477710"/>
              <a:gd name="connsiteY482" fmla="*/ 1364252 h 4535632"/>
              <a:gd name="connsiteX483" fmla="*/ 1945040 w 4477710"/>
              <a:gd name="connsiteY483" fmla="*/ 1296624 h 4535632"/>
              <a:gd name="connsiteX484" fmla="*/ 1898812 w 4477710"/>
              <a:gd name="connsiteY484" fmla="*/ 1226203 h 4535632"/>
              <a:gd name="connsiteX485" fmla="*/ 1820517 w 4477710"/>
              <a:gd name="connsiteY485" fmla="*/ 1171656 h 4535632"/>
              <a:gd name="connsiteX486" fmla="*/ 1738665 w 4477710"/>
              <a:gd name="connsiteY486" fmla="*/ 1124031 h 4535632"/>
              <a:gd name="connsiteX487" fmla="*/ 1628365 w 4477710"/>
              <a:gd name="connsiteY487" fmla="*/ 1041164 h 4535632"/>
              <a:gd name="connsiteX488" fmla="*/ 1554833 w 4477710"/>
              <a:gd name="connsiteY488" fmla="*/ 958169 h 4535632"/>
              <a:gd name="connsiteX489" fmla="*/ 1505049 w 4477710"/>
              <a:gd name="connsiteY489" fmla="*/ 958169 h 4535632"/>
              <a:gd name="connsiteX490" fmla="*/ 1557246 w 4477710"/>
              <a:gd name="connsiteY490" fmla="*/ 1010366 h 4535632"/>
              <a:gd name="connsiteX491" fmla="*/ 1633128 w 4477710"/>
              <a:gd name="connsiteY491" fmla="*/ 1105235 h 4535632"/>
              <a:gd name="connsiteX492" fmla="*/ 1758858 w 4477710"/>
              <a:gd name="connsiteY492" fmla="*/ 1181118 h 4535632"/>
              <a:gd name="connsiteX493" fmla="*/ 1815754 w 4477710"/>
              <a:gd name="connsiteY493" fmla="*/ 1207216 h 4535632"/>
              <a:gd name="connsiteX494" fmla="*/ 1905861 w 4477710"/>
              <a:gd name="connsiteY494" fmla="*/ 1278400 h 4535632"/>
              <a:gd name="connsiteX495" fmla="*/ 1896399 w 4477710"/>
              <a:gd name="connsiteY495" fmla="*/ 1370919 h 4535632"/>
              <a:gd name="connsiteX496" fmla="*/ 1732760 w 4477710"/>
              <a:gd name="connsiteY496" fmla="*/ 1373269 h 4535632"/>
              <a:gd name="connsiteX497" fmla="*/ 1607030 w 4477710"/>
              <a:gd name="connsiteY497" fmla="*/ 1359045 h 4535632"/>
              <a:gd name="connsiteX498" fmla="*/ 1512161 w 4477710"/>
              <a:gd name="connsiteY498" fmla="*/ 1401717 h 4535632"/>
              <a:gd name="connsiteX499" fmla="*/ 1417292 w 4477710"/>
              <a:gd name="connsiteY499" fmla="*/ 1408829 h 4535632"/>
              <a:gd name="connsiteX500" fmla="*/ 1291562 w 4477710"/>
              <a:gd name="connsiteY500" fmla="*/ 1430165 h 4535632"/>
              <a:gd name="connsiteX501" fmla="*/ 1189581 w 4477710"/>
              <a:gd name="connsiteY501" fmla="*/ 1479949 h 4535632"/>
              <a:gd name="connsiteX502" fmla="*/ 1092299 w 4477710"/>
              <a:gd name="connsiteY502" fmla="*/ 1475186 h 4535632"/>
              <a:gd name="connsiteX503" fmla="*/ 926246 w 4477710"/>
              <a:gd name="connsiteY503" fmla="*/ 1401653 h 4535632"/>
              <a:gd name="connsiteX504" fmla="*/ 793404 w 4477710"/>
              <a:gd name="connsiteY504" fmla="*/ 1382667 h 4535632"/>
              <a:gd name="connsiteX505" fmla="*/ 734095 w 4477710"/>
              <a:gd name="connsiteY505" fmla="*/ 1396891 h 4535632"/>
              <a:gd name="connsiteX506" fmla="*/ 945233 w 4477710"/>
              <a:gd name="connsiteY506" fmla="*/ 1444325 h 4535632"/>
              <a:gd name="connsiteX507" fmla="*/ 1089949 w 4477710"/>
              <a:gd name="connsiteY507" fmla="*/ 1536845 h 4535632"/>
              <a:gd name="connsiteX508" fmla="*/ 1213902 w 4477710"/>
              <a:gd name="connsiteY508" fmla="*/ 1525097 h 4535632"/>
              <a:gd name="connsiteX509" fmla="*/ 1346108 w 4477710"/>
              <a:gd name="connsiteY509" fmla="*/ 1491760 h 4535632"/>
              <a:gd name="connsiteX510" fmla="*/ 1448090 w 4477710"/>
              <a:gd name="connsiteY510" fmla="*/ 1444325 h 4535632"/>
              <a:gd name="connsiteX511" fmla="*/ 1526385 w 4477710"/>
              <a:gd name="connsiteY511" fmla="*/ 1441976 h 4535632"/>
              <a:gd name="connsiteX512" fmla="*/ 1628365 w 4477710"/>
              <a:gd name="connsiteY512" fmla="*/ 1408765 h 4535632"/>
              <a:gd name="connsiteX513" fmla="*/ 1768320 w 4477710"/>
              <a:gd name="connsiteY513" fmla="*/ 1432514 h 4535632"/>
              <a:gd name="connsiteX514" fmla="*/ 1875064 w 4477710"/>
              <a:gd name="connsiteY514" fmla="*/ 1432514 h 4535632"/>
              <a:gd name="connsiteX515" fmla="*/ 1989490 w 4477710"/>
              <a:gd name="connsiteY515" fmla="*/ 1534178 h 4535632"/>
              <a:gd name="connsiteX516" fmla="*/ 1953295 w 4477710"/>
              <a:gd name="connsiteY516" fmla="*/ 1631714 h 4535632"/>
              <a:gd name="connsiteX517" fmla="*/ 1875000 w 4477710"/>
              <a:gd name="connsiteY517" fmla="*/ 1778780 h 4535632"/>
              <a:gd name="connsiteX518" fmla="*/ 1781337 w 4477710"/>
              <a:gd name="connsiteY518" fmla="*/ 1871109 h 4535632"/>
              <a:gd name="connsiteX519" fmla="*/ 1694787 w 4477710"/>
              <a:gd name="connsiteY519" fmla="*/ 1904446 h 4535632"/>
              <a:gd name="connsiteX520" fmla="*/ 1542958 w 4477710"/>
              <a:gd name="connsiteY520" fmla="*/ 1807164 h 4535632"/>
              <a:gd name="connsiteX521" fmla="*/ 1407767 w 4477710"/>
              <a:gd name="connsiteY521" fmla="*/ 1762079 h 4535632"/>
              <a:gd name="connsiteX522" fmla="*/ 1424340 w 4477710"/>
              <a:gd name="connsiteY522" fmla="*/ 1660098 h 4535632"/>
              <a:gd name="connsiteX523" fmla="*/ 1532290 w 4477710"/>
              <a:gd name="connsiteY523" fmla="*/ 1611330 h 4535632"/>
              <a:gd name="connsiteX524" fmla="*/ 1609379 w 4477710"/>
              <a:gd name="connsiteY524" fmla="*/ 1579453 h 4535632"/>
              <a:gd name="connsiteX525" fmla="*/ 1540609 w 4477710"/>
              <a:gd name="connsiteY525" fmla="*/ 1572341 h 4535632"/>
              <a:gd name="connsiteX526" fmla="*/ 1455202 w 4477710"/>
              <a:gd name="connsiteY526" fmla="*/ 1607901 h 4535632"/>
              <a:gd name="connsiteX527" fmla="*/ 1343695 w 4477710"/>
              <a:gd name="connsiteY527" fmla="*/ 1650573 h 4535632"/>
              <a:gd name="connsiteX528" fmla="*/ 1308135 w 4477710"/>
              <a:gd name="connsiteY528" fmla="*/ 1735981 h 4535632"/>
              <a:gd name="connsiteX529" fmla="*/ 1248827 w 4477710"/>
              <a:gd name="connsiteY529" fmla="*/ 1731218 h 4535632"/>
              <a:gd name="connsiteX530" fmla="*/ 1426753 w 4477710"/>
              <a:gd name="connsiteY530" fmla="*/ 1823738 h 4535632"/>
              <a:gd name="connsiteX531" fmla="*/ 1490825 w 4477710"/>
              <a:gd name="connsiteY531" fmla="*/ 1852186 h 4535632"/>
              <a:gd name="connsiteX532" fmla="*/ 1626016 w 4477710"/>
              <a:gd name="connsiteY532" fmla="*/ 1928068 h 4535632"/>
              <a:gd name="connsiteX533" fmla="*/ 1649765 w 4477710"/>
              <a:gd name="connsiteY533" fmla="*/ 1951817 h 4535632"/>
              <a:gd name="connsiteX534" fmla="*/ 1616555 w 4477710"/>
              <a:gd name="connsiteY534" fmla="*/ 2082246 h 4535632"/>
              <a:gd name="connsiteX535" fmla="*/ 1601759 w 4477710"/>
              <a:gd name="connsiteY535" fmla="*/ 2160224 h 4535632"/>
              <a:gd name="connsiteX536" fmla="*/ 1573883 w 4477710"/>
              <a:gd name="connsiteY536" fmla="*/ 2224613 h 4535632"/>
              <a:gd name="connsiteX537" fmla="*/ 1516987 w 4477710"/>
              <a:gd name="connsiteY537" fmla="*/ 2276810 h 4535632"/>
              <a:gd name="connsiteX538" fmla="*/ 1426880 w 4477710"/>
              <a:gd name="connsiteY538" fmla="*/ 2302909 h 4535632"/>
              <a:gd name="connsiteX539" fmla="*/ 1313025 w 4477710"/>
              <a:gd name="connsiteY539" fmla="*/ 2291034 h 4535632"/>
              <a:gd name="connsiteX540" fmla="*/ 1173071 w 4477710"/>
              <a:gd name="connsiteY540" fmla="*/ 2236488 h 4535632"/>
              <a:gd name="connsiteX541" fmla="*/ 1026005 w 4477710"/>
              <a:gd name="connsiteY541" fmla="*/ 2205627 h 4535632"/>
              <a:gd name="connsiteX542" fmla="*/ 855253 w 4477710"/>
              <a:gd name="connsiteY542" fmla="*/ 2207976 h 4535632"/>
              <a:gd name="connsiteX543" fmla="*/ 781720 w 4477710"/>
              <a:gd name="connsiteY543" fmla="*/ 2224550 h 4535632"/>
              <a:gd name="connsiteX544" fmla="*/ 916912 w 4477710"/>
              <a:gd name="connsiteY544" fmla="*/ 2256681 h 4535632"/>
              <a:gd name="connsiteX545" fmla="*/ 1030767 w 4477710"/>
              <a:gd name="connsiteY545" fmla="*/ 2256681 h 4535632"/>
              <a:gd name="connsiteX546" fmla="*/ 1125636 w 4477710"/>
              <a:gd name="connsiteY546" fmla="*/ 2283795 h 4535632"/>
              <a:gd name="connsiteX547" fmla="*/ 1135098 w 4477710"/>
              <a:gd name="connsiteY547" fmla="*/ 2340691 h 4535632"/>
              <a:gd name="connsiteX548" fmla="*/ 1037815 w 4477710"/>
              <a:gd name="connsiteY548" fmla="*/ 2440323 h 4535632"/>
              <a:gd name="connsiteX549" fmla="*/ 940534 w 4477710"/>
              <a:gd name="connsiteY549" fmla="*/ 2494869 h 4535632"/>
              <a:gd name="connsiteX550" fmla="*/ 878875 w 4477710"/>
              <a:gd name="connsiteY550" fmla="*/ 2539954 h 4535632"/>
              <a:gd name="connsiteX551" fmla="*/ 805342 w 4477710"/>
              <a:gd name="connsiteY551" fmla="*/ 2570815 h 4535632"/>
              <a:gd name="connsiteX552" fmla="*/ 730984 w 4477710"/>
              <a:gd name="connsiteY552" fmla="*/ 2532842 h 4535632"/>
              <a:gd name="connsiteX553" fmla="*/ 651165 w 4477710"/>
              <a:gd name="connsiteY553" fmla="*/ 2494869 h 4535632"/>
              <a:gd name="connsiteX554" fmla="*/ 610841 w 4477710"/>
              <a:gd name="connsiteY554" fmla="*/ 2418987 h 4535632"/>
              <a:gd name="connsiteX555" fmla="*/ 530197 w 4477710"/>
              <a:gd name="connsiteY555" fmla="*/ 2357328 h 4535632"/>
              <a:gd name="connsiteX556" fmla="*/ 587093 w 4477710"/>
              <a:gd name="connsiteY556" fmla="*/ 2456960 h 4535632"/>
              <a:gd name="connsiteX557" fmla="*/ 610841 w 4477710"/>
              <a:gd name="connsiteY557" fmla="*/ 2504394 h 4535632"/>
              <a:gd name="connsiteX558" fmla="*/ 558645 w 4477710"/>
              <a:gd name="connsiteY558" fmla="*/ 2511506 h 4535632"/>
              <a:gd name="connsiteX559" fmla="*/ 518322 w 4477710"/>
              <a:gd name="connsiteY559" fmla="*/ 2523381 h 4535632"/>
              <a:gd name="connsiteX560" fmla="*/ 636940 w 4477710"/>
              <a:gd name="connsiteY560" fmla="*/ 2537605 h 4535632"/>
              <a:gd name="connsiteX561" fmla="*/ 703361 w 4477710"/>
              <a:gd name="connsiteY561" fmla="*/ 2561354 h 4535632"/>
              <a:gd name="connsiteX562" fmla="*/ 750796 w 4477710"/>
              <a:gd name="connsiteY562" fmla="*/ 2613551 h 4535632"/>
              <a:gd name="connsiteX563" fmla="*/ 824328 w 4477710"/>
              <a:gd name="connsiteY563" fmla="*/ 2623012 h 4535632"/>
              <a:gd name="connsiteX564" fmla="*/ 845919 w 4477710"/>
              <a:gd name="connsiteY564" fmla="*/ 2630188 h 4535632"/>
              <a:gd name="connsiteX565" fmla="*/ 795881 w 4477710"/>
              <a:gd name="connsiteY565" fmla="*/ 2641999 h 4535632"/>
              <a:gd name="connsiteX566" fmla="*/ 632241 w 4477710"/>
              <a:gd name="connsiteY566" fmla="*/ 2653873 h 4535632"/>
              <a:gd name="connsiteX567" fmla="*/ 563471 w 4477710"/>
              <a:gd name="connsiteY567" fmla="*/ 2679972 h 4535632"/>
              <a:gd name="connsiteX568" fmla="*/ 454377 w 4477710"/>
              <a:gd name="connsiteY568" fmla="*/ 2677622 h 4535632"/>
              <a:gd name="connsiteX569" fmla="*/ 326298 w 4477710"/>
              <a:gd name="connsiteY569" fmla="*/ 2627838 h 4535632"/>
              <a:gd name="connsiteX570" fmla="*/ 248002 w 4477710"/>
              <a:gd name="connsiteY570" fmla="*/ 2527445 h 4535632"/>
              <a:gd name="connsiteX571" fmla="*/ 224889 w 4477710"/>
              <a:gd name="connsiteY571" fmla="*/ 2452705 h 4535632"/>
              <a:gd name="connsiteX572" fmla="*/ 181582 w 4477710"/>
              <a:gd name="connsiteY572" fmla="*/ 2323927 h 4535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</a:cxnLst>
            <a:rect l="l" t="t" r="r" b="b"/>
            <a:pathLst>
              <a:path w="4477710" h="4535632">
                <a:moveTo>
                  <a:pt x="181074" y="2324562"/>
                </a:moveTo>
                <a:cubicBezTo>
                  <a:pt x="170977" y="2303671"/>
                  <a:pt x="128877" y="2256363"/>
                  <a:pt x="102778" y="2246584"/>
                </a:cubicBezTo>
                <a:cubicBezTo>
                  <a:pt x="64805" y="2232360"/>
                  <a:pt x="41120" y="2211024"/>
                  <a:pt x="41120" y="2211024"/>
                </a:cubicBezTo>
                <a:cubicBezTo>
                  <a:pt x="41120" y="2211024"/>
                  <a:pt x="-51400" y="2182576"/>
                  <a:pt x="41120" y="2237123"/>
                </a:cubicBezTo>
                <a:cubicBezTo>
                  <a:pt x="133640" y="2291669"/>
                  <a:pt x="173962" y="2355741"/>
                  <a:pt x="185836" y="2426861"/>
                </a:cubicBezTo>
                <a:cubicBezTo>
                  <a:pt x="197711" y="2498044"/>
                  <a:pt x="198346" y="2532080"/>
                  <a:pt x="247495" y="2584468"/>
                </a:cubicBezTo>
                <a:cubicBezTo>
                  <a:pt x="296644" y="2636855"/>
                  <a:pt x="278356" y="2635649"/>
                  <a:pt x="311566" y="2656985"/>
                </a:cubicBezTo>
                <a:cubicBezTo>
                  <a:pt x="344777" y="2678321"/>
                  <a:pt x="418310" y="2668859"/>
                  <a:pt x="420659" y="2694958"/>
                </a:cubicBezTo>
                <a:cubicBezTo>
                  <a:pt x="423009" y="2721056"/>
                  <a:pt x="387449" y="2744742"/>
                  <a:pt x="344777" y="2759029"/>
                </a:cubicBezTo>
                <a:cubicBezTo>
                  <a:pt x="302104" y="2773253"/>
                  <a:pt x="273593" y="2787477"/>
                  <a:pt x="228572" y="2785128"/>
                </a:cubicBezTo>
                <a:cubicBezTo>
                  <a:pt x="183487" y="2782778"/>
                  <a:pt x="152690" y="2794589"/>
                  <a:pt x="128940" y="2799352"/>
                </a:cubicBezTo>
                <a:cubicBezTo>
                  <a:pt x="105191" y="2804114"/>
                  <a:pt x="76743" y="2808813"/>
                  <a:pt x="64869" y="2813576"/>
                </a:cubicBezTo>
                <a:cubicBezTo>
                  <a:pt x="52994" y="2818338"/>
                  <a:pt x="67218" y="2842024"/>
                  <a:pt x="79093" y="2844437"/>
                </a:cubicBezTo>
                <a:cubicBezTo>
                  <a:pt x="90967" y="2846786"/>
                  <a:pt x="83538" y="2841135"/>
                  <a:pt x="138084" y="2838785"/>
                </a:cubicBezTo>
                <a:cubicBezTo>
                  <a:pt x="192631" y="2836436"/>
                  <a:pt x="167739" y="2830467"/>
                  <a:pt x="241272" y="2828117"/>
                </a:cubicBezTo>
                <a:cubicBezTo>
                  <a:pt x="314804" y="2825768"/>
                  <a:pt x="313915" y="2819227"/>
                  <a:pt x="361350" y="2797891"/>
                </a:cubicBezTo>
                <a:cubicBezTo>
                  <a:pt x="408785" y="2776555"/>
                  <a:pt x="395386" y="2773253"/>
                  <a:pt x="437868" y="2752552"/>
                </a:cubicBezTo>
                <a:cubicBezTo>
                  <a:pt x="472539" y="2735661"/>
                  <a:pt x="515274" y="2725882"/>
                  <a:pt x="536927" y="2725882"/>
                </a:cubicBezTo>
                <a:cubicBezTo>
                  <a:pt x="573123" y="2725882"/>
                  <a:pt x="650783" y="2687592"/>
                  <a:pt x="681644" y="2680480"/>
                </a:cubicBezTo>
                <a:cubicBezTo>
                  <a:pt x="712505" y="2673368"/>
                  <a:pt x="745970" y="2689052"/>
                  <a:pt x="812073" y="2678067"/>
                </a:cubicBezTo>
                <a:cubicBezTo>
                  <a:pt x="858428" y="2670383"/>
                  <a:pt x="897481" y="2623901"/>
                  <a:pt x="937803" y="2604915"/>
                </a:cubicBezTo>
                <a:cubicBezTo>
                  <a:pt x="978126" y="2585928"/>
                  <a:pt x="1018448" y="2548019"/>
                  <a:pt x="1018448" y="2548019"/>
                </a:cubicBezTo>
                <a:cubicBezTo>
                  <a:pt x="1018448" y="2548019"/>
                  <a:pt x="1023211" y="2505347"/>
                  <a:pt x="1051659" y="2488710"/>
                </a:cubicBezTo>
                <a:cubicBezTo>
                  <a:pt x="1080107" y="2472136"/>
                  <a:pt x="1103856" y="2460262"/>
                  <a:pt x="1158402" y="2441275"/>
                </a:cubicBezTo>
                <a:cubicBezTo>
                  <a:pt x="1212949" y="2422289"/>
                  <a:pt x="1201074" y="2405715"/>
                  <a:pt x="1262796" y="2403302"/>
                </a:cubicBezTo>
                <a:cubicBezTo>
                  <a:pt x="1324518" y="2400889"/>
                  <a:pt x="1364777" y="2405652"/>
                  <a:pt x="1364777" y="2405652"/>
                </a:cubicBezTo>
                <a:cubicBezTo>
                  <a:pt x="1364777" y="2405652"/>
                  <a:pt x="1393226" y="2426988"/>
                  <a:pt x="1433548" y="2453086"/>
                </a:cubicBezTo>
                <a:cubicBezTo>
                  <a:pt x="1473870" y="2479185"/>
                  <a:pt x="1483332" y="2464961"/>
                  <a:pt x="1518955" y="2517158"/>
                </a:cubicBezTo>
                <a:cubicBezTo>
                  <a:pt x="1554515" y="2569355"/>
                  <a:pt x="1556928" y="2588341"/>
                  <a:pt x="1606712" y="2602565"/>
                </a:cubicBezTo>
                <a:cubicBezTo>
                  <a:pt x="1656496" y="2616789"/>
                  <a:pt x="1628048" y="2574117"/>
                  <a:pt x="1685008" y="2626314"/>
                </a:cubicBezTo>
                <a:cubicBezTo>
                  <a:pt x="1741903" y="2678511"/>
                  <a:pt x="1749079" y="2716421"/>
                  <a:pt x="1765652" y="2752044"/>
                </a:cubicBezTo>
                <a:cubicBezTo>
                  <a:pt x="1782227" y="2787604"/>
                  <a:pt x="1796514" y="2797129"/>
                  <a:pt x="1808325" y="2832689"/>
                </a:cubicBezTo>
                <a:cubicBezTo>
                  <a:pt x="1820199" y="2868249"/>
                  <a:pt x="2002826" y="3138696"/>
                  <a:pt x="2038385" y="3176605"/>
                </a:cubicBezTo>
                <a:cubicBezTo>
                  <a:pt x="2073945" y="3214578"/>
                  <a:pt x="2062134" y="3193179"/>
                  <a:pt x="2138017" y="3276237"/>
                </a:cubicBezTo>
                <a:cubicBezTo>
                  <a:pt x="2213900" y="3359231"/>
                  <a:pt x="2206788" y="3401967"/>
                  <a:pt x="2228123" y="3458863"/>
                </a:cubicBezTo>
                <a:cubicBezTo>
                  <a:pt x="2249459" y="3515759"/>
                  <a:pt x="2254222" y="3442289"/>
                  <a:pt x="2258984" y="3520521"/>
                </a:cubicBezTo>
                <a:cubicBezTo>
                  <a:pt x="2263747" y="3598817"/>
                  <a:pt x="2249523" y="3613041"/>
                  <a:pt x="2263747" y="3717371"/>
                </a:cubicBezTo>
                <a:cubicBezTo>
                  <a:pt x="2277971" y="3821765"/>
                  <a:pt x="2294608" y="3767155"/>
                  <a:pt x="2280320" y="3869200"/>
                </a:cubicBezTo>
                <a:cubicBezTo>
                  <a:pt x="2266096" y="3971181"/>
                  <a:pt x="2254222" y="4248739"/>
                  <a:pt x="2228123" y="4267662"/>
                </a:cubicBezTo>
                <a:cubicBezTo>
                  <a:pt x="2202025" y="4286649"/>
                  <a:pt x="2187801" y="4279537"/>
                  <a:pt x="2109505" y="4284236"/>
                </a:cubicBezTo>
                <a:cubicBezTo>
                  <a:pt x="2031210" y="4288999"/>
                  <a:pt x="2016986" y="4262900"/>
                  <a:pt x="1964789" y="4284236"/>
                </a:cubicBezTo>
                <a:cubicBezTo>
                  <a:pt x="1912592" y="4305572"/>
                  <a:pt x="1993237" y="4364881"/>
                  <a:pt x="1872269" y="4350657"/>
                </a:cubicBezTo>
                <a:cubicBezTo>
                  <a:pt x="1751302" y="4336433"/>
                  <a:pt x="1748952" y="4298460"/>
                  <a:pt x="1689643" y="4334083"/>
                </a:cubicBezTo>
                <a:cubicBezTo>
                  <a:pt x="1630334" y="4369643"/>
                  <a:pt x="1620873" y="4353070"/>
                  <a:pt x="1590012" y="4388630"/>
                </a:cubicBezTo>
                <a:cubicBezTo>
                  <a:pt x="1559151" y="4424190"/>
                  <a:pt x="1549690" y="4431302"/>
                  <a:pt x="1518828" y="4450288"/>
                </a:cubicBezTo>
                <a:cubicBezTo>
                  <a:pt x="1487967" y="4469275"/>
                  <a:pt x="1454757" y="4466862"/>
                  <a:pt x="1454757" y="4466862"/>
                </a:cubicBezTo>
                <a:lnTo>
                  <a:pt x="3361852" y="4535632"/>
                </a:lnTo>
                <a:cubicBezTo>
                  <a:pt x="3321530" y="4504771"/>
                  <a:pt x="3250346" y="4485849"/>
                  <a:pt x="3117568" y="4450225"/>
                </a:cubicBezTo>
                <a:cubicBezTo>
                  <a:pt x="2984726" y="4414665"/>
                  <a:pt x="2823436" y="4390916"/>
                  <a:pt x="2787876" y="4355356"/>
                </a:cubicBezTo>
                <a:cubicBezTo>
                  <a:pt x="2752316" y="4319796"/>
                  <a:pt x="2652684" y="3982928"/>
                  <a:pt x="2633698" y="3937907"/>
                </a:cubicBezTo>
                <a:cubicBezTo>
                  <a:pt x="2614711" y="3892822"/>
                  <a:pt x="2617125" y="3840625"/>
                  <a:pt x="2614711" y="3771854"/>
                </a:cubicBezTo>
                <a:cubicBezTo>
                  <a:pt x="2612362" y="3703084"/>
                  <a:pt x="2565435" y="3646378"/>
                  <a:pt x="2583851" y="3572591"/>
                </a:cubicBezTo>
                <a:cubicBezTo>
                  <a:pt x="2593312" y="3534618"/>
                  <a:pt x="2742791" y="3387552"/>
                  <a:pt x="2747489" y="3340118"/>
                </a:cubicBezTo>
                <a:cubicBezTo>
                  <a:pt x="2752252" y="3292683"/>
                  <a:pt x="2911129" y="3057860"/>
                  <a:pt x="2998950" y="3050748"/>
                </a:cubicBezTo>
                <a:cubicBezTo>
                  <a:pt x="3086707" y="3043636"/>
                  <a:pt x="3074832" y="3019887"/>
                  <a:pt x="3129379" y="3074497"/>
                </a:cubicBezTo>
                <a:cubicBezTo>
                  <a:pt x="3183926" y="3129044"/>
                  <a:pt x="3191038" y="3155142"/>
                  <a:pt x="3210024" y="3171779"/>
                </a:cubicBezTo>
                <a:cubicBezTo>
                  <a:pt x="3229010" y="3188353"/>
                  <a:pt x="3312005" y="3200227"/>
                  <a:pt x="3333341" y="3240550"/>
                </a:cubicBezTo>
                <a:cubicBezTo>
                  <a:pt x="3354677" y="3280872"/>
                  <a:pt x="3416335" y="3408952"/>
                  <a:pt x="3451959" y="3446925"/>
                </a:cubicBezTo>
                <a:cubicBezTo>
                  <a:pt x="3487519" y="3484898"/>
                  <a:pt x="3518380" y="3548906"/>
                  <a:pt x="3520729" y="3565543"/>
                </a:cubicBezTo>
                <a:cubicBezTo>
                  <a:pt x="3523079" y="3582180"/>
                  <a:pt x="3572927" y="3603516"/>
                  <a:pt x="3582388" y="3610628"/>
                </a:cubicBezTo>
                <a:cubicBezTo>
                  <a:pt x="3591850" y="3617740"/>
                  <a:pt x="3598961" y="3643838"/>
                  <a:pt x="3610836" y="3660412"/>
                </a:cubicBezTo>
                <a:cubicBezTo>
                  <a:pt x="3622710" y="3676985"/>
                  <a:pt x="3684369" y="3700734"/>
                  <a:pt x="3684369" y="3700734"/>
                </a:cubicBezTo>
                <a:cubicBezTo>
                  <a:pt x="3684369" y="3700734"/>
                  <a:pt x="3629822" y="3669873"/>
                  <a:pt x="3625060" y="3641425"/>
                </a:cubicBezTo>
                <a:cubicBezTo>
                  <a:pt x="3620297" y="3612977"/>
                  <a:pt x="3620297" y="3598753"/>
                  <a:pt x="3598961" y="3584529"/>
                </a:cubicBezTo>
                <a:cubicBezTo>
                  <a:pt x="3577626" y="3570305"/>
                  <a:pt x="3558639" y="3584529"/>
                  <a:pt x="3539652" y="3541857"/>
                </a:cubicBezTo>
                <a:cubicBezTo>
                  <a:pt x="3520666" y="3499185"/>
                  <a:pt x="3470882" y="3425652"/>
                  <a:pt x="3454245" y="3397141"/>
                </a:cubicBezTo>
                <a:cubicBezTo>
                  <a:pt x="3437671" y="3368693"/>
                  <a:pt x="3428146" y="3359168"/>
                  <a:pt x="3409160" y="3333069"/>
                </a:cubicBezTo>
                <a:cubicBezTo>
                  <a:pt x="3390173" y="3306971"/>
                  <a:pt x="3373600" y="3283285"/>
                  <a:pt x="3390173" y="3271411"/>
                </a:cubicBezTo>
                <a:cubicBezTo>
                  <a:pt x="3406747" y="3259536"/>
                  <a:pt x="3441164" y="3238645"/>
                  <a:pt x="3495710" y="3257631"/>
                </a:cubicBezTo>
                <a:cubicBezTo>
                  <a:pt x="3550257" y="3276618"/>
                  <a:pt x="3575784" y="3279602"/>
                  <a:pt x="3618456" y="3284301"/>
                </a:cubicBezTo>
                <a:cubicBezTo>
                  <a:pt x="3661127" y="3289064"/>
                  <a:pt x="3734090" y="3344944"/>
                  <a:pt x="3757839" y="3371042"/>
                </a:cubicBezTo>
                <a:cubicBezTo>
                  <a:pt x="3781588" y="3397141"/>
                  <a:pt x="3826609" y="3420699"/>
                  <a:pt x="3847945" y="3430161"/>
                </a:cubicBezTo>
                <a:cubicBezTo>
                  <a:pt x="3862423" y="3436574"/>
                  <a:pt x="3914810" y="3455751"/>
                  <a:pt x="3974246" y="3467499"/>
                </a:cubicBezTo>
                <a:cubicBezTo>
                  <a:pt x="4002567" y="3473087"/>
                  <a:pt x="4028983" y="3485533"/>
                  <a:pt x="4051907" y="3482485"/>
                </a:cubicBezTo>
                <a:cubicBezTo>
                  <a:pt x="4123090" y="3473023"/>
                  <a:pt x="4186527" y="3410603"/>
                  <a:pt x="4212626" y="3417715"/>
                </a:cubicBezTo>
                <a:cubicBezTo>
                  <a:pt x="4238724" y="3424827"/>
                  <a:pt x="4279364" y="3454164"/>
                  <a:pt x="4282920" y="3447052"/>
                </a:cubicBezTo>
                <a:cubicBezTo>
                  <a:pt x="4290223" y="3432510"/>
                  <a:pt x="4234596" y="3394728"/>
                  <a:pt x="4208498" y="3394728"/>
                </a:cubicBezTo>
                <a:cubicBezTo>
                  <a:pt x="4182400" y="3394728"/>
                  <a:pt x="4138965" y="3427240"/>
                  <a:pt x="4115978" y="3439813"/>
                </a:cubicBezTo>
                <a:cubicBezTo>
                  <a:pt x="4053114" y="3474230"/>
                  <a:pt x="4034127" y="3450481"/>
                  <a:pt x="4041239" y="3436257"/>
                </a:cubicBezTo>
                <a:cubicBezTo>
                  <a:pt x="4048351" y="3422033"/>
                  <a:pt x="4078005" y="3398284"/>
                  <a:pt x="4076799" y="3385266"/>
                </a:cubicBezTo>
                <a:cubicBezTo>
                  <a:pt x="4075592" y="3372249"/>
                  <a:pt x="4041239" y="3398284"/>
                  <a:pt x="4034127" y="3410158"/>
                </a:cubicBezTo>
                <a:cubicBezTo>
                  <a:pt x="4027014" y="3422033"/>
                  <a:pt x="4030571" y="3435050"/>
                  <a:pt x="4006822" y="3435050"/>
                </a:cubicBezTo>
                <a:cubicBezTo>
                  <a:pt x="3983073" y="3435050"/>
                  <a:pt x="3957482" y="3448322"/>
                  <a:pt x="3933733" y="3429335"/>
                </a:cubicBezTo>
                <a:cubicBezTo>
                  <a:pt x="3909984" y="3410349"/>
                  <a:pt x="3883441" y="3413587"/>
                  <a:pt x="3865661" y="3401713"/>
                </a:cubicBezTo>
                <a:cubicBezTo>
                  <a:pt x="3847881" y="3389838"/>
                  <a:pt x="3834546" y="3378599"/>
                  <a:pt x="3808765" y="3367931"/>
                </a:cubicBezTo>
                <a:cubicBezTo>
                  <a:pt x="3771935" y="3352691"/>
                  <a:pt x="3779111" y="3358025"/>
                  <a:pt x="3754219" y="3336689"/>
                </a:cubicBezTo>
                <a:cubicBezTo>
                  <a:pt x="3729327" y="3315353"/>
                  <a:pt x="3725771" y="3315353"/>
                  <a:pt x="3725771" y="3299922"/>
                </a:cubicBezTo>
                <a:cubicBezTo>
                  <a:pt x="3725771" y="3284492"/>
                  <a:pt x="3716309" y="3272617"/>
                  <a:pt x="3741202" y="3273824"/>
                </a:cubicBezTo>
                <a:cubicBezTo>
                  <a:pt x="3766093" y="3275030"/>
                  <a:pt x="3773205" y="3290397"/>
                  <a:pt x="3783873" y="3273824"/>
                </a:cubicBezTo>
                <a:cubicBezTo>
                  <a:pt x="3794541" y="3257250"/>
                  <a:pt x="3789779" y="3252488"/>
                  <a:pt x="3811178" y="3245376"/>
                </a:cubicBezTo>
                <a:cubicBezTo>
                  <a:pt x="3832515" y="3238264"/>
                  <a:pt x="3887061" y="3201497"/>
                  <a:pt x="3915572" y="3202704"/>
                </a:cubicBezTo>
                <a:cubicBezTo>
                  <a:pt x="3944084" y="3203910"/>
                  <a:pt x="3916779" y="3192036"/>
                  <a:pt x="3966563" y="3200354"/>
                </a:cubicBezTo>
                <a:cubicBezTo>
                  <a:pt x="4016347" y="3208673"/>
                  <a:pt x="4048415" y="3206260"/>
                  <a:pt x="4044858" y="3194449"/>
                </a:cubicBezTo>
                <a:cubicBezTo>
                  <a:pt x="4041302" y="3182638"/>
                  <a:pt x="4034190" y="3154126"/>
                  <a:pt x="4048415" y="3145808"/>
                </a:cubicBezTo>
                <a:cubicBezTo>
                  <a:pt x="4062639" y="3137489"/>
                  <a:pt x="4105310" y="3118503"/>
                  <a:pt x="4134964" y="3112597"/>
                </a:cubicBezTo>
                <a:cubicBezTo>
                  <a:pt x="4164619" y="3106692"/>
                  <a:pt x="4169382" y="3110248"/>
                  <a:pt x="4197830" y="3090055"/>
                </a:cubicBezTo>
                <a:cubicBezTo>
                  <a:pt x="4226278" y="3069862"/>
                  <a:pt x="4215610" y="3067512"/>
                  <a:pt x="4254726" y="3061607"/>
                </a:cubicBezTo>
                <a:cubicBezTo>
                  <a:pt x="4293842" y="3055701"/>
                  <a:pt x="4305716" y="3059257"/>
                  <a:pt x="4354357" y="3048589"/>
                </a:cubicBezTo>
                <a:cubicBezTo>
                  <a:pt x="4402999" y="3037921"/>
                  <a:pt x="4396776" y="3049161"/>
                  <a:pt x="4419001" y="3038937"/>
                </a:cubicBezTo>
                <a:cubicBezTo>
                  <a:pt x="4441226" y="3028777"/>
                  <a:pt x="4445036" y="3032841"/>
                  <a:pt x="4467895" y="3005155"/>
                </a:cubicBezTo>
                <a:cubicBezTo>
                  <a:pt x="4484787" y="2984708"/>
                  <a:pt x="4476468" y="2949720"/>
                  <a:pt x="4468213" y="2966801"/>
                </a:cubicBezTo>
                <a:cubicBezTo>
                  <a:pt x="4459894" y="2983819"/>
                  <a:pt x="4444464" y="2986994"/>
                  <a:pt x="4427890" y="3004774"/>
                </a:cubicBezTo>
                <a:cubicBezTo>
                  <a:pt x="4411317" y="3022554"/>
                  <a:pt x="4402999" y="3034429"/>
                  <a:pt x="4363819" y="3028523"/>
                </a:cubicBezTo>
                <a:cubicBezTo>
                  <a:pt x="4324703" y="3022618"/>
                  <a:pt x="4303303" y="3013093"/>
                  <a:pt x="4280825" y="3022618"/>
                </a:cubicBezTo>
                <a:cubicBezTo>
                  <a:pt x="4258282" y="3032079"/>
                  <a:pt x="4266601" y="3026174"/>
                  <a:pt x="4245265" y="3039191"/>
                </a:cubicBezTo>
                <a:cubicBezTo>
                  <a:pt x="4223928" y="3052209"/>
                  <a:pt x="4221515" y="3048653"/>
                  <a:pt x="4194274" y="3062940"/>
                </a:cubicBezTo>
                <a:cubicBezTo>
                  <a:pt x="4166969" y="3077164"/>
                  <a:pt x="4150395" y="3079514"/>
                  <a:pt x="4115978" y="3093801"/>
                </a:cubicBezTo>
                <a:cubicBezTo>
                  <a:pt x="4081561" y="3108025"/>
                  <a:pt x="4087530" y="3108025"/>
                  <a:pt x="4057876" y="3119900"/>
                </a:cubicBezTo>
                <a:cubicBezTo>
                  <a:pt x="4028221" y="3131774"/>
                  <a:pt x="4009235" y="3135330"/>
                  <a:pt x="4004536" y="3148348"/>
                </a:cubicBezTo>
                <a:cubicBezTo>
                  <a:pt x="3999773" y="3161365"/>
                  <a:pt x="4005742" y="3173240"/>
                  <a:pt x="3985550" y="3167334"/>
                </a:cubicBezTo>
                <a:cubicBezTo>
                  <a:pt x="3965356" y="3161429"/>
                  <a:pt x="3965356" y="3155460"/>
                  <a:pt x="3935765" y="3164985"/>
                </a:cubicBezTo>
                <a:cubicBezTo>
                  <a:pt x="3906111" y="3174446"/>
                  <a:pt x="3890680" y="3175653"/>
                  <a:pt x="3863439" y="3182765"/>
                </a:cubicBezTo>
                <a:cubicBezTo>
                  <a:pt x="3836134" y="3189877"/>
                  <a:pt x="3826672" y="3185114"/>
                  <a:pt x="3799367" y="3196989"/>
                </a:cubicBezTo>
                <a:cubicBezTo>
                  <a:pt x="3772063" y="3208863"/>
                  <a:pt x="3748377" y="3230199"/>
                  <a:pt x="3717516" y="3233755"/>
                </a:cubicBezTo>
                <a:cubicBezTo>
                  <a:pt x="3686655" y="3237311"/>
                  <a:pt x="3639220" y="3245630"/>
                  <a:pt x="3606010" y="3232549"/>
                </a:cubicBezTo>
                <a:cubicBezTo>
                  <a:pt x="3572800" y="3219531"/>
                  <a:pt x="3487392" y="3217118"/>
                  <a:pt x="3507585" y="3193433"/>
                </a:cubicBezTo>
                <a:cubicBezTo>
                  <a:pt x="3527777" y="3169684"/>
                  <a:pt x="3551464" y="3164985"/>
                  <a:pt x="3582325" y="3156666"/>
                </a:cubicBezTo>
                <a:cubicBezTo>
                  <a:pt x="3613185" y="3148348"/>
                  <a:pt x="3590643" y="3125805"/>
                  <a:pt x="3646396" y="3125805"/>
                </a:cubicBezTo>
                <a:cubicBezTo>
                  <a:pt x="3702149" y="3125805"/>
                  <a:pt x="3705705" y="3121043"/>
                  <a:pt x="3723485" y="3111581"/>
                </a:cubicBezTo>
                <a:cubicBezTo>
                  <a:pt x="3741264" y="3102120"/>
                  <a:pt x="3740058" y="3117487"/>
                  <a:pt x="3787556" y="3106819"/>
                </a:cubicBezTo>
                <a:cubicBezTo>
                  <a:pt x="3834991" y="3096151"/>
                  <a:pt x="3947639" y="3010743"/>
                  <a:pt x="3955958" y="2996519"/>
                </a:cubicBezTo>
                <a:cubicBezTo>
                  <a:pt x="3964277" y="2982295"/>
                  <a:pt x="3979707" y="2997726"/>
                  <a:pt x="3989169" y="2971627"/>
                </a:cubicBezTo>
                <a:cubicBezTo>
                  <a:pt x="3998630" y="2945529"/>
                  <a:pt x="4010505" y="2919430"/>
                  <a:pt x="4012918" y="2912318"/>
                </a:cubicBezTo>
                <a:cubicBezTo>
                  <a:pt x="4015267" y="2905206"/>
                  <a:pt x="4020030" y="2889776"/>
                  <a:pt x="3991582" y="2928892"/>
                </a:cubicBezTo>
                <a:cubicBezTo>
                  <a:pt x="3963134" y="2968008"/>
                  <a:pt x="3960721" y="2979882"/>
                  <a:pt x="3922811" y="2994106"/>
                </a:cubicBezTo>
                <a:cubicBezTo>
                  <a:pt x="3884839" y="3008330"/>
                  <a:pt x="3858739" y="3041541"/>
                  <a:pt x="3850485" y="3051002"/>
                </a:cubicBezTo>
                <a:cubicBezTo>
                  <a:pt x="3842166" y="3060464"/>
                  <a:pt x="3808956" y="3090118"/>
                  <a:pt x="3785270" y="3091325"/>
                </a:cubicBezTo>
                <a:cubicBezTo>
                  <a:pt x="3761521" y="3092531"/>
                  <a:pt x="3735486" y="3086562"/>
                  <a:pt x="3705832" y="3085419"/>
                </a:cubicBezTo>
                <a:cubicBezTo>
                  <a:pt x="3676177" y="3084276"/>
                  <a:pt x="3670272" y="3078307"/>
                  <a:pt x="3648936" y="3090182"/>
                </a:cubicBezTo>
                <a:cubicBezTo>
                  <a:pt x="3627600" y="3102056"/>
                  <a:pt x="3584865" y="3122186"/>
                  <a:pt x="3561179" y="3135267"/>
                </a:cubicBezTo>
                <a:cubicBezTo>
                  <a:pt x="3537430" y="3148284"/>
                  <a:pt x="3506632" y="3153047"/>
                  <a:pt x="3486440" y="3166128"/>
                </a:cubicBezTo>
                <a:cubicBezTo>
                  <a:pt x="3466246" y="3179209"/>
                  <a:pt x="3469866" y="3192226"/>
                  <a:pt x="3446117" y="3188670"/>
                </a:cubicBezTo>
                <a:cubicBezTo>
                  <a:pt x="3422368" y="3185114"/>
                  <a:pt x="3382045" y="3174446"/>
                  <a:pt x="3358360" y="3161365"/>
                </a:cubicBezTo>
                <a:cubicBezTo>
                  <a:pt x="3334611" y="3148348"/>
                  <a:pt x="3281271" y="3130504"/>
                  <a:pt x="3271809" y="3109168"/>
                </a:cubicBezTo>
                <a:cubicBezTo>
                  <a:pt x="3262348" y="3087832"/>
                  <a:pt x="3195927" y="3007187"/>
                  <a:pt x="3161510" y="2988201"/>
                </a:cubicBezTo>
                <a:cubicBezTo>
                  <a:pt x="3127093" y="2969214"/>
                  <a:pt x="3130649" y="2959753"/>
                  <a:pt x="3077309" y="2958546"/>
                </a:cubicBezTo>
                <a:cubicBezTo>
                  <a:pt x="3023969" y="2957340"/>
                  <a:pt x="3004982" y="2984645"/>
                  <a:pt x="3001427" y="2950228"/>
                </a:cubicBezTo>
                <a:cubicBezTo>
                  <a:pt x="2997870" y="2915811"/>
                  <a:pt x="2991964" y="2864820"/>
                  <a:pt x="2997870" y="2847040"/>
                </a:cubicBezTo>
                <a:cubicBezTo>
                  <a:pt x="3003776" y="2829260"/>
                  <a:pt x="3014444" y="2781826"/>
                  <a:pt x="3014444" y="2740297"/>
                </a:cubicBezTo>
                <a:cubicBezTo>
                  <a:pt x="3014444" y="2698768"/>
                  <a:pt x="2980027" y="2554115"/>
                  <a:pt x="3001427" y="2533922"/>
                </a:cubicBezTo>
                <a:cubicBezTo>
                  <a:pt x="3022826" y="2513729"/>
                  <a:pt x="3047654" y="2448514"/>
                  <a:pt x="3083277" y="2433084"/>
                </a:cubicBezTo>
                <a:cubicBezTo>
                  <a:pt x="3118838" y="2417653"/>
                  <a:pt x="3163923" y="2412891"/>
                  <a:pt x="3184116" y="2433084"/>
                </a:cubicBezTo>
                <a:cubicBezTo>
                  <a:pt x="3204309" y="2453277"/>
                  <a:pt x="3203102" y="2472644"/>
                  <a:pt x="3225645" y="2450102"/>
                </a:cubicBezTo>
                <a:cubicBezTo>
                  <a:pt x="3248188" y="2427559"/>
                  <a:pt x="3201325" y="2410986"/>
                  <a:pt x="3230979" y="2407430"/>
                </a:cubicBezTo>
                <a:cubicBezTo>
                  <a:pt x="3260633" y="2403874"/>
                  <a:pt x="3337977" y="2370155"/>
                  <a:pt x="3327308" y="2400953"/>
                </a:cubicBezTo>
                <a:cubicBezTo>
                  <a:pt x="3316640" y="2431814"/>
                  <a:pt x="3316386" y="2431687"/>
                  <a:pt x="3291494" y="2451880"/>
                </a:cubicBezTo>
                <a:cubicBezTo>
                  <a:pt x="3266602" y="2472073"/>
                  <a:pt x="3252950" y="2495949"/>
                  <a:pt x="3249394" y="2545733"/>
                </a:cubicBezTo>
                <a:cubicBezTo>
                  <a:pt x="3245838" y="2595517"/>
                  <a:pt x="3256506" y="2622822"/>
                  <a:pt x="3261268" y="2597930"/>
                </a:cubicBezTo>
                <a:cubicBezTo>
                  <a:pt x="3266031" y="2573038"/>
                  <a:pt x="3263618" y="2557607"/>
                  <a:pt x="3271936" y="2537414"/>
                </a:cubicBezTo>
                <a:cubicBezTo>
                  <a:pt x="3280255" y="2517221"/>
                  <a:pt x="3248188" y="2521984"/>
                  <a:pt x="3295685" y="2487630"/>
                </a:cubicBezTo>
                <a:cubicBezTo>
                  <a:pt x="3343120" y="2453213"/>
                  <a:pt x="3334802" y="2429528"/>
                  <a:pt x="3356201" y="2427115"/>
                </a:cubicBezTo>
                <a:cubicBezTo>
                  <a:pt x="3377537" y="2424765"/>
                  <a:pt x="3381093" y="2428321"/>
                  <a:pt x="3402429" y="2450864"/>
                </a:cubicBezTo>
                <a:cubicBezTo>
                  <a:pt x="3423764" y="2473406"/>
                  <a:pt x="3407191" y="2497092"/>
                  <a:pt x="3441545" y="2505410"/>
                </a:cubicBezTo>
                <a:cubicBezTo>
                  <a:pt x="3475962" y="2513729"/>
                  <a:pt x="3475962" y="2500648"/>
                  <a:pt x="3512728" y="2521984"/>
                </a:cubicBezTo>
                <a:cubicBezTo>
                  <a:pt x="3549495" y="2543320"/>
                  <a:pt x="3538827" y="2518428"/>
                  <a:pt x="3567275" y="2563513"/>
                </a:cubicBezTo>
                <a:cubicBezTo>
                  <a:pt x="3595723" y="2608598"/>
                  <a:pt x="3593373" y="2609741"/>
                  <a:pt x="3609947" y="2616853"/>
                </a:cubicBezTo>
                <a:cubicBezTo>
                  <a:pt x="3626520" y="2623965"/>
                  <a:pt x="3628933" y="2614503"/>
                  <a:pt x="3611153" y="2596660"/>
                </a:cubicBezTo>
                <a:cubicBezTo>
                  <a:pt x="3593373" y="2578880"/>
                  <a:pt x="3605248" y="2576467"/>
                  <a:pt x="3580292" y="2548019"/>
                </a:cubicBezTo>
                <a:cubicBezTo>
                  <a:pt x="3555401" y="2519571"/>
                  <a:pt x="3567084" y="2514808"/>
                  <a:pt x="3533366" y="2506490"/>
                </a:cubicBezTo>
                <a:cubicBezTo>
                  <a:pt x="3499647" y="2498171"/>
                  <a:pt x="3500854" y="2507696"/>
                  <a:pt x="3471200" y="2488710"/>
                </a:cubicBezTo>
                <a:cubicBezTo>
                  <a:pt x="3451705" y="2476264"/>
                  <a:pt x="3422051" y="2436005"/>
                  <a:pt x="3406239" y="2407303"/>
                </a:cubicBezTo>
                <a:cubicBezTo>
                  <a:pt x="3397984" y="2392253"/>
                  <a:pt x="3386998" y="2382030"/>
                  <a:pt x="3397349" y="2377077"/>
                </a:cubicBezTo>
                <a:cubicBezTo>
                  <a:pt x="3406683" y="2372632"/>
                  <a:pt x="3407700" y="2356630"/>
                  <a:pt x="3433798" y="2370854"/>
                </a:cubicBezTo>
                <a:cubicBezTo>
                  <a:pt x="3465039" y="2387808"/>
                  <a:pt x="3522000" y="2436195"/>
                  <a:pt x="3533366" y="2440069"/>
                </a:cubicBezTo>
                <a:cubicBezTo>
                  <a:pt x="3554194" y="2447181"/>
                  <a:pt x="3537620" y="2442418"/>
                  <a:pt x="3589817" y="2459055"/>
                </a:cubicBezTo>
                <a:cubicBezTo>
                  <a:pt x="3642015" y="2475629"/>
                  <a:pt x="3664557" y="2482804"/>
                  <a:pt x="3701323" y="2481598"/>
                </a:cubicBezTo>
                <a:cubicBezTo>
                  <a:pt x="3738089" y="2480391"/>
                  <a:pt x="3742852" y="2467374"/>
                  <a:pt x="3764189" y="2492266"/>
                </a:cubicBezTo>
                <a:cubicBezTo>
                  <a:pt x="3785525" y="2517158"/>
                  <a:pt x="3787938" y="2512459"/>
                  <a:pt x="3809273" y="2530239"/>
                </a:cubicBezTo>
                <a:cubicBezTo>
                  <a:pt x="3830609" y="2548019"/>
                  <a:pt x="3945671" y="2575324"/>
                  <a:pt x="3952783" y="2596660"/>
                </a:cubicBezTo>
                <a:cubicBezTo>
                  <a:pt x="3959895" y="2617996"/>
                  <a:pt x="3962245" y="2642888"/>
                  <a:pt x="3983644" y="2647650"/>
                </a:cubicBezTo>
                <a:cubicBezTo>
                  <a:pt x="4004980" y="2652413"/>
                  <a:pt x="3993106" y="2642888"/>
                  <a:pt x="4021617" y="2646444"/>
                </a:cubicBezTo>
                <a:cubicBezTo>
                  <a:pt x="4050065" y="2650000"/>
                  <a:pt x="4080927" y="2653556"/>
                  <a:pt x="4048922" y="2633426"/>
                </a:cubicBezTo>
                <a:cubicBezTo>
                  <a:pt x="4016918" y="2613233"/>
                  <a:pt x="4007393" y="2636982"/>
                  <a:pt x="3995582" y="2628664"/>
                </a:cubicBezTo>
                <a:cubicBezTo>
                  <a:pt x="3983771" y="2620345"/>
                  <a:pt x="3980152" y="2620345"/>
                  <a:pt x="3969484" y="2601359"/>
                </a:cubicBezTo>
                <a:cubicBezTo>
                  <a:pt x="3958816" y="2582372"/>
                  <a:pt x="3958816" y="2575260"/>
                  <a:pt x="3933924" y="2559830"/>
                </a:cubicBezTo>
                <a:cubicBezTo>
                  <a:pt x="3909032" y="2544399"/>
                  <a:pt x="3881727" y="2533731"/>
                  <a:pt x="3863947" y="2526619"/>
                </a:cubicBezTo>
                <a:cubicBezTo>
                  <a:pt x="3846167" y="2519507"/>
                  <a:pt x="3847373" y="2518301"/>
                  <a:pt x="3830736" y="2504077"/>
                </a:cubicBezTo>
                <a:cubicBezTo>
                  <a:pt x="3814163" y="2489853"/>
                  <a:pt x="3810543" y="2479185"/>
                  <a:pt x="3792764" y="2470866"/>
                </a:cubicBezTo>
                <a:cubicBezTo>
                  <a:pt x="3774983" y="2462548"/>
                  <a:pt x="3732248" y="2450673"/>
                  <a:pt x="3712118" y="2449530"/>
                </a:cubicBezTo>
                <a:cubicBezTo>
                  <a:pt x="3691989" y="2448387"/>
                  <a:pt x="3676558" y="2447181"/>
                  <a:pt x="3644491" y="2445974"/>
                </a:cubicBezTo>
                <a:cubicBezTo>
                  <a:pt x="3612487" y="2444768"/>
                  <a:pt x="3595850" y="2430544"/>
                  <a:pt x="3549622" y="2417526"/>
                </a:cubicBezTo>
                <a:cubicBezTo>
                  <a:pt x="3503394" y="2404509"/>
                  <a:pt x="3499838" y="2371679"/>
                  <a:pt x="3487328" y="2361011"/>
                </a:cubicBezTo>
                <a:cubicBezTo>
                  <a:pt x="3463897" y="2340945"/>
                  <a:pt x="3489297" y="2339358"/>
                  <a:pt x="3495266" y="2324245"/>
                </a:cubicBezTo>
                <a:cubicBezTo>
                  <a:pt x="3501171" y="2309132"/>
                  <a:pt x="3532414" y="2320117"/>
                  <a:pt x="3547780" y="2320117"/>
                </a:cubicBezTo>
                <a:cubicBezTo>
                  <a:pt x="3563147" y="2320117"/>
                  <a:pt x="3563846" y="2313132"/>
                  <a:pt x="3601755" y="2334468"/>
                </a:cubicBezTo>
                <a:cubicBezTo>
                  <a:pt x="3639728" y="2355804"/>
                  <a:pt x="3666970" y="2369330"/>
                  <a:pt x="3713261" y="2374410"/>
                </a:cubicBezTo>
                <a:cubicBezTo>
                  <a:pt x="3759490" y="2379553"/>
                  <a:pt x="3778476" y="2386665"/>
                  <a:pt x="3808130" y="2396127"/>
                </a:cubicBezTo>
                <a:cubicBezTo>
                  <a:pt x="3827879" y="2402432"/>
                  <a:pt x="3844516" y="2406395"/>
                  <a:pt x="3857915" y="2408001"/>
                </a:cubicBezTo>
                <a:cubicBezTo>
                  <a:pt x="3878107" y="2410351"/>
                  <a:pt x="3912461" y="2399683"/>
                  <a:pt x="3876901" y="2390221"/>
                </a:cubicBezTo>
                <a:cubicBezTo>
                  <a:pt x="3841341" y="2380760"/>
                  <a:pt x="3829466" y="2383109"/>
                  <a:pt x="3805717" y="2368885"/>
                </a:cubicBezTo>
                <a:cubicBezTo>
                  <a:pt x="3781968" y="2354661"/>
                  <a:pt x="3800955" y="2346343"/>
                  <a:pt x="3773714" y="2349899"/>
                </a:cubicBezTo>
                <a:cubicBezTo>
                  <a:pt x="3746408" y="2353455"/>
                  <a:pt x="3736947" y="2351105"/>
                  <a:pt x="3710848" y="2347549"/>
                </a:cubicBezTo>
                <a:cubicBezTo>
                  <a:pt x="3684750" y="2343993"/>
                  <a:pt x="3647983" y="2334405"/>
                  <a:pt x="3638522" y="2327356"/>
                </a:cubicBezTo>
                <a:cubicBezTo>
                  <a:pt x="3629060" y="2320308"/>
                  <a:pt x="3592294" y="2309576"/>
                  <a:pt x="3598200" y="2297765"/>
                </a:cubicBezTo>
                <a:cubicBezTo>
                  <a:pt x="3604105" y="2285891"/>
                  <a:pt x="3653952" y="2255347"/>
                  <a:pt x="3665827" y="2257570"/>
                </a:cubicBezTo>
                <a:cubicBezTo>
                  <a:pt x="3677702" y="2259792"/>
                  <a:pt x="3764252" y="2219470"/>
                  <a:pt x="3799876" y="2225439"/>
                </a:cubicBezTo>
                <a:cubicBezTo>
                  <a:pt x="3835435" y="2231344"/>
                  <a:pt x="3888839" y="2218327"/>
                  <a:pt x="3889982" y="2232551"/>
                </a:cubicBezTo>
                <a:cubicBezTo>
                  <a:pt x="3891125" y="2246775"/>
                  <a:pt x="3876965" y="2243473"/>
                  <a:pt x="3868646" y="2257570"/>
                </a:cubicBezTo>
                <a:cubicBezTo>
                  <a:pt x="3860327" y="2271667"/>
                  <a:pt x="3861534" y="2294209"/>
                  <a:pt x="3882870" y="2270460"/>
                </a:cubicBezTo>
                <a:cubicBezTo>
                  <a:pt x="3904206" y="2246711"/>
                  <a:pt x="3900714" y="2226328"/>
                  <a:pt x="3931511" y="2233694"/>
                </a:cubicBezTo>
                <a:cubicBezTo>
                  <a:pt x="3962308" y="2241060"/>
                  <a:pt x="3998567" y="2249315"/>
                  <a:pt x="4019585" y="2254776"/>
                </a:cubicBezTo>
                <a:cubicBezTo>
                  <a:pt x="4040604" y="2260300"/>
                  <a:pt x="4064035" y="2274715"/>
                  <a:pt x="4105565" y="2274715"/>
                </a:cubicBezTo>
                <a:cubicBezTo>
                  <a:pt x="4147093" y="2274715"/>
                  <a:pt x="4167985" y="2265888"/>
                  <a:pt x="4192877" y="2255220"/>
                </a:cubicBezTo>
                <a:cubicBezTo>
                  <a:pt x="4217769" y="2244552"/>
                  <a:pt x="4222087" y="2269254"/>
                  <a:pt x="4251741" y="2282335"/>
                </a:cubicBezTo>
                <a:cubicBezTo>
                  <a:pt x="4281396" y="2295352"/>
                  <a:pt x="4288190" y="2315418"/>
                  <a:pt x="4292381" y="2311227"/>
                </a:cubicBezTo>
                <a:cubicBezTo>
                  <a:pt x="4304827" y="2298781"/>
                  <a:pt x="4261266" y="2287351"/>
                  <a:pt x="4251741" y="2257570"/>
                </a:cubicBezTo>
                <a:cubicBezTo>
                  <a:pt x="4242280" y="2227788"/>
                  <a:pt x="4280190" y="2211151"/>
                  <a:pt x="4287302" y="2194578"/>
                </a:cubicBezTo>
                <a:cubicBezTo>
                  <a:pt x="4294414" y="2178004"/>
                  <a:pt x="4308638" y="2163717"/>
                  <a:pt x="4261203" y="2194578"/>
                </a:cubicBezTo>
                <a:cubicBezTo>
                  <a:pt x="4213768" y="2225439"/>
                  <a:pt x="4220880" y="2239663"/>
                  <a:pt x="4154459" y="2242012"/>
                </a:cubicBezTo>
                <a:cubicBezTo>
                  <a:pt x="4088039" y="2244362"/>
                  <a:pt x="4092801" y="2256236"/>
                  <a:pt x="4061939" y="2242012"/>
                </a:cubicBezTo>
                <a:cubicBezTo>
                  <a:pt x="4031079" y="2227788"/>
                  <a:pt x="3986057" y="2223026"/>
                  <a:pt x="3974183" y="2211151"/>
                </a:cubicBezTo>
                <a:cubicBezTo>
                  <a:pt x="3962308" y="2199277"/>
                  <a:pt x="3943322" y="2200864"/>
                  <a:pt x="3978945" y="2176353"/>
                </a:cubicBezTo>
                <a:cubicBezTo>
                  <a:pt x="4014505" y="2151842"/>
                  <a:pt x="4028729" y="2135205"/>
                  <a:pt x="4061939" y="2125744"/>
                </a:cubicBezTo>
                <a:cubicBezTo>
                  <a:pt x="4095151" y="2116282"/>
                  <a:pt x="4084800" y="2096851"/>
                  <a:pt x="4132234" y="2103963"/>
                </a:cubicBezTo>
                <a:cubicBezTo>
                  <a:pt x="4179669" y="2111075"/>
                  <a:pt x="4185320" y="2110186"/>
                  <a:pt x="4204307" y="2103074"/>
                </a:cubicBezTo>
                <a:cubicBezTo>
                  <a:pt x="4223293" y="2095962"/>
                  <a:pt x="4263616" y="2116155"/>
                  <a:pt x="4289715" y="2080722"/>
                </a:cubicBezTo>
                <a:cubicBezTo>
                  <a:pt x="4315813" y="2045289"/>
                  <a:pt x="4289715" y="2080722"/>
                  <a:pt x="4239930" y="2083072"/>
                </a:cubicBezTo>
                <a:cubicBezTo>
                  <a:pt x="4190146" y="2085421"/>
                  <a:pt x="4164048" y="2077420"/>
                  <a:pt x="4145061" y="2081421"/>
                </a:cubicBezTo>
                <a:cubicBezTo>
                  <a:pt x="4126075" y="2085421"/>
                  <a:pt x="4080989" y="2083072"/>
                  <a:pt x="4123726" y="2068784"/>
                </a:cubicBezTo>
                <a:cubicBezTo>
                  <a:pt x="4166397" y="2054560"/>
                  <a:pt x="4135600" y="2064022"/>
                  <a:pt x="4199608" y="2042686"/>
                </a:cubicBezTo>
                <a:cubicBezTo>
                  <a:pt x="4263679" y="2021350"/>
                  <a:pt x="4228056" y="2026112"/>
                  <a:pt x="4275490" y="2018937"/>
                </a:cubicBezTo>
                <a:cubicBezTo>
                  <a:pt x="4322925" y="2011825"/>
                  <a:pt x="4308701" y="2011825"/>
                  <a:pt x="4322925" y="2011825"/>
                </a:cubicBezTo>
                <a:cubicBezTo>
                  <a:pt x="4330037" y="2011825"/>
                  <a:pt x="4410111" y="2006618"/>
                  <a:pt x="4420461" y="2001601"/>
                </a:cubicBezTo>
                <a:cubicBezTo>
                  <a:pt x="4430812" y="1996585"/>
                  <a:pt x="4362486" y="1990933"/>
                  <a:pt x="4347055" y="1987377"/>
                </a:cubicBezTo>
                <a:cubicBezTo>
                  <a:pt x="4316194" y="1980265"/>
                  <a:pt x="4321083" y="1950928"/>
                  <a:pt x="4312828" y="1929529"/>
                </a:cubicBezTo>
                <a:cubicBezTo>
                  <a:pt x="4304574" y="1908193"/>
                  <a:pt x="4293525" y="1872887"/>
                  <a:pt x="4295938" y="1917972"/>
                </a:cubicBezTo>
                <a:cubicBezTo>
                  <a:pt x="4296763" y="1933275"/>
                  <a:pt x="4303748" y="1952198"/>
                  <a:pt x="4305272" y="1964644"/>
                </a:cubicBezTo>
                <a:cubicBezTo>
                  <a:pt x="4306605" y="1975312"/>
                  <a:pt x="4323369" y="1995188"/>
                  <a:pt x="4287365" y="1995188"/>
                </a:cubicBezTo>
                <a:cubicBezTo>
                  <a:pt x="4232818" y="1995188"/>
                  <a:pt x="4255361" y="1989663"/>
                  <a:pt x="4222151" y="2008650"/>
                </a:cubicBezTo>
                <a:cubicBezTo>
                  <a:pt x="4188939" y="2027636"/>
                  <a:pt x="4185384" y="2018873"/>
                  <a:pt x="4159285" y="2035510"/>
                </a:cubicBezTo>
                <a:cubicBezTo>
                  <a:pt x="4133187" y="2052147"/>
                  <a:pt x="4121313" y="2042622"/>
                  <a:pt x="4090514" y="2059259"/>
                </a:cubicBezTo>
                <a:cubicBezTo>
                  <a:pt x="4059654" y="2075833"/>
                  <a:pt x="4057304" y="2061609"/>
                  <a:pt x="4043080" y="2087707"/>
                </a:cubicBezTo>
                <a:cubicBezTo>
                  <a:pt x="4028856" y="2113806"/>
                  <a:pt x="4007520" y="2128030"/>
                  <a:pt x="3988534" y="2142254"/>
                </a:cubicBezTo>
                <a:cubicBezTo>
                  <a:pt x="3969547" y="2156478"/>
                  <a:pt x="3952339" y="2174131"/>
                  <a:pt x="3931638" y="2182576"/>
                </a:cubicBezTo>
                <a:cubicBezTo>
                  <a:pt x="3910873" y="2191022"/>
                  <a:pt x="3860963" y="2183211"/>
                  <a:pt x="3851310" y="2178576"/>
                </a:cubicBezTo>
                <a:cubicBezTo>
                  <a:pt x="3841595" y="2173877"/>
                  <a:pt x="3829657" y="2163590"/>
                  <a:pt x="3791684" y="2170702"/>
                </a:cubicBezTo>
                <a:cubicBezTo>
                  <a:pt x="3753711" y="2177814"/>
                  <a:pt x="3718151" y="2180163"/>
                  <a:pt x="3708690" y="2187275"/>
                </a:cubicBezTo>
                <a:cubicBezTo>
                  <a:pt x="3699227" y="2194387"/>
                  <a:pt x="3668367" y="2203849"/>
                  <a:pt x="3644618" y="2218136"/>
                </a:cubicBezTo>
                <a:cubicBezTo>
                  <a:pt x="3620869" y="2232360"/>
                  <a:pt x="3597183" y="2246902"/>
                  <a:pt x="3559210" y="2257443"/>
                </a:cubicBezTo>
                <a:cubicBezTo>
                  <a:pt x="3521238" y="2267984"/>
                  <a:pt x="3521238" y="2270333"/>
                  <a:pt x="3492790" y="2277445"/>
                </a:cubicBezTo>
                <a:cubicBezTo>
                  <a:pt x="3464341" y="2284557"/>
                  <a:pt x="3464341" y="2282208"/>
                  <a:pt x="3440592" y="2277445"/>
                </a:cubicBezTo>
                <a:cubicBezTo>
                  <a:pt x="3416843" y="2272683"/>
                  <a:pt x="3421606" y="2279795"/>
                  <a:pt x="3412144" y="2289320"/>
                </a:cubicBezTo>
                <a:cubicBezTo>
                  <a:pt x="3402683" y="2298845"/>
                  <a:pt x="3377601" y="2334024"/>
                  <a:pt x="3364710" y="2337770"/>
                </a:cubicBezTo>
                <a:cubicBezTo>
                  <a:pt x="3351819" y="2341517"/>
                  <a:pt x="3294034" y="2358408"/>
                  <a:pt x="3281715" y="2360440"/>
                </a:cubicBezTo>
                <a:cubicBezTo>
                  <a:pt x="3269396" y="2362472"/>
                  <a:pt x="3191609" y="2376315"/>
                  <a:pt x="3134650" y="2374283"/>
                </a:cubicBezTo>
                <a:cubicBezTo>
                  <a:pt x="3077689" y="2372251"/>
                  <a:pt x="3075340" y="2341453"/>
                  <a:pt x="3044543" y="2358027"/>
                </a:cubicBezTo>
                <a:lnTo>
                  <a:pt x="3013682" y="2374600"/>
                </a:lnTo>
                <a:lnTo>
                  <a:pt x="3013682" y="2374600"/>
                </a:lnTo>
                <a:cubicBezTo>
                  <a:pt x="3013682" y="2374600"/>
                  <a:pt x="3023143" y="2376950"/>
                  <a:pt x="3001807" y="2327166"/>
                </a:cubicBezTo>
                <a:cubicBezTo>
                  <a:pt x="2980471" y="2277382"/>
                  <a:pt x="2985234" y="2313196"/>
                  <a:pt x="2985234" y="2257316"/>
                </a:cubicBezTo>
                <a:cubicBezTo>
                  <a:pt x="2985234" y="2201436"/>
                  <a:pt x="2966247" y="2210897"/>
                  <a:pt x="3001807" y="2187212"/>
                </a:cubicBezTo>
                <a:cubicBezTo>
                  <a:pt x="3037367" y="2163463"/>
                  <a:pt x="3032224" y="2150255"/>
                  <a:pt x="3088104" y="2117552"/>
                </a:cubicBezTo>
                <a:cubicBezTo>
                  <a:pt x="3106328" y="2106884"/>
                  <a:pt x="3141761" y="2101868"/>
                  <a:pt x="3179734" y="2092343"/>
                </a:cubicBezTo>
                <a:cubicBezTo>
                  <a:pt x="3217707" y="2082818"/>
                  <a:pt x="3298352" y="2073356"/>
                  <a:pt x="3326801" y="2052020"/>
                </a:cubicBezTo>
                <a:cubicBezTo>
                  <a:pt x="3355248" y="2030684"/>
                  <a:pt x="3354232" y="2045988"/>
                  <a:pt x="3383696" y="2006935"/>
                </a:cubicBezTo>
                <a:cubicBezTo>
                  <a:pt x="3401603" y="1983186"/>
                  <a:pt x="3413097" y="1976328"/>
                  <a:pt x="3436338" y="1969851"/>
                </a:cubicBezTo>
                <a:cubicBezTo>
                  <a:pt x="3471453" y="1960072"/>
                  <a:pt x="3507077" y="1949976"/>
                  <a:pt x="3523651" y="1928640"/>
                </a:cubicBezTo>
                <a:cubicBezTo>
                  <a:pt x="3540224" y="1907304"/>
                  <a:pt x="3532096" y="1888571"/>
                  <a:pt x="3565306" y="1878665"/>
                </a:cubicBezTo>
                <a:cubicBezTo>
                  <a:pt x="3598517" y="1868759"/>
                  <a:pt x="3609058" y="1838533"/>
                  <a:pt x="3582959" y="1847995"/>
                </a:cubicBezTo>
                <a:cubicBezTo>
                  <a:pt x="3556861" y="1857456"/>
                  <a:pt x="3531652" y="1874220"/>
                  <a:pt x="3522189" y="1895556"/>
                </a:cubicBezTo>
                <a:cubicBezTo>
                  <a:pt x="3512728" y="1916892"/>
                  <a:pt x="3504092" y="1946102"/>
                  <a:pt x="3480407" y="1912892"/>
                </a:cubicBezTo>
                <a:cubicBezTo>
                  <a:pt x="3456658" y="1879681"/>
                  <a:pt x="3465294" y="1854154"/>
                  <a:pt x="3458182" y="1847042"/>
                </a:cubicBezTo>
                <a:cubicBezTo>
                  <a:pt x="3451070" y="1839930"/>
                  <a:pt x="3450181" y="1850344"/>
                  <a:pt x="3445418" y="1869267"/>
                </a:cubicBezTo>
                <a:cubicBezTo>
                  <a:pt x="3440656" y="1888254"/>
                  <a:pt x="3462436" y="1886476"/>
                  <a:pt x="3464850" y="1910161"/>
                </a:cubicBezTo>
                <a:cubicBezTo>
                  <a:pt x="3467199" y="1933910"/>
                  <a:pt x="3443069" y="1940387"/>
                  <a:pt x="3426432" y="1942800"/>
                </a:cubicBezTo>
                <a:cubicBezTo>
                  <a:pt x="3416399" y="1944261"/>
                  <a:pt x="3389157" y="1975884"/>
                  <a:pt x="3377219" y="1978678"/>
                </a:cubicBezTo>
                <a:cubicBezTo>
                  <a:pt x="3369409" y="1980519"/>
                  <a:pt x="3379125" y="1960580"/>
                  <a:pt x="3369536" y="1942800"/>
                </a:cubicBezTo>
                <a:cubicBezTo>
                  <a:pt x="3348327" y="1903494"/>
                  <a:pt x="3343438" y="1874601"/>
                  <a:pt x="3338548" y="1886158"/>
                </a:cubicBezTo>
                <a:cubicBezTo>
                  <a:pt x="3330674" y="1904827"/>
                  <a:pt x="3333976" y="1904827"/>
                  <a:pt x="3341088" y="1926227"/>
                </a:cubicBezTo>
                <a:cubicBezTo>
                  <a:pt x="3348200" y="1947563"/>
                  <a:pt x="3360075" y="1952325"/>
                  <a:pt x="3350550" y="1976011"/>
                </a:cubicBezTo>
                <a:cubicBezTo>
                  <a:pt x="3341088" y="1999760"/>
                  <a:pt x="3371885" y="2009221"/>
                  <a:pt x="3319689" y="2030557"/>
                </a:cubicBezTo>
                <a:cubicBezTo>
                  <a:pt x="3267491" y="2051893"/>
                  <a:pt x="3288256" y="2058243"/>
                  <a:pt x="3252696" y="2058243"/>
                </a:cubicBezTo>
                <a:cubicBezTo>
                  <a:pt x="3217136" y="2058243"/>
                  <a:pt x="3204055" y="2056465"/>
                  <a:pt x="3206468" y="2049353"/>
                </a:cubicBezTo>
                <a:cubicBezTo>
                  <a:pt x="3208817" y="2042241"/>
                  <a:pt x="3132364" y="2075579"/>
                  <a:pt x="3184497" y="2023445"/>
                </a:cubicBezTo>
                <a:cubicBezTo>
                  <a:pt x="3236694" y="1971248"/>
                  <a:pt x="3231360" y="1981789"/>
                  <a:pt x="3224248" y="1953341"/>
                </a:cubicBezTo>
                <a:cubicBezTo>
                  <a:pt x="3217136" y="1924893"/>
                  <a:pt x="3224819" y="1881142"/>
                  <a:pt x="3236694" y="1859806"/>
                </a:cubicBezTo>
                <a:cubicBezTo>
                  <a:pt x="3248568" y="1838470"/>
                  <a:pt x="3253267" y="1817134"/>
                  <a:pt x="3239043" y="1812371"/>
                </a:cubicBezTo>
                <a:cubicBezTo>
                  <a:pt x="3224819" y="1807609"/>
                  <a:pt x="3210595" y="1885904"/>
                  <a:pt x="3210595" y="1885904"/>
                </a:cubicBezTo>
                <a:cubicBezTo>
                  <a:pt x="3210595" y="1885904"/>
                  <a:pt x="3212945" y="1957088"/>
                  <a:pt x="3201134" y="1973661"/>
                </a:cubicBezTo>
                <a:cubicBezTo>
                  <a:pt x="3189259" y="1990235"/>
                  <a:pt x="3160811" y="1999760"/>
                  <a:pt x="3148937" y="2025858"/>
                </a:cubicBezTo>
                <a:cubicBezTo>
                  <a:pt x="3137063" y="2051957"/>
                  <a:pt x="3142587" y="2068657"/>
                  <a:pt x="3097502" y="2073420"/>
                </a:cubicBezTo>
                <a:cubicBezTo>
                  <a:pt x="3052417" y="2078182"/>
                  <a:pt x="3013745" y="2113615"/>
                  <a:pt x="3006570" y="2123140"/>
                </a:cubicBezTo>
                <a:cubicBezTo>
                  <a:pt x="2999458" y="2132602"/>
                  <a:pt x="2968597" y="2163463"/>
                  <a:pt x="2956786" y="2161113"/>
                </a:cubicBezTo>
                <a:cubicBezTo>
                  <a:pt x="2944975" y="2158764"/>
                  <a:pt x="2954436" y="2151652"/>
                  <a:pt x="2897477" y="2127903"/>
                </a:cubicBezTo>
                <a:cubicBezTo>
                  <a:pt x="2840581" y="2104154"/>
                  <a:pt x="2885602" y="2151652"/>
                  <a:pt x="2800195" y="2075706"/>
                </a:cubicBezTo>
                <a:cubicBezTo>
                  <a:pt x="2714788" y="1999823"/>
                  <a:pt x="2672115" y="1992711"/>
                  <a:pt x="2665003" y="1959501"/>
                </a:cubicBezTo>
                <a:cubicBezTo>
                  <a:pt x="2657891" y="1926290"/>
                  <a:pt x="2617569" y="1904954"/>
                  <a:pt x="2669766" y="1869394"/>
                </a:cubicBezTo>
                <a:cubicBezTo>
                  <a:pt x="2721963" y="1833834"/>
                  <a:pt x="2733838" y="1788749"/>
                  <a:pt x="2778859" y="1760301"/>
                </a:cubicBezTo>
                <a:cubicBezTo>
                  <a:pt x="2823944" y="1731853"/>
                  <a:pt x="2807307" y="1710517"/>
                  <a:pt x="2866616" y="1705755"/>
                </a:cubicBezTo>
                <a:cubicBezTo>
                  <a:pt x="2925925" y="1700992"/>
                  <a:pt x="2899827" y="1708104"/>
                  <a:pt x="2999458" y="1705755"/>
                </a:cubicBezTo>
                <a:cubicBezTo>
                  <a:pt x="3099090" y="1703405"/>
                  <a:pt x="3106202" y="1692928"/>
                  <a:pt x="3165510" y="1704104"/>
                </a:cubicBezTo>
                <a:cubicBezTo>
                  <a:pt x="3224819" y="1715280"/>
                  <a:pt x="3222406" y="1710517"/>
                  <a:pt x="3234281" y="1731853"/>
                </a:cubicBezTo>
                <a:cubicBezTo>
                  <a:pt x="3246155" y="1753189"/>
                  <a:pt x="3265142" y="1786400"/>
                  <a:pt x="3293589" y="1795925"/>
                </a:cubicBezTo>
                <a:cubicBezTo>
                  <a:pt x="3322038" y="1805386"/>
                  <a:pt x="3367123" y="1812498"/>
                  <a:pt x="3357661" y="1798274"/>
                </a:cubicBezTo>
                <a:cubicBezTo>
                  <a:pt x="3348200" y="1784050"/>
                  <a:pt x="3313339" y="1786717"/>
                  <a:pt x="3303877" y="1772493"/>
                </a:cubicBezTo>
                <a:cubicBezTo>
                  <a:pt x="3294415" y="1758269"/>
                  <a:pt x="3236694" y="1750840"/>
                  <a:pt x="3303114" y="1722392"/>
                </a:cubicBezTo>
                <a:cubicBezTo>
                  <a:pt x="3369536" y="1693944"/>
                  <a:pt x="3402746" y="1743728"/>
                  <a:pt x="3412208" y="1755602"/>
                </a:cubicBezTo>
                <a:cubicBezTo>
                  <a:pt x="3421669" y="1767477"/>
                  <a:pt x="3416970" y="1774589"/>
                  <a:pt x="3457293" y="1765064"/>
                </a:cubicBezTo>
                <a:cubicBezTo>
                  <a:pt x="3497615" y="1755602"/>
                  <a:pt x="3528477" y="1757952"/>
                  <a:pt x="3497615" y="1755602"/>
                </a:cubicBezTo>
                <a:cubicBezTo>
                  <a:pt x="3466754" y="1753253"/>
                  <a:pt x="3447831" y="1772176"/>
                  <a:pt x="3421733" y="1734266"/>
                </a:cubicBezTo>
                <a:cubicBezTo>
                  <a:pt x="3395634" y="1696293"/>
                  <a:pt x="3337532" y="1696420"/>
                  <a:pt x="3339881" y="1682196"/>
                </a:cubicBezTo>
                <a:cubicBezTo>
                  <a:pt x="3342231" y="1667972"/>
                  <a:pt x="3382553" y="1671084"/>
                  <a:pt x="3399952" y="1651526"/>
                </a:cubicBezTo>
                <a:cubicBezTo>
                  <a:pt x="3414050" y="1635651"/>
                  <a:pt x="3416970" y="1632285"/>
                  <a:pt x="3388522" y="1636984"/>
                </a:cubicBezTo>
                <a:cubicBezTo>
                  <a:pt x="3360075" y="1641747"/>
                  <a:pt x="3355312" y="1653558"/>
                  <a:pt x="3322102" y="1660733"/>
                </a:cubicBezTo>
                <a:cubicBezTo>
                  <a:pt x="3288891" y="1667845"/>
                  <a:pt x="3268444" y="1686197"/>
                  <a:pt x="3251807" y="1671973"/>
                </a:cubicBezTo>
                <a:cubicBezTo>
                  <a:pt x="3235233" y="1657749"/>
                  <a:pt x="3229582" y="1639397"/>
                  <a:pt x="3248568" y="1620411"/>
                </a:cubicBezTo>
                <a:cubicBezTo>
                  <a:pt x="3267555" y="1601424"/>
                  <a:pt x="3272317" y="1591963"/>
                  <a:pt x="3284128" y="1587200"/>
                </a:cubicBezTo>
                <a:cubicBezTo>
                  <a:pt x="3296002" y="1582438"/>
                  <a:pt x="3274667" y="1603774"/>
                  <a:pt x="3314990" y="1587200"/>
                </a:cubicBezTo>
                <a:cubicBezTo>
                  <a:pt x="3355312" y="1570627"/>
                  <a:pt x="3293653" y="1553990"/>
                  <a:pt x="3274667" y="1563451"/>
                </a:cubicBezTo>
                <a:cubicBezTo>
                  <a:pt x="3255680" y="1572913"/>
                  <a:pt x="3243806" y="1587200"/>
                  <a:pt x="3208246" y="1610886"/>
                </a:cubicBezTo>
                <a:cubicBezTo>
                  <a:pt x="3172686" y="1634635"/>
                  <a:pt x="3175035" y="1651208"/>
                  <a:pt x="3122839" y="1648859"/>
                </a:cubicBezTo>
                <a:cubicBezTo>
                  <a:pt x="3070641" y="1646509"/>
                  <a:pt x="3063529" y="1636984"/>
                  <a:pt x="2997108" y="1644096"/>
                </a:cubicBezTo>
                <a:cubicBezTo>
                  <a:pt x="2930688" y="1651208"/>
                  <a:pt x="2933037" y="1653558"/>
                  <a:pt x="2892715" y="1653558"/>
                </a:cubicBezTo>
                <a:cubicBezTo>
                  <a:pt x="2852392" y="1653558"/>
                  <a:pt x="2819181" y="1636984"/>
                  <a:pt x="2804957" y="1653558"/>
                </a:cubicBezTo>
                <a:cubicBezTo>
                  <a:pt x="2790733" y="1670131"/>
                  <a:pt x="2743299" y="1691531"/>
                  <a:pt x="2717201" y="1710454"/>
                </a:cubicBezTo>
                <a:cubicBezTo>
                  <a:pt x="2691102" y="1729440"/>
                  <a:pt x="2655542" y="1755539"/>
                  <a:pt x="2638905" y="1776875"/>
                </a:cubicBezTo>
                <a:cubicBezTo>
                  <a:pt x="2622331" y="1798211"/>
                  <a:pt x="2641254" y="1855170"/>
                  <a:pt x="2598582" y="1817197"/>
                </a:cubicBezTo>
                <a:cubicBezTo>
                  <a:pt x="2555910" y="1779224"/>
                  <a:pt x="2560609" y="1795861"/>
                  <a:pt x="2513175" y="1760301"/>
                </a:cubicBezTo>
                <a:cubicBezTo>
                  <a:pt x="2465740" y="1724741"/>
                  <a:pt x="2456279" y="1729440"/>
                  <a:pt x="2453866" y="1698643"/>
                </a:cubicBezTo>
                <a:cubicBezTo>
                  <a:pt x="2451516" y="1667782"/>
                  <a:pt x="2449103" y="1634571"/>
                  <a:pt x="2453866" y="1615648"/>
                </a:cubicBezTo>
                <a:cubicBezTo>
                  <a:pt x="2458628" y="1596725"/>
                  <a:pt x="2408781" y="1613299"/>
                  <a:pt x="2487077" y="1570563"/>
                </a:cubicBezTo>
                <a:cubicBezTo>
                  <a:pt x="2565372" y="1527891"/>
                  <a:pt x="2657827" y="1463820"/>
                  <a:pt x="2688689" y="1463820"/>
                </a:cubicBezTo>
                <a:cubicBezTo>
                  <a:pt x="2719550" y="1463820"/>
                  <a:pt x="2714788" y="1451945"/>
                  <a:pt x="2793083" y="1444833"/>
                </a:cubicBezTo>
                <a:cubicBezTo>
                  <a:pt x="2871378" y="1437721"/>
                  <a:pt x="2826293" y="1449596"/>
                  <a:pt x="2928275" y="1425847"/>
                </a:cubicBezTo>
                <a:cubicBezTo>
                  <a:pt x="3030255" y="1402098"/>
                  <a:pt x="3035018" y="1383175"/>
                  <a:pt x="3072991" y="1368951"/>
                </a:cubicBezTo>
                <a:cubicBezTo>
                  <a:pt x="3110964" y="1354727"/>
                  <a:pt x="3051655" y="1316754"/>
                  <a:pt x="3179734" y="1333391"/>
                </a:cubicBezTo>
                <a:cubicBezTo>
                  <a:pt x="3307814" y="1349964"/>
                  <a:pt x="3310164" y="1342852"/>
                  <a:pt x="3383696" y="1342852"/>
                </a:cubicBezTo>
                <a:cubicBezTo>
                  <a:pt x="3457229" y="1342852"/>
                  <a:pt x="3507014" y="1358346"/>
                  <a:pt x="3537875" y="1329263"/>
                </a:cubicBezTo>
                <a:cubicBezTo>
                  <a:pt x="3568735" y="1300180"/>
                  <a:pt x="3590071" y="1274082"/>
                  <a:pt x="3590071" y="1264620"/>
                </a:cubicBezTo>
                <a:cubicBezTo>
                  <a:pt x="3590071" y="1255159"/>
                  <a:pt x="3571085" y="1160226"/>
                  <a:pt x="3613820" y="1136541"/>
                </a:cubicBezTo>
                <a:cubicBezTo>
                  <a:pt x="3656492" y="1112792"/>
                  <a:pt x="3663604" y="1053546"/>
                  <a:pt x="3647031" y="1053546"/>
                </a:cubicBezTo>
                <a:cubicBezTo>
                  <a:pt x="3630457" y="1053546"/>
                  <a:pt x="3642268" y="1013224"/>
                  <a:pt x="3594834" y="1089106"/>
                </a:cubicBezTo>
                <a:cubicBezTo>
                  <a:pt x="3547400" y="1164989"/>
                  <a:pt x="3549749" y="1210074"/>
                  <a:pt x="3545050" y="1236172"/>
                </a:cubicBezTo>
                <a:cubicBezTo>
                  <a:pt x="3540288" y="1262271"/>
                  <a:pt x="3568799" y="1278844"/>
                  <a:pt x="3516602" y="1297831"/>
                </a:cubicBezTo>
                <a:cubicBezTo>
                  <a:pt x="3464405" y="1316817"/>
                  <a:pt x="3438306" y="1319167"/>
                  <a:pt x="3405096" y="1316817"/>
                </a:cubicBezTo>
                <a:cubicBezTo>
                  <a:pt x="3371885" y="1314468"/>
                  <a:pt x="3374235" y="1309705"/>
                  <a:pt x="3336326" y="1307356"/>
                </a:cubicBezTo>
                <a:cubicBezTo>
                  <a:pt x="3298416" y="1305006"/>
                  <a:pt x="3277016" y="1293132"/>
                  <a:pt x="3224819" y="1293132"/>
                </a:cubicBezTo>
                <a:cubicBezTo>
                  <a:pt x="3172622" y="1293132"/>
                  <a:pt x="3189259" y="1288369"/>
                  <a:pt x="3139412" y="1290782"/>
                </a:cubicBezTo>
                <a:cubicBezTo>
                  <a:pt x="3089627" y="1293132"/>
                  <a:pt x="3072991" y="1293132"/>
                  <a:pt x="3054004" y="1307356"/>
                </a:cubicBezTo>
                <a:cubicBezTo>
                  <a:pt x="3035018" y="1321580"/>
                  <a:pt x="3061116" y="1312118"/>
                  <a:pt x="3016031" y="1335804"/>
                </a:cubicBezTo>
                <a:cubicBezTo>
                  <a:pt x="2970946" y="1359553"/>
                  <a:pt x="3027906" y="1369014"/>
                  <a:pt x="2928275" y="1383238"/>
                </a:cubicBezTo>
                <a:cubicBezTo>
                  <a:pt x="2828643" y="1397462"/>
                  <a:pt x="2816768" y="1376126"/>
                  <a:pt x="2819181" y="1340566"/>
                </a:cubicBezTo>
                <a:cubicBezTo>
                  <a:pt x="2821531" y="1305006"/>
                  <a:pt x="2831056" y="1271796"/>
                  <a:pt x="2833405" y="1243284"/>
                </a:cubicBezTo>
                <a:cubicBezTo>
                  <a:pt x="2835755" y="1214773"/>
                  <a:pt x="2826293" y="1181626"/>
                  <a:pt x="2861853" y="1157877"/>
                </a:cubicBezTo>
                <a:cubicBezTo>
                  <a:pt x="2897414" y="1134128"/>
                  <a:pt x="2906939" y="1134128"/>
                  <a:pt x="2954373" y="1084344"/>
                </a:cubicBezTo>
                <a:cubicBezTo>
                  <a:pt x="3001807" y="1034560"/>
                  <a:pt x="3032668" y="906417"/>
                  <a:pt x="3094327" y="875619"/>
                </a:cubicBezTo>
                <a:cubicBezTo>
                  <a:pt x="3155985" y="844758"/>
                  <a:pt x="3208182" y="792625"/>
                  <a:pt x="3239043" y="780750"/>
                </a:cubicBezTo>
                <a:cubicBezTo>
                  <a:pt x="3269904" y="768876"/>
                  <a:pt x="3273397" y="761129"/>
                  <a:pt x="3314926" y="721441"/>
                </a:cubicBezTo>
                <a:cubicBezTo>
                  <a:pt x="3367123" y="671657"/>
                  <a:pt x="3395952" y="618381"/>
                  <a:pt x="3425226" y="649559"/>
                </a:cubicBezTo>
                <a:cubicBezTo>
                  <a:pt x="3436782" y="661878"/>
                  <a:pt x="3458118" y="662894"/>
                  <a:pt x="3458118" y="662894"/>
                </a:cubicBezTo>
                <a:cubicBezTo>
                  <a:pt x="3458118" y="662894"/>
                  <a:pt x="3459579" y="666895"/>
                  <a:pt x="3435893" y="633684"/>
                </a:cubicBezTo>
                <a:cubicBezTo>
                  <a:pt x="3412144" y="600474"/>
                  <a:pt x="3400333" y="602823"/>
                  <a:pt x="3454880" y="569613"/>
                </a:cubicBezTo>
                <a:cubicBezTo>
                  <a:pt x="3509427" y="536402"/>
                  <a:pt x="3514189" y="538752"/>
                  <a:pt x="3535525" y="524528"/>
                </a:cubicBezTo>
                <a:cubicBezTo>
                  <a:pt x="3556861" y="510304"/>
                  <a:pt x="3473866" y="536402"/>
                  <a:pt x="3438243" y="557738"/>
                </a:cubicBezTo>
                <a:cubicBezTo>
                  <a:pt x="3402619" y="579074"/>
                  <a:pt x="3405032" y="583837"/>
                  <a:pt x="3407382" y="541165"/>
                </a:cubicBezTo>
                <a:cubicBezTo>
                  <a:pt x="3409731" y="498493"/>
                  <a:pt x="3414494" y="479506"/>
                  <a:pt x="3423955" y="446296"/>
                </a:cubicBezTo>
                <a:cubicBezTo>
                  <a:pt x="3433417" y="413085"/>
                  <a:pt x="3441799" y="386034"/>
                  <a:pt x="3451324" y="338536"/>
                </a:cubicBezTo>
                <a:cubicBezTo>
                  <a:pt x="3460785" y="291102"/>
                  <a:pt x="3462500" y="226078"/>
                  <a:pt x="3458944" y="163848"/>
                </a:cubicBezTo>
                <a:cubicBezTo>
                  <a:pt x="3455514" y="103777"/>
                  <a:pt x="3432274" y="97998"/>
                  <a:pt x="3400206" y="78440"/>
                </a:cubicBezTo>
                <a:cubicBezTo>
                  <a:pt x="3368583" y="59136"/>
                  <a:pt x="3354867" y="-5189"/>
                  <a:pt x="3352772" y="335"/>
                </a:cubicBezTo>
                <a:cubicBezTo>
                  <a:pt x="3335817" y="45293"/>
                  <a:pt x="3368774" y="62121"/>
                  <a:pt x="3394872" y="88219"/>
                </a:cubicBezTo>
                <a:cubicBezTo>
                  <a:pt x="3420971" y="114318"/>
                  <a:pt x="3431067" y="85679"/>
                  <a:pt x="3435766" y="161625"/>
                </a:cubicBezTo>
                <a:cubicBezTo>
                  <a:pt x="3440529" y="237508"/>
                  <a:pt x="3433417" y="242270"/>
                  <a:pt x="3431004" y="284942"/>
                </a:cubicBezTo>
                <a:cubicBezTo>
                  <a:pt x="3428654" y="327614"/>
                  <a:pt x="3452339" y="301516"/>
                  <a:pt x="3421542" y="365587"/>
                </a:cubicBezTo>
                <a:cubicBezTo>
                  <a:pt x="3390681" y="429659"/>
                  <a:pt x="3366996" y="484205"/>
                  <a:pt x="3369345" y="515003"/>
                </a:cubicBezTo>
                <a:cubicBezTo>
                  <a:pt x="3371695" y="545800"/>
                  <a:pt x="3378807" y="574312"/>
                  <a:pt x="3364583" y="602760"/>
                </a:cubicBezTo>
                <a:cubicBezTo>
                  <a:pt x="3350359" y="631208"/>
                  <a:pt x="3293400" y="683405"/>
                  <a:pt x="3245964" y="702391"/>
                </a:cubicBezTo>
                <a:cubicBezTo>
                  <a:pt x="3198530" y="721378"/>
                  <a:pt x="3143984" y="759287"/>
                  <a:pt x="3129760" y="778274"/>
                </a:cubicBezTo>
                <a:cubicBezTo>
                  <a:pt x="3115536" y="797260"/>
                  <a:pt x="3106011" y="804372"/>
                  <a:pt x="3098899" y="813834"/>
                </a:cubicBezTo>
                <a:cubicBezTo>
                  <a:pt x="3091787" y="823295"/>
                  <a:pt x="3060926" y="854156"/>
                  <a:pt x="3027715" y="901591"/>
                </a:cubicBezTo>
                <a:cubicBezTo>
                  <a:pt x="2994505" y="949025"/>
                  <a:pt x="3025366" y="911052"/>
                  <a:pt x="2985043" y="965662"/>
                </a:cubicBezTo>
                <a:cubicBezTo>
                  <a:pt x="2944721" y="1020209"/>
                  <a:pt x="2930497" y="1046307"/>
                  <a:pt x="2918622" y="1067643"/>
                </a:cubicBezTo>
                <a:cubicBezTo>
                  <a:pt x="2906748" y="1088979"/>
                  <a:pt x="2925734" y="1077105"/>
                  <a:pt x="2906748" y="1088979"/>
                </a:cubicBezTo>
                <a:cubicBezTo>
                  <a:pt x="2887761" y="1100854"/>
                  <a:pt x="2856964" y="1115078"/>
                  <a:pt x="2840327" y="1136414"/>
                </a:cubicBezTo>
                <a:cubicBezTo>
                  <a:pt x="2823753" y="1157750"/>
                  <a:pt x="2788130" y="1212296"/>
                  <a:pt x="2778668" y="1240808"/>
                </a:cubicBezTo>
                <a:cubicBezTo>
                  <a:pt x="2769207" y="1269256"/>
                  <a:pt x="2769207" y="1349901"/>
                  <a:pt x="2771556" y="1378412"/>
                </a:cubicBezTo>
                <a:cubicBezTo>
                  <a:pt x="2773906" y="1406860"/>
                  <a:pt x="2657193" y="1462105"/>
                  <a:pt x="2669004" y="1414671"/>
                </a:cubicBezTo>
                <a:cubicBezTo>
                  <a:pt x="2680878" y="1367236"/>
                  <a:pt x="2707485" y="1385524"/>
                  <a:pt x="2717010" y="1361775"/>
                </a:cubicBezTo>
                <a:cubicBezTo>
                  <a:pt x="2726471" y="1338026"/>
                  <a:pt x="2726471" y="1328565"/>
                  <a:pt x="2709898" y="1326215"/>
                </a:cubicBezTo>
                <a:cubicBezTo>
                  <a:pt x="2693325" y="1323866"/>
                  <a:pt x="2702786" y="1378412"/>
                  <a:pt x="2690911" y="1300117"/>
                </a:cubicBezTo>
                <a:cubicBezTo>
                  <a:pt x="2679037" y="1221821"/>
                  <a:pt x="2652939" y="1079518"/>
                  <a:pt x="2657701" y="1039195"/>
                </a:cubicBezTo>
                <a:cubicBezTo>
                  <a:pt x="2662464" y="998873"/>
                  <a:pt x="2667163" y="977537"/>
                  <a:pt x="2669576" y="901591"/>
                </a:cubicBezTo>
                <a:cubicBezTo>
                  <a:pt x="2671925" y="825708"/>
                  <a:pt x="2667226" y="806722"/>
                  <a:pt x="2667226" y="775861"/>
                </a:cubicBezTo>
                <a:cubicBezTo>
                  <a:pt x="2667226" y="745000"/>
                  <a:pt x="2667226" y="659656"/>
                  <a:pt x="2657765" y="726077"/>
                </a:cubicBezTo>
                <a:cubicBezTo>
                  <a:pt x="2648302" y="792498"/>
                  <a:pt x="2643540" y="892129"/>
                  <a:pt x="2643540" y="922927"/>
                </a:cubicBezTo>
                <a:cubicBezTo>
                  <a:pt x="2643540" y="953724"/>
                  <a:pt x="2660114" y="970361"/>
                  <a:pt x="2641191" y="1017796"/>
                </a:cubicBezTo>
                <a:cubicBezTo>
                  <a:pt x="2622204" y="1065230"/>
                  <a:pt x="2624617" y="1138763"/>
                  <a:pt x="2626967" y="1167211"/>
                </a:cubicBezTo>
                <a:cubicBezTo>
                  <a:pt x="2629316" y="1195659"/>
                  <a:pt x="2653065" y="1281067"/>
                  <a:pt x="2653065" y="1295291"/>
                </a:cubicBezTo>
                <a:cubicBezTo>
                  <a:pt x="2653065" y="1309515"/>
                  <a:pt x="2681514" y="1326152"/>
                  <a:pt x="2655414" y="1366474"/>
                </a:cubicBezTo>
                <a:cubicBezTo>
                  <a:pt x="2629316" y="1406797"/>
                  <a:pt x="2626967" y="1432895"/>
                  <a:pt x="2581882" y="1466106"/>
                </a:cubicBezTo>
                <a:cubicBezTo>
                  <a:pt x="2536797" y="1499316"/>
                  <a:pt x="2515461" y="1508778"/>
                  <a:pt x="2479901" y="1515890"/>
                </a:cubicBezTo>
                <a:cubicBezTo>
                  <a:pt x="2444341" y="1523002"/>
                  <a:pt x="2401605" y="1560975"/>
                  <a:pt x="2373157" y="1553863"/>
                </a:cubicBezTo>
                <a:cubicBezTo>
                  <a:pt x="2344709" y="1546751"/>
                  <a:pt x="2285401" y="1513540"/>
                  <a:pt x="2266414" y="1511191"/>
                </a:cubicBezTo>
                <a:cubicBezTo>
                  <a:pt x="2247427" y="1508841"/>
                  <a:pt x="2323310" y="1558625"/>
                  <a:pt x="2351821" y="1587073"/>
                </a:cubicBezTo>
                <a:cubicBezTo>
                  <a:pt x="2380269" y="1615521"/>
                  <a:pt x="2370808" y="1620284"/>
                  <a:pt x="2370808" y="1655844"/>
                </a:cubicBezTo>
                <a:cubicBezTo>
                  <a:pt x="2370808" y="1691404"/>
                  <a:pt x="2351821" y="1679593"/>
                  <a:pt x="2385032" y="1729377"/>
                </a:cubicBezTo>
                <a:cubicBezTo>
                  <a:pt x="2418242" y="1779161"/>
                  <a:pt x="2382682" y="1776811"/>
                  <a:pt x="2449103" y="1819483"/>
                </a:cubicBezTo>
                <a:cubicBezTo>
                  <a:pt x="2515525" y="1862155"/>
                  <a:pt x="2498888" y="1821833"/>
                  <a:pt x="2515525" y="1862155"/>
                </a:cubicBezTo>
                <a:cubicBezTo>
                  <a:pt x="2532098" y="1902478"/>
                  <a:pt x="2491776" y="1907240"/>
                  <a:pt x="2532098" y="1947563"/>
                </a:cubicBezTo>
                <a:cubicBezTo>
                  <a:pt x="2572420" y="1987885"/>
                  <a:pt x="2541559" y="1985536"/>
                  <a:pt x="2591407" y="2025858"/>
                </a:cubicBezTo>
                <a:cubicBezTo>
                  <a:pt x="2641191" y="2066181"/>
                  <a:pt x="2600868" y="2044845"/>
                  <a:pt x="2672052" y="2080405"/>
                </a:cubicBezTo>
                <a:cubicBezTo>
                  <a:pt x="2743235" y="2115965"/>
                  <a:pt x="2698151" y="2056656"/>
                  <a:pt x="2766921" y="2142063"/>
                </a:cubicBezTo>
                <a:cubicBezTo>
                  <a:pt x="2835691" y="2227471"/>
                  <a:pt x="2868902" y="2203722"/>
                  <a:pt x="2883126" y="2234583"/>
                </a:cubicBezTo>
                <a:cubicBezTo>
                  <a:pt x="2897350" y="2265444"/>
                  <a:pt x="2880777" y="2296241"/>
                  <a:pt x="2876014" y="2310465"/>
                </a:cubicBezTo>
                <a:cubicBezTo>
                  <a:pt x="2871252" y="2324689"/>
                  <a:pt x="2890238" y="2386538"/>
                  <a:pt x="2878364" y="2417209"/>
                </a:cubicBezTo>
                <a:cubicBezTo>
                  <a:pt x="2866489" y="2447879"/>
                  <a:pt x="2866489" y="2526175"/>
                  <a:pt x="2873601" y="2552845"/>
                </a:cubicBezTo>
                <a:cubicBezTo>
                  <a:pt x="2880713" y="2579515"/>
                  <a:pt x="2885476" y="2616472"/>
                  <a:pt x="2902049" y="2673368"/>
                </a:cubicBezTo>
                <a:cubicBezTo>
                  <a:pt x="2918622" y="2730264"/>
                  <a:pt x="2930497" y="2770650"/>
                  <a:pt x="2902049" y="2822783"/>
                </a:cubicBezTo>
                <a:cubicBezTo>
                  <a:pt x="2873601" y="2874980"/>
                  <a:pt x="2837977" y="2929527"/>
                  <a:pt x="2809529" y="2965087"/>
                </a:cubicBezTo>
                <a:cubicBezTo>
                  <a:pt x="2781081" y="3000647"/>
                  <a:pt x="2714660" y="3045732"/>
                  <a:pt x="2688562" y="3081292"/>
                </a:cubicBezTo>
                <a:cubicBezTo>
                  <a:pt x="2662464" y="3116852"/>
                  <a:pt x="2667226" y="3119265"/>
                  <a:pt x="2631666" y="3145363"/>
                </a:cubicBezTo>
                <a:cubicBezTo>
                  <a:pt x="2596106" y="3171462"/>
                  <a:pt x="2574770" y="3131139"/>
                  <a:pt x="2543909" y="3178574"/>
                </a:cubicBezTo>
                <a:cubicBezTo>
                  <a:pt x="2513048" y="3226008"/>
                  <a:pt x="2330422" y="3173811"/>
                  <a:pt x="2318547" y="3159587"/>
                </a:cubicBezTo>
                <a:cubicBezTo>
                  <a:pt x="2306673" y="3145363"/>
                  <a:pt x="2304323" y="3143014"/>
                  <a:pt x="2247364" y="3069481"/>
                </a:cubicBezTo>
                <a:cubicBezTo>
                  <a:pt x="2190468" y="2995948"/>
                  <a:pt x="2164369" y="2965087"/>
                  <a:pt x="2112172" y="2939052"/>
                </a:cubicBezTo>
                <a:cubicBezTo>
                  <a:pt x="2059976" y="2912953"/>
                  <a:pt x="2055277" y="2950926"/>
                  <a:pt x="2036289" y="2867868"/>
                </a:cubicBezTo>
                <a:cubicBezTo>
                  <a:pt x="2017303" y="2784874"/>
                  <a:pt x="2048165" y="2708928"/>
                  <a:pt x="2055277" y="2668605"/>
                </a:cubicBezTo>
                <a:cubicBezTo>
                  <a:pt x="2062389" y="2628283"/>
                  <a:pt x="2045561" y="2598501"/>
                  <a:pt x="2059785" y="2548717"/>
                </a:cubicBezTo>
                <a:cubicBezTo>
                  <a:pt x="2074009" y="2498933"/>
                  <a:pt x="2057054" y="2478359"/>
                  <a:pt x="2078390" y="2390920"/>
                </a:cubicBezTo>
                <a:cubicBezTo>
                  <a:pt x="2099727" y="2303544"/>
                  <a:pt x="2210407" y="2227090"/>
                  <a:pt x="2233267" y="2231979"/>
                </a:cubicBezTo>
                <a:cubicBezTo>
                  <a:pt x="2254285" y="2236488"/>
                  <a:pt x="2349408" y="2241695"/>
                  <a:pt x="2399192" y="2217946"/>
                </a:cubicBezTo>
                <a:cubicBezTo>
                  <a:pt x="2448977" y="2194197"/>
                  <a:pt x="2548608" y="2123077"/>
                  <a:pt x="2562832" y="2096978"/>
                </a:cubicBezTo>
                <a:cubicBezTo>
                  <a:pt x="2577056" y="2070880"/>
                  <a:pt x="2477425" y="2137301"/>
                  <a:pt x="2418115" y="2161050"/>
                </a:cubicBezTo>
                <a:cubicBezTo>
                  <a:pt x="2358806" y="2184799"/>
                  <a:pt x="2287686" y="2168162"/>
                  <a:pt x="2230727" y="2172924"/>
                </a:cubicBezTo>
                <a:cubicBezTo>
                  <a:pt x="2173831" y="2177687"/>
                  <a:pt x="2147097" y="2176988"/>
                  <a:pt x="2109188" y="2205436"/>
                </a:cubicBezTo>
                <a:cubicBezTo>
                  <a:pt x="2071214" y="2233884"/>
                  <a:pt x="2047529" y="2276620"/>
                  <a:pt x="2035655" y="2314529"/>
                </a:cubicBezTo>
                <a:cubicBezTo>
                  <a:pt x="2023780" y="2352502"/>
                  <a:pt x="1979330" y="2379236"/>
                  <a:pt x="1976917" y="2440958"/>
                </a:cubicBezTo>
                <a:cubicBezTo>
                  <a:pt x="1974504" y="2502680"/>
                  <a:pt x="1947834" y="2536271"/>
                  <a:pt x="1921799" y="2524397"/>
                </a:cubicBezTo>
                <a:cubicBezTo>
                  <a:pt x="1895701" y="2512522"/>
                  <a:pt x="1877921" y="2487059"/>
                  <a:pt x="1825724" y="2451435"/>
                </a:cubicBezTo>
                <a:cubicBezTo>
                  <a:pt x="1773527" y="2415875"/>
                  <a:pt x="1743872" y="2408763"/>
                  <a:pt x="1734982" y="2362472"/>
                </a:cubicBezTo>
                <a:cubicBezTo>
                  <a:pt x="1723298" y="2301702"/>
                  <a:pt x="1756318" y="2313831"/>
                  <a:pt x="1737332" y="2259919"/>
                </a:cubicBezTo>
                <a:cubicBezTo>
                  <a:pt x="1718345" y="2206071"/>
                  <a:pt x="1718345" y="2173686"/>
                  <a:pt x="1727870" y="2150001"/>
                </a:cubicBezTo>
                <a:cubicBezTo>
                  <a:pt x="1737332" y="2126252"/>
                  <a:pt x="1694660" y="2092216"/>
                  <a:pt x="1758731" y="2028144"/>
                </a:cubicBezTo>
                <a:cubicBezTo>
                  <a:pt x="1822802" y="1964073"/>
                  <a:pt x="1832265" y="1929719"/>
                  <a:pt x="1856014" y="1891746"/>
                </a:cubicBezTo>
                <a:cubicBezTo>
                  <a:pt x="1879762" y="1853773"/>
                  <a:pt x="1922434" y="1835993"/>
                  <a:pt x="1981743" y="1755348"/>
                </a:cubicBezTo>
                <a:cubicBezTo>
                  <a:pt x="2041052" y="1674703"/>
                  <a:pt x="2088487" y="1601170"/>
                  <a:pt x="2086137" y="1537099"/>
                </a:cubicBezTo>
                <a:cubicBezTo>
                  <a:pt x="2083788" y="1473027"/>
                  <a:pt x="2061245" y="1455565"/>
                  <a:pt x="2087344" y="1436578"/>
                </a:cubicBezTo>
                <a:cubicBezTo>
                  <a:pt x="2113442" y="1417592"/>
                  <a:pt x="2129889" y="1421084"/>
                  <a:pt x="2110458" y="1351171"/>
                </a:cubicBezTo>
                <a:cubicBezTo>
                  <a:pt x="2103282" y="1325263"/>
                  <a:pt x="2082010" y="1322723"/>
                  <a:pt x="2082010" y="1246205"/>
                </a:cubicBezTo>
                <a:cubicBezTo>
                  <a:pt x="2082010" y="1178260"/>
                  <a:pt x="2043465" y="1126762"/>
                  <a:pt x="2081439" y="1065040"/>
                </a:cubicBezTo>
                <a:cubicBezTo>
                  <a:pt x="2119411" y="1003381"/>
                  <a:pt x="2135985" y="965408"/>
                  <a:pt x="2162083" y="944072"/>
                </a:cubicBezTo>
                <a:cubicBezTo>
                  <a:pt x="2188182" y="922736"/>
                  <a:pt x="2145510" y="922736"/>
                  <a:pt x="2211867" y="915624"/>
                </a:cubicBezTo>
                <a:cubicBezTo>
                  <a:pt x="2278289" y="908512"/>
                  <a:pt x="2254540" y="863427"/>
                  <a:pt x="2313848" y="818342"/>
                </a:cubicBezTo>
                <a:cubicBezTo>
                  <a:pt x="2373157" y="773257"/>
                  <a:pt x="2392144" y="801769"/>
                  <a:pt x="2411130" y="747159"/>
                </a:cubicBezTo>
                <a:cubicBezTo>
                  <a:pt x="2430117" y="692612"/>
                  <a:pt x="2427704" y="697375"/>
                  <a:pt x="2418242" y="652290"/>
                </a:cubicBezTo>
                <a:cubicBezTo>
                  <a:pt x="2408781" y="607205"/>
                  <a:pt x="2368458" y="576407"/>
                  <a:pt x="2406368" y="547896"/>
                </a:cubicBezTo>
                <a:cubicBezTo>
                  <a:pt x="2444341" y="519448"/>
                  <a:pt x="2449039" y="443502"/>
                  <a:pt x="2449039" y="443502"/>
                </a:cubicBezTo>
                <a:cubicBezTo>
                  <a:pt x="2449039" y="443502"/>
                  <a:pt x="2361283" y="526496"/>
                  <a:pt x="2368395" y="578693"/>
                </a:cubicBezTo>
                <a:cubicBezTo>
                  <a:pt x="2375507" y="630890"/>
                  <a:pt x="2392144" y="642765"/>
                  <a:pt x="2389731" y="678325"/>
                </a:cubicBezTo>
                <a:cubicBezTo>
                  <a:pt x="2387318" y="713885"/>
                  <a:pt x="2413480" y="739983"/>
                  <a:pt x="2361283" y="763732"/>
                </a:cubicBezTo>
                <a:cubicBezTo>
                  <a:pt x="2309086" y="787481"/>
                  <a:pt x="2264001" y="780306"/>
                  <a:pt x="2254540" y="813516"/>
                </a:cubicBezTo>
                <a:cubicBezTo>
                  <a:pt x="2245077" y="846727"/>
                  <a:pt x="2252189" y="891812"/>
                  <a:pt x="2214217" y="882287"/>
                </a:cubicBezTo>
                <a:cubicBezTo>
                  <a:pt x="2176244" y="872762"/>
                  <a:pt x="2199993" y="841964"/>
                  <a:pt x="2145446" y="870412"/>
                </a:cubicBezTo>
                <a:cubicBezTo>
                  <a:pt x="2090900" y="898860"/>
                  <a:pt x="2052927" y="924959"/>
                  <a:pt x="2041052" y="972393"/>
                </a:cubicBezTo>
                <a:cubicBezTo>
                  <a:pt x="2029177" y="1019828"/>
                  <a:pt x="2024478" y="1029289"/>
                  <a:pt x="2026828" y="1105235"/>
                </a:cubicBezTo>
                <a:cubicBezTo>
                  <a:pt x="2029177" y="1181118"/>
                  <a:pt x="2031590" y="1197755"/>
                  <a:pt x="2031590" y="1204867"/>
                </a:cubicBezTo>
                <a:cubicBezTo>
                  <a:pt x="2031590" y="1211979"/>
                  <a:pt x="2043465" y="1240427"/>
                  <a:pt x="1972282" y="1164544"/>
                </a:cubicBezTo>
                <a:cubicBezTo>
                  <a:pt x="1901098" y="1088662"/>
                  <a:pt x="1875000" y="1088662"/>
                  <a:pt x="1860776" y="1024590"/>
                </a:cubicBezTo>
                <a:cubicBezTo>
                  <a:pt x="1846552" y="960519"/>
                  <a:pt x="1841790" y="922609"/>
                  <a:pt x="1834677" y="889399"/>
                </a:cubicBezTo>
                <a:cubicBezTo>
                  <a:pt x="1827565" y="856188"/>
                  <a:pt x="1803816" y="832503"/>
                  <a:pt x="1784893" y="844314"/>
                </a:cubicBezTo>
                <a:cubicBezTo>
                  <a:pt x="1765907" y="856188"/>
                  <a:pt x="1768320" y="858538"/>
                  <a:pt x="1687611" y="830090"/>
                </a:cubicBezTo>
                <a:cubicBezTo>
                  <a:pt x="1606966" y="801642"/>
                  <a:pt x="1554769" y="789767"/>
                  <a:pt x="1531084" y="806341"/>
                </a:cubicBezTo>
                <a:cubicBezTo>
                  <a:pt x="1507335" y="822914"/>
                  <a:pt x="1495524" y="837202"/>
                  <a:pt x="1464663" y="849013"/>
                </a:cubicBezTo>
                <a:cubicBezTo>
                  <a:pt x="1433802" y="860887"/>
                  <a:pt x="1414878" y="889335"/>
                  <a:pt x="1414878" y="841901"/>
                </a:cubicBezTo>
                <a:cubicBezTo>
                  <a:pt x="1414878" y="794466"/>
                  <a:pt x="1412529" y="792117"/>
                  <a:pt x="1429102" y="768368"/>
                </a:cubicBezTo>
                <a:cubicBezTo>
                  <a:pt x="1445677" y="744619"/>
                  <a:pt x="1447835" y="701947"/>
                  <a:pt x="1414752" y="645051"/>
                </a:cubicBezTo>
                <a:cubicBezTo>
                  <a:pt x="1381668" y="588155"/>
                  <a:pt x="1369794" y="509859"/>
                  <a:pt x="1341346" y="497985"/>
                </a:cubicBezTo>
                <a:cubicBezTo>
                  <a:pt x="1312898" y="486110"/>
                  <a:pt x="1272576" y="443438"/>
                  <a:pt x="1270162" y="460012"/>
                </a:cubicBezTo>
                <a:cubicBezTo>
                  <a:pt x="1267813" y="476585"/>
                  <a:pt x="1303373" y="545419"/>
                  <a:pt x="1327058" y="578630"/>
                </a:cubicBezTo>
                <a:cubicBezTo>
                  <a:pt x="1350807" y="611840"/>
                  <a:pt x="1357919" y="583392"/>
                  <a:pt x="1367381" y="652163"/>
                </a:cubicBezTo>
                <a:cubicBezTo>
                  <a:pt x="1376842" y="720933"/>
                  <a:pt x="1360269" y="735157"/>
                  <a:pt x="1360269" y="775480"/>
                </a:cubicBezTo>
                <a:cubicBezTo>
                  <a:pt x="1360269" y="815802"/>
                  <a:pt x="1343695" y="820565"/>
                  <a:pt x="1374493" y="853775"/>
                </a:cubicBezTo>
                <a:cubicBezTo>
                  <a:pt x="1405353" y="886986"/>
                  <a:pt x="1429040" y="905972"/>
                  <a:pt x="1452789" y="910671"/>
                </a:cubicBezTo>
                <a:cubicBezTo>
                  <a:pt x="1476537" y="915370"/>
                  <a:pt x="1471775" y="917783"/>
                  <a:pt x="1533433" y="896447"/>
                </a:cubicBezTo>
                <a:cubicBezTo>
                  <a:pt x="1595092" y="875111"/>
                  <a:pt x="1578518" y="853775"/>
                  <a:pt x="1642527" y="867999"/>
                </a:cubicBezTo>
                <a:cubicBezTo>
                  <a:pt x="1706598" y="882223"/>
                  <a:pt x="1689961" y="851426"/>
                  <a:pt x="1739808" y="894098"/>
                </a:cubicBezTo>
                <a:cubicBezTo>
                  <a:pt x="1789592" y="936770"/>
                  <a:pt x="1787243" y="974743"/>
                  <a:pt x="1803880" y="998492"/>
                </a:cubicBezTo>
                <a:cubicBezTo>
                  <a:pt x="1820453" y="1022241"/>
                  <a:pt x="1851315" y="1105235"/>
                  <a:pt x="1875064" y="1133683"/>
                </a:cubicBezTo>
                <a:cubicBezTo>
                  <a:pt x="1898812" y="1162131"/>
                  <a:pt x="1943834" y="1226203"/>
                  <a:pt x="1950946" y="1235664"/>
                </a:cubicBezTo>
                <a:cubicBezTo>
                  <a:pt x="1958058" y="1245126"/>
                  <a:pt x="1988919" y="1278336"/>
                  <a:pt x="2017367" y="1311547"/>
                </a:cubicBezTo>
                <a:cubicBezTo>
                  <a:pt x="2045814" y="1344757"/>
                  <a:pt x="2055339" y="1304435"/>
                  <a:pt x="2050577" y="1356632"/>
                </a:cubicBezTo>
                <a:cubicBezTo>
                  <a:pt x="2045814" y="1408829"/>
                  <a:pt x="2024478" y="1444389"/>
                  <a:pt x="1998380" y="1423053"/>
                </a:cubicBezTo>
                <a:cubicBezTo>
                  <a:pt x="1972282" y="1401717"/>
                  <a:pt x="1963964" y="1399812"/>
                  <a:pt x="1959265" y="1364252"/>
                </a:cubicBezTo>
                <a:cubicBezTo>
                  <a:pt x="1954502" y="1328692"/>
                  <a:pt x="1945358" y="1355870"/>
                  <a:pt x="1945040" y="1296624"/>
                </a:cubicBezTo>
                <a:cubicBezTo>
                  <a:pt x="1944723" y="1237315"/>
                  <a:pt x="1932023" y="1252301"/>
                  <a:pt x="1898812" y="1226203"/>
                </a:cubicBezTo>
                <a:cubicBezTo>
                  <a:pt x="1865602" y="1200104"/>
                  <a:pt x="1853727" y="1202454"/>
                  <a:pt x="1820517" y="1171656"/>
                </a:cubicBezTo>
                <a:cubicBezTo>
                  <a:pt x="1787306" y="1140795"/>
                  <a:pt x="1819310" y="1143018"/>
                  <a:pt x="1738665" y="1124031"/>
                </a:cubicBezTo>
                <a:cubicBezTo>
                  <a:pt x="1658020" y="1105045"/>
                  <a:pt x="1649702" y="1069612"/>
                  <a:pt x="1628365" y="1041164"/>
                </a:cubicBezTo>
                <a:cubicBezTo>
                  <a:pt x="1607030" y="1012716"/>
                  <a:pt x="1580931" y="958169"/>
                  <a:pt x="1554833" y="958169"/>
                </a:cubicBezTo>
                <a:lnTo>
                  <a:pt x="1505049" y="958169"/>
                </a:lnTo>
                <a:cubicBezTo>
                  <a:pt x="1505049" y="958169"/>
                  <a:pt x="1509811" y="967631"/>
                  <a:pt x="1557246" y="1010366"/>
                </a:cubicBezTo>
                <a:cubicBezTo>
                  <a:pt x="1604680" y="1053038"/>
                  <a:pt x="1559595" y="1053038"/>
                  <a:pt x="1633128" y="1105235"/>
                </a:cubicBezTo>
                <a:cubicBezTo>
                  <a:pt x="1706661" y="1157432"/>
                  <a:pt x="1716123" y="1162131"/>
                  <a:pt x="1758858" y="1181118"/>
                </a:cubicBezTo>
                <a:cubicBezTo>
                  <a:pt x="1801530" y="1200104"/>
                  <a:pt x="1746984" y="1159782"/>
                  <a:pt x="1815754" y="1207216"/>
                </a:cubicBezTo>
                <a:cubicBezTo>
                  <a:pt x="1884525" y="1254651"/>
                  <a:pt x="1896399" y="1257000"/>
                  <a:pt x="1905861" y="1278400"/>
                </a:cubicBezTo>
                <a:cubicBezTo>
                  <a:pt x="1915322" y="1299736"/>
                  <a:pt x="1934309" y="1361394"/>
                  <a:pt x="1896399" y="1370919"/>
                </a:cubicBezTo>
                <a:cubicBezTo>
                  <a:pt x="1858489" y="1380444"/>
                  <a:pt x="1799117" y="1392255"/>
                  <a:pt x="1732760" y="1373269"/>
                </a:cubicBezTo>
                <a:cubicBezTo>
                  <a:pt x="1666339" y="1354282"/>
                  <a:pt x="1647352" y="1337709"/>
                  <a:pt x="1607030" y="1359045"/>
                </a:cubicBezTo>
                <a:cubicBezTo>
                  <a:pt x="1566707" y="1380381"/>
                  <a:pt x="1552483" y="1394605"/>
                  <a:pt x="1512161" y="1401717"/>
                </a:cubicBezTo>
                <a:cubicBezTo>
                  <a:pt x="1471839" y="1408829"/>
                  <a:pt x="1462377" y="1401717"/>
                  <a:pt x="1417292" y="1408829"/>
                </a:cubicBezTo>
                <a:cubicBezTo>
                  <a:pt x="1372207" y="1415941"/>
                  <a:pt x="1350871" y="1404066"/>
                  <a:pt x="1291562" y="1430165"/>
                </a:cubicBezTo>
                <a:cubicBezTo>
                  <a:pt x="1232252" y="1456263"/>
                  <a:pt x="1222791" y="1461026"/>
                  <a:pt x="1189581" y="1479949"/>
                </a:cubicBezTo>
                <a:cubicBezTo>
                  <a:pt x="1156370" y="1498935"/>
                  <a:pt x="1123160" y="1489410"/>
                  <a:pt x="1092299" y="1475186"/>
                </a:cubicBezTo>
                <a:cubicBezTo>
                  <a:pt x="1061438" y="1460962"/>
                  <a:pt x="992667" y="1413528"/>
                  <a:pt x="926246" y="1401653"/>
                </a:cubicBezTo>
                <a:cubicBezTo>
                  <a:pt x="859825" y="1389779"/>
                  <a:pt x="817153" y="1387429"/>
                  <a:pt x="793404" y="1382667"/>
                </a:cubicBezTo>
                <a:cubicBezTo>
                  <a:pt x="769655" y="1377904"/>
                  <a:pt x="717522" y="1392128"/>
                  <a:pt x="734095" y="1396891"/>
                </a:cubicBezTo>
                <a:cubicBezTo>
                  <a:pt x="750669" y="1401653"/>
                  <a:pt x="885924" y="1408765"/>
                  <a:pt x="945233" y="1444325"/>
                </a:cubicBezTo>
                <a:cubicBezTo>
                  <a:pt x="1004541" y="1479885"/>
                  <a:pt x="983206" y="1508397"/>
                  <a:pt x="1089949" y="1536845"/>
                </a:cubicBezTo>
                <a:cubicBezTo>
                  <a:pt x="1196693" y="1565293"/>
                  <a:pt x="1126144" y="1570182"/>
                  <a:pt x="1213902" y="1525097"/>
                </a:cubicBezTo>
                <a:cubicBezTo>
                  <a:pt x="1301658" y="1480012"/>
                  <a:pt x="1312961" y="1498872"/>
                  <a:pt x="1346108" y="1491760"/>
                </a:cubicBezTo>
                <a:cubicBezTo>
                  <a:pt x="1379319" y="1484648"/>
                  <a:pt x="1424403" y="1449088"/>
                  <a:pt x="1448090" y="1444325"/>
                </a:cubicBezTo>
                <a:cubicBezTo>
                  <a:pt x="1471839" y="1439563"/>
                  <a:pt x="1452852" y="1465661"/>
                  <a:pt x="1526385" y="1441976"/>
                </a:cubicBezTo>
                <a:cubicBezTo>
                  <a:pt x="1599918" y="1418227"/>
                  <a:pt x="1542958" y="1394541"/>
                  <a:pt x="1628365" y="1408765"/>
                </a:cubicBezTo>
                <a:cubicBezTo>
                  <a:pt x="1713773" y="1422989"/>
                  <a:pt x="1690024" y="1430101"/>
                  <a:pt x="1768320" y="1432514"/>
                </a:cubicBezTo>
                <a:cubicBezTo>
                  <a:pt x="1846615" y="1434864"/>
                  <a:pt x="1770669" y="1408765"/>
                  <a:pt x="1875064" y="1432514"/>
                </a:cubicBezTo>
                <a:cubicBezTo>
                  <a:pt x="1979457" y="1456263"/>
                  <a:pt x="2008477" y="1458295"/>
                  <a:pt x="1989490" y="1534178"/>
                </a:cubicBezTo>
                <a:cubicBezTo>
                  <a:pt x="1970503" y="1610060"/>
                  <a:pt x="1977044" y="1586692"/>
                  <a:pt x="1953295" y="1631714"/>
                </a:cubicBezTo>
                <a:cubicBezTo>
                  <a:pt x="1929546" y="1676799"/>
                  <a:pt x="1901098" y="1757444"/>
                  <a:pt x="1875000" y="1778780"/>
                </a:cubicBezTo>
                <a:cubicBezTo>
                  <a:pt x="1848902" y="1800116"/>
                  <a:pt x="1812135" y="1847423"/>
                  <a:pt x="1781337" y="1871109"/>
                </a:cubicBezTo>
                <a:cubicBezTo>
                  <a:pt x="1750477" y="1894858"/>
                  <a:pt x="1758795" y="1918734"/>
                  <a:pt x="1694787" y="1904446"/>
                </a:cubicBezTo>
                <a:cubicBezTo>
                  <a:pt x="1630715" y="1890222"/>
                  <a:pt x="1595155" y="1823801"/>
                  <a:pt x="1542958" y="1807164"/>
                </a:cubicBezTo>
                <a:cubicBezTo>
                  <a:pt x="1490761" y="1790591"/>
                  <a:pt x="1424340" y="1776303"/>
                  <a:pt x="1407767" y="1762079"/>
                </a:cubicBezTo>
                <a:cubicBezTo>
                  <a:pt x="1391193" y="1747855"/>
                  <a:pt x="1365095" y="1676672"/>
                  <a:pt x="1424340" y="1660098"/>
                </a:cubicBezTo>
                <a:cubicBezTo>
                  <a:pt x="1483649" y="1643525"/>
                  <a:pt x="1482443" y="1632666"/>
                  <a:pt x="1532290" y="1611330"/>
                </a:cubicBezTo>
                <a:cubicBezTo>
                  <a:pt x="1582074" y="1589994"/>
                  <a:pt x="1600807" y="1587327"/>
                  <a:pt x="1609379" y="1579453"/>
                </a:cubicBezTo>
                <a:cubicBezTo>
                  <a:pt x="1625254" y="1564975"/>
                  <a:pt x="1559595" y="1560467"/>
                  <a:pt x="1540609" y="1572341"/>
                </a:cubicBezTo>
                <a:cubicBezTo>
                  <a:pt x="1521622" y="1584216"/>
                  <a:pt x="1526385" y="1584216"/>
                  <a:pt x="1455202" y="1607901"/>
                </a:cubicBezTo>
                <a:cubicBezTo>
                  <a:pt x="1384018" y="1631650"/>
                  <a:pt x="1360332" y="1619776"/>
                  <a:pt x="1343695" y="1650573"/>
                </a:cubicBezTo>
                <a:cubicBezTo>
                  <a:pt x="1327122" y="1681434"/>
                  <a:pt x="1348458" y="1738330"/>
                  <a:pt x="1308135" y="1735981"/>
                </a:cubicBezTo>
                <a:cubicBezTo>
                  <a:pt x="1267813" y="1733631"/>
                  <a:pt x="1151608" y="1664797"/>
                  <a:pt x="1248827" y="1731218"/>
                </a:cubicBezTo>
                <a:cubicBezTo>
                  <a:pt x="1346108" y="1797639"/>
                  <a:pt x="1398242" y="1814213"/>
                  <a:pt x="1426753" y="1823738"/>
                </a:cubicBezTo>
                <a:cubicBezTo>
                  <a:pt x="1455202" y="1833199"/>
                  <a:pt x="1457615" y="1818975"/>
                  <a:pt x="1490825" y="1852186"/>
                </a:cubicBezTo>
                <a:cubicBezTo>
                  <a:pt x="1524035" y="1885396"/>
                  <a:pt x="1616555" y="1911495"/>
                  <a:pt x="1626016" y="1928068"/>
                </a:cubicBezTo>
                <a:cubicBezTo>
                  <a:pt x="1635477" y="1944642"/>
                  <a:pt x="1642589" y="1942292"/>
                  <a:pt x="1649765" y="1951817"/>
                </a:cubicBezTo>
                <a:cubicBezTo>
                  <a:pt x="1656877" y="1961279"/>
                  <a:pt x="1602331" y="2065673"/>
                  <a:pt x="1616555" y="2082246"/>
                </a:cubicBezTo>
                <a:cubicBezTo>
                  <a:pt x="1630778" y="2098820"/>
                  <a:pt x="1618333" y="2129363"/>
                  <a:pt x="1601759" y="2160224"/>
                </a:cubicBezTo>
                <a:cubicBezTo>
                  <a:pt x="1585186" y="2191085"/>
                  <a:pt x="1573883" y="2224613"/>
                  <a:pt x="1573883" y="2224613"/>
                </a:cubicBezTo>
                <a:cubicBezTo>
                  <a:pt x="1573883" y="2224613"/>
                  <a:pt x="1564421" y="2255474"/>
                  <a:pt x="1516987" y="2276810"/>
                </a:cubicBezTo>
                <a:cubicBezTo>
                  <a:pt x="1469552" y="2298146"/>
                  <a:pt x="1507526" y="2310021"/>
                  <a:pt x="1426880" y="2302909"/>
                </a:cubicBezTo>
                <a:cubicBezTo>
                  <a:pt x="1346235" y="2295797"/>
                  <a:pt x="1377096" y="2307671"/>
                  <a:pt x="1313025" y="2291034"/>
                </a:cubicBezTo>
                <a:cubicBezTo>
                  <a:pt x="1248953" y="2274461"/>
                  <a:pt x="1267939" y="2241250"/>
                  <a:pt x="1173071" y="2236488"/>
                </a:cubicBezTo>
                <a:cubicBezTo>
                  <a:pt x="1078202" y="2231725"/>
                  <a:pt x="1139860" y="2210389"/>
                  <a:pt x="1026005" y="2205627"/>
                </a:cubicBezTo>
                <a:cubicBezTo>
                  <a:pt x="912149" y="2200864"/>
                  <a:pt x="920976" y="2224994"/>
                  <a:pt x="855253" y="2207976"/>
                </a:cubicBezTo>
                <a:cubicBezTo>
                  <a:pt x="781720" y="2188990"/>
                  <a:pt x="788832" y="2222200"/>
                  <a:pt x="781720" y="2224550"/>
                </a:cubicBezTo>
                <a:cubicBezTo>
                  <a:pt x="774608" y="2226899"/>
                  <a:pt x="857602" y="2258014"/>
                  <a:pt x="916912" y="2256681"/>
                </a:cubicBezTo>
                <a:cubicBezTo>
                  <a:pt x="976221" y="2255347"/>
                  <a:pt x="935898" y="2229566"/>
                  <a:pt x="1030767" y="2256681"/>
                </a:cubicBezTo>
                <a:cubicBezTo>
                  <a:pt x="1125636" y="2283795"/>
                  <a:pt x="1109063" y="2274334"/>
                  <a:pt x="1125636" y="2283795"/>
                </a:cubicBezTo>
                <a:cubicBezTo>
                  <a:pt x="1142210" y="2293257"/>
                  <a:pt x="1177833" y="2293257"/>
                  <a:pt x="1135098" y="2340691"/>
                </a:cubicBezTo>
                <a:cubicBezTo>
                  <a:pt x="1092426" y="2388126"/>
                  <a:pt x="1068677" y="2418987"/>
                  <a:pt x="1037815" y="2440323"/>
                </a:cubicBezTo>
                <a:cubicBezTo>
                  <a:pt x="1006955" y="2461659"/>
                  <a:pt x="973744" y="2468771"/>
                  <a:pt x="940534" y="2494869"/>
                </a:cubicBezTo>
                <a:cubicBezTo>
                  <a:pt x="907323" y="2520968"/>
                  <a:pt x="907323" y="2523317"/>
                  <a:pt x="878875" y="2539954"/>
                </a:cubicBezTo>
                <a:cubicBezTo>
                  <a:pt x="850427" y="2556528"/>
                  <a:pt x="857540" y="2594501"/>
                  <a:pt x="805342" y="2570815"/>
                </a:cubicBezTo>
                <a:cubicBezTo>
                  <a:pt x="753145" y="2547066"/>
                  <a:pt x="770481" y="2539954"/>
                  <a:pt x="730984" y="2532842"/>
                </a:cubicBezTo>
                <a:cubicBezTo>
                  <a:pt x="691487" y="2525730"/>
                  <a:pt x="670151" y="2535192"/>
                  <a:pt x="651165" y="2494869"/>
                </a:cubicBezTo>
                <a:cubicBezTo>
                  <a:pt x="632177" y="2454547"/>
                  <a:pt x="670151" y="2464008"/>
                  <a:pt x="610841" y="2418987"/>
                </a:cubicBezTo>
                <a:cubicBezTo>
                  <a:pt x="551533" y="2373902"/>
                  <a:pt x="534959" y="2350216"/>
                  <a:pt x="530197" y="2357328"/>
                </a:cubicBezTo>
                <a:cubicBezTo>
                  <a:pt x="525434" y="2364440"/>
                  <a:pt x="568170" y="2428512"/>
                  <a:pt x="587093" y="2456960"/>
                </a:cubicBezTo>
                <a:cubicBezTo>
                  <a:pt x="606015" y="2485408"/>
                  <a:pt x="632177" y="2494933"/>
                  <a:pt x="610841" y="2504394"/>
                </a:cubicBezTo>
                <a:cubicBezTo>
                  <a:pt x="589506" y="2513856"/>
                  <a:pt x="589506" y="2509157"/>
                  <a:pt x="558645" y="2511506"/>
                </a:cubicBezTo>
                <a:cubicBezTo>
                  <a:pt x="527784" y="2513856"/>
                  <a:pt x="435327" y="2509157"/>
                  <a:pt x="518322" y="2523381"/>
                </a:cubicBezTo>
                <a:cubicBezTo>
                  <a:pt x="601316" y="2537605"/>
                  <a:pt x="596618" y="2528143"/>
                  <a:pt x="636940" y="2537605"/>
                </a:cubicBezTo>
                <a:cubicBezTo>
                  <a:pt x="677263" y="2547066"/>
                  <a:pt x="667802" y="2530493"/>
                  <a:pt x="703361" y="2561354"/>
                </a:cubicBezTo>
                <a:cubicBezTo>
                  <a:pt x="738921" y="2592215"/>
                  <a:pt x="710473" y="2601676"/>
                  <a:pt x="750796" y="2613551"/>
                </a:cubicBezTo>
                <a:cubicBezTo>
                  <a:pt x="791118" y="2625425"/>
                  <a:pt x="805342" y="2620663"/>
                  <a:pt x="824328" y="2623012"/>
                </a:cubicBezTo>
                <a:cubicBezTo>
                  <a:pt x="832647" y="2624028"/>
                  <a:pt x="843189" y="2626886"/>
                  <a:pt x="845919" y="2630188"/>
                </a:cubicBezTo>
                <a:cubicBezTo>
                  <a:pt x="849411" y="2634379"/>
                  <a:pt x="839886" y="2639332"/>
                  <a:pt x="795881" y="2641999"/>
                </a:cubicBezTo>
                <a:cubicBezTo>
                  <a:pt x="717585" y="2646761"/>
                  <a:pt x="677263" y="2637236"/>
                  <a:pt x="632241" y="2653873"/>
                </a:cubicBezTo>
                <a:cubicBezTo>
                  <a:pt x="587156" y="2670447"/>
                  <a:pt x="629891" y="2665748"/>
                  <a:pt x="563471" y="2679972"/>
                </a:cubicBezTo>
                <a:cubicBezTo>
                  <a:pt x="497050" y="2694196"/>
                  <a:pt x="530260" y="2710833"/>
                  <a:pt x="454377" y="2677622"/>
                </a:cubicBezTo>
                <a:cubicBezTo>
                  <a:pt x="378495" y="2644412"/>
                  <a:pt x="366621" y="2651524"/>
                  <a:pt x="326298" y="2627838"/>
                </a:cubicBezTo>
                <a:cubicBezTo>
                  <a:pt x="285976" y="2604089"/>
                  <a:pt x="252765" y="2577292"/>
                  <a:pt x="248002" y="2527445"/>
                </a:cubicBezTo>
                <a:cubicBezTo>
                  <a:pt x="243240" y="2477661"/>
                  <a:pt x="234985" y="2485090"/>
                  <a:pt x="224889" y="2452705"/>
                </a:cubicBezTo>
                <a:cubicBezTo>
                  <a:pt x="214728" y="2420320"/>
                  <a:pt x="191678" y="2344819"/>
                  <a:pt x="181582" y="232392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35CEE6CB-16D9-BEF0-678E-299F1413D44D}"/>
              </a:ext>
            </a:extLst>
          </p:cNvPr>
          <p:cNvGrpSpPr/>
          <p:nvPr/>
        </p:nvGrpSpPr>
        <p:grpSpPr>
          <a:xfrm rot="2973975">
            <a:off x="12713123" y="1939005"/>
            <a:ext cx="84509" cy="45719"/>
            <a:chOff x="7550965" y="1684879"/>
            <a:chExt cx="1512194" cy="741715"/>
          </a:xfrm>
        </p:grpSpPr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CA36519C-33F8-4205-6711-F2D950FCD6BE}"/>
                </a:ext>
              </a:extLst>
            </p:cNvPr>
            <p:cNvSpPr/>
            <p:nvPr/>
          </p:nvSpPr>
          <p:spPr>
            <a:xfrm>
              <a:off x="7625778" y="1684879"/>
              <a:ext cx="1437381" cy="741715"/>
            </a:xfrm>
            <a:custGeom>
              <a:avLst/>
              <a:gdLst>
                <a:gd name="connsiteX0" fmla="*/ 1430591 w 1437381"/>
                <a:gd name="connsiteY0" fmla="*/ 419574 h 741715"/>
                <a:gd name="connsiteX1" fmla="*/ 621347 w 1437381"/>
                <a:gd name="connsiteY1" fmla="*/ 6443 h 741715"/>
                <a:gd name="connsiteX2" fmla="*/ 74993 w 1437381"/>
                <a:gd name="connsiteY2" fmla="*/ 142015 h 741715"/>
                <a:gd name="connsiteX3" fmla="*/ 0 w 1437381"/>
                <a:gd name="connsiteY3" fmla="*/ 505680 h 741715"/>
                <a:gd name="connsiteX4" fmla="*/ 228219 w 1437381"/>
                <a:gd name="connsiteY4" fmla="*/ 546955 h 741715"/>
                <a:gd name="connsiteX5" fmla="*/ 612902 w 1437381"/>
                <a:gd name="connsiteY5" fmla="*/ 736883 h 741715"/>
                <a:gd name="connsiteX6" fmla="*/ 713613 w 1437381"/>
                <a:gd name="connsiteY6" fmla="*/ 576101 h 741715"/>
                <a:gd name="connsiteX7" fmla="*/ 653352 w 1437381"/>
                <a:gd name="connsiteY7" fmla="*/ 474057 h 741715"/>
                <a:gd name="connsiteX8" fmla="*/ 1430591 w 1437381"/>
                <a:gd name="connsiteY8" fmla="*/ 419574 h 741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7381" h="741715">
                  <a:moveTo>
                    <a:pt x="1430591" y="419574"/>
                  </a:moveTo>
                  <a:cubicBezTo>
                    <a:pt x="1497647" y="173130"/>
                    <a:pt x="1056450" y="-40166"/>
                    <a:pt x="621347" y="6443"/>
                  </a:cubicBezTo>
                  <a:cubicBezTo>
                    <a:pt x="186245" y="53115"/>
                    <a:pt x="247015" y="164177"/>
                    <a:pt x="74993" y="142015"/>
                  </a:cubicBezTo>
                  <a:lnTo>
                    <a:pt x="0" y="505680"/>
                  </a:lnTo>
                  <a:cubicBezTo>
                    <a:pt x="0" y="505680"/>
                    <a:pt x="46165" y="481232"/>
                    <a:pt x="228219" y="546955"/>
                  </a:cubicBezTo>
                  <a:cubicBezTo>
                    <a:pt x="410273" y="612677"/>
                    <a:pt x="414338" y="712944"/>
                    <a:pt x="612902" y="736883"/>
                  </a:cubicBezTo>
                  <a:cubicBezTo>
                    <a:pt x="811466" y="760823"/>
                    <a:pt x="898969" y="694021"/>
                    <a:pt x="713613" y="576101"/>
                  </a:cubicBezTo>
                  <a:cubicBezTo>
                    <a:pt x="651573" y="536668"/>
                    <a:pt x="601852" y="525238"/>
                    <a:pt x="653352" y="474057"/>
                  </a:cubicBezTo>
                  <a:cubicBezTo>
                    <a:pt x="818007" y="310417"/>
                    <a:pt x="1395031" y="550384"/>
                    <a:pt x="1430591" y="41957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ECA5C6A9-3AFD-8B82-5654-9AE73A3E8BA1}"/>
                </a:ext>
              </a:extLst>
            </p:cNvPr>
            <p:cNvSpPr/>
            <p:nvPr/>
          </p:nvSpPr>
          <p:spPr>
            <a:xfrm>
              <a:off x="7550965" y="1732081"/>
              <a:ext cx="303106" cy="499849"/>
            </a:xfrm>
            <a:custGeom>
              <a:avLst/>
              <a:gdLst>
                <a:gd name="connsiteX0" fmla="*/ 93736 w 303106"/>
                <a:gd name="connsiteY0" fmla="*/ 21852 h 499849"/>
                <a:gd name="connsiteX1" fmla="*/ 292364 w 303106"/>
                <a:gd name="connsiteY1" fmla="*/ 71128 h 499849"/>
                <a:gd name="connsiteX2" fmla="*/ 156283 w 303106"/>
                <a:gd name="connsiteY2" fmla="*/ 419806 h 499849"/>
                <a:gd name="connsiteX3" fmla="*/ 136471 w 303106"/>
                <a:gd name="connsiteY3" fmla="*/ 491498 h 499849"/>
                <a:gd name="connsiteX4" fmla="*/ 9471 w 303106"/>
                <a:gd name="connsiteY4" fmla="*/ 407741 h 499849"/>
                <a:gd name="connsiteX5" fmla="*/ 93800 w 303106"/>
                <a:gd name="connsiteY5" fmla="*/ 21915 h 49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3106" h="499849">
                  <a:moveTo>
                    <a:pt x="93736" y="21852"/>
                  </a:moveTo>
                  <a:cubicBezTo>
                    <a:pt x="158189" y="-13010"/>
                    <a:pt x="350276" y="-12629"/>
                    <a:pt x="292364" y="71128"/>
                  </a:cubicBezTo>
                  <a:cubicBezTo>
                    <a:pt x="234452" y="154884"/>
                    <a:pt x="142694" y="353004"/>
                    <a:pt x="156283" y="419806"/>
                  </a:cubicBezTo>
                  <a:cubicBezTo>
                    <a:pt x="169872" y="486608"/>
                    <a:pt x="238897" y="498038"/>
                    <a:pt x="136471" y="491498"/>
                  </a:cubicBezTo>
                  <a:cubicBezTo>
                    <a:pt x="33982" y="484957"/>
                    <a:pt x="-23930" y="547314"/>
                    <a:pt x="9471" y="407741"/>
                  </a:cubicBezTo>
                  <a:cubicBezTo>
                    <a:pt x="42872" y="268168"/>
                    <a:pt x="42238" y="49792"/>
                    <a:pt x="93800" y="219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EE50817D-67D3-A440-3BDF-6217C36B5118}"/>
              </a:ext>
            </a:extLst>
          </p:cNvPr>
          <p:cNvSpPr txBox="1"/>
          <p:nvPr/>
        </p:nvSpPr>
        <p:spPr>
          <a:xfrm>
            <a:off x="1336410" y="2106034"/>
            <a:ext cx="439256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bg1"/>
                </a:solidFill>
                <a:latin typeface="Ink Free" panose="03080402000500000000" pitchFamily="66" charset="0"/>
              </a:rPr>
              <a:t>Click on the objects to complete your snowman </a:t>
            </a:r>
          </a:p>
        </p:txBody>
      </p:sp>
      <p:sp>
        <p:nvSpPr>
          <p:cNvPr id="139" name="Freeform: Shape 138">
            <a:hlinkClick r:id="rId2" action="ppaction://hlinksldjump"/>
            <a:extLst>
              <a:ext uri="{FF2B5EF4-FFF2-40B4-BE49-F238E27FC236}">
                <a16:creationId xmlns:a16="http://schemas.microsoft.com/office/drawing/2014/main" id="{A78C67B7-3CE6-E1C1-5A02-2F0BCE9605C3}"/>
              </a:ext>
            </a:extLst>
          </p:cNvPr>
          <p:cNvSpPr/>
          <p:nvPr/>
        </p:nvSpPr>
        <p:spPr>
          <a:xfrm>
            <a:off x="636224" y="5167330"/>
            <a:ext cx="1596159" cy="943904"/>
          </a:xfrm>
          <a:custGeom>
            <a:avLst/>
            <a:gdLst>
              <a:gd name="connsiteX0" fmla="*/ 1023370 w 1596159"/>
              <a:gd name="connsiteY0" fmla="*/ 181904 h 943904"/>
              <a:gd name="connsiteX1" fmla="*/ 1023370 w 1596159"/>
              <a:gd name="connsiteY1" fmla="*/ 181904 h 943904"/>
              <a:gd name="connsiteX2" fmla="*/ 1004320 w 1596159"/>
              <a:gd name="connsiteY2" fmla="*/ 39029 h 943904"/>
              <a:gd name="connsiteX3" fmla="*/ 975745 w 1596159"/>
              <a:gd name="connsiteY3" fmla="*/ 929 h 943904"/>
              <a:gd name="connsiteX4" fmla="*/ 851920 w 1596159"/>
              <a:gd name="connsiteY4" fmla="*/ 19979 h 943904"/>
              <a:gd name="connsiteX5" fmla="*/ 804295 w 1596159"/>
              <a:gd name="connsiteY5" fmla="*/ 77129 h 943904"/>
              <a:gd name="connsiteX6" fmla="*/ 766195 w 1596159"/>
              <a:gd name="connsiteY6" fmla="*/ 143804 h 943904"/>
              <a:gd name="connsiteX7" fmla="*/ 718570 w 1596159"/>
              <a:gd name="connsiteY7" fmla="*/ 153329 h 943904"/>
              <a:gd name="connsiteX8" fmla="*/ 642370 w 1596159"/>
              <a:gd name="connsiteY8" fmla="*/ 124754 h 943904"/>
              <a:gd name="connsiteX9" fmla="*/ 604270 w 1596159"/>
              <a:gd name="connsiteY9" fmla="*/ 96179 h 943904"/>
              <a:gd name="connsiteX10" fmla="*/ 461395 w 1596159"/>
              <a:gd name="connsiteY10" fmla="*/ 48554 h 943904"/>
              <a:gd name="connsiteX11" fmla="*/ 356620 w 1596159"/>
              <a:gd name="connsiteY11" fmla="*/ 58079 h 943904"/>
              <a:gd name="connsiteX12" fmla="*/ 413770 w 1596159"/>
              <a:gd name="connsiteY12" fmla="*/ 181904 h 943904"/>
              <a:gd name="connsiteX13" fmla="*/ 432820 w 1596159"/>
              <a:gd name="connsiteY13" fmla="*/ 220004 h 943904"/>
              <a:gd name="connsiteX14" fmla="*/ 289945 w 1596159"/>
              <a:gd name="connsiteY14" fmla="*/ 210479 h 943904"/>
              <a:gd name="connsiteX15" fmla="*/ 232795 w 1596159"/>
              <a:gd name="connsiteY15" fmla="*/ 191429 h 943904"/>
              <a:gd name="connsiteX16" fmla="*/ 128020 w 1596159"/>
              <a:gd name="connsiteY16" fmla="*/ 172379 h 943904"/>
              <a:gd name="connsiteX17" fmla="*/ 118495 w 1596159"/>
              <a:gd name="connsiteY17" fmla="*/ 210479 h 943904"/>
              <a:gd name="connsiteX18" fmla="*/ 137545 w 1596159"/>
              <a:gd name="connsiteY18" fmla="*/ 248579 h 943904"/>
              <a:gd name="connsiteX19" fmla="*/ 213745 w 1596159"/>
              <a:gd name="connsiteY19" fmla="*/ 315254 h 943904"/>
              <a:gd name="connsiteX20" fmla="*/ 261370 w 1596159"/>
              <a:gd name="connsiteY20" fmla="*/ 372404 h 943904"/>
              <a:gd name="connsiteX21" fmla="*/ 270895 w 1596159"/>
              <a:gd name="connsiteY21" fmla="*/ 400979 h 943904"/>
              <a:gd name="connsiteX22" fmla="*/ 242320 w 1596159"/>
              <a:gd name="connsiteY22" fmla="*/ 410504 h 943904"/>
              <a:gd name="connsiteX23" fmla="*/ 99445 w 1596159"/>
              <a:gd name="connsiteY23" fmla="*/ 496229 h 943904"/>
              <a:gd name="connsiteX24" fmla="*/ 32770 w 1596159"/>
              <a:gd name="connsiteY24" fmla="*/ 543854 h 943904"/>
              <a:gd name="connsiteX25" fmla="*/ 4195 w 1596159"/>
              <a:gd name="connsiteY25" fmla="*/ 610529 h 943904"/>
              <a:gd name="connsiteX26" fmla="*/ 89920 w 1596159"/>
              <a:gd name="connsiteY26" fmla="*/ 934379 h 943904"/>
              <a:gd name="connsiteX27" fmla="*/ 128020 w 1596159"/>
              <a:gd name="connsiteY27" fmla="*/ 943904 h 943904"/>
              <a:gd name="connsiteX28" fmla="*/ 337570 w 1596159"/>
              <a:gd name="connsiteY28" fmla="*/ 934379 h 943904"/>
              <a:gd name="connsiteX29" fmla="*/ 442345 w 1596159"/>
              <a:gd name="connsiteY29" fmla="*/ 915329 h 943904"/>
              <a:gd name="connsiteX30" fmla="*/ 470920 w 1596159"/>
              <a:gd name="connsiteY30" fmla="*/ 905804 h 943904"/>
              <a:gd name="connsiteX31" fmla="*/ 499495 w 1596159"/>
              <a:gd name="connsiteY31" fmla="*/ 886754 h 943904"/>
              <a:gd name="connsiteX32" fmla="*/ 509020 w 1596159"/>
              <a:gd name="connsiteY32" fmla="*/ 858179 h 943904"/>
              <a:gd name="connsiteX33" fmla="*/ 585220 w 1596159"/>
              <a:gd name="connsiteY33" fmla="*/ 781979 h 943904"/>
              <a:gd name="connsiteX34" fmla="*/ 613795 w 1596159"/>
              <a:gd name="connsiteY34" fmla="*/ 762929 h 943904"/>
              <a:gd name="connsiteX35" fmla="*/ 651895 w 1596159"/>
              <a:gd name="connsiteY35" fmla="*/ 753404 h 943904"/>
              <a:gd name="connsiteX36" fmla="*/ 680470 w 1596159"/>
              <a:gd name="connsiteY36" fmla="*/ 743879 h 943904"/>
              <a:gd name="connsiteX37" fmla="*/ 918595 w 1596159"/>
              <a:gd name="connsiteY37" fmla="*/ 781979 h 943904"/>
              <a:gd name="connsiteX38" fmla="*/ 966220 w 1596159"/>
              <a:gd name="connsiteY38" fmla="*/ 801029 h 943904"/>
              <a:gd name="connsiteX39" fmla="*/ 1051945 w 1596159"/>
              <a:gd name="connsiteY39" fmla="*/ 820079 h 943904"/>
              <a:gd name="connsiteX40" fmla="*/ 1175770 w 1596159"/>
              <a:gd name="connsiteY40" fmla="*/ 829604 h 943904"/>
              <a:gd name="connsiteX41" fmla="*/ 1251970 w 1596159"/>
              <a:gd name="connsiteY41" fmla="*/ 781979 h 943904"/>
              <a:gd name="connsiteX42" fmla="*/ 1280545 w 1596159"/>
              <a:gd name="connsiteY42" fmla="*/ 715304 h 943904"/>
              <a:gd name="connsiteX43" fmla="*/ 1394845 w 1596159"/>
              <a:gd name="connsiteY43" fmla="*/ 705779 h 943904"/>
              <a:gd name="connsiteX44" fmla="*/ 1566295 w 1596159"/>
              <a:gd name="connsiteY44" fmla="*/ 715304 h 943904"/>
              <a:gd name="connsiteX45" fmla="*/ 1594870 w 1596159"/>
              <a:gd name="connsiteY45" fmla="*/ 705779 h 943904"/>
              <a:gd name="connsiteX46" fmla="*/ 1566295 w 1596159"/>
              <a:gd name="connsiteY46" fmla="*/ 553379 h 943904"/>
              <a:gd name="connsiteX47" fmla="*/ 1528195 w 1596159"/>
              <a:gd name="connsiteY47" fmla="*/ 496229 h 943904"/>
              <a:gd name="connsiteX48" fmla="*/ 1518670 w 1596159"/>
              <a:gd name="connsiteY48" fmla="*/ 467654 h 943904"/>
              <a:gd name="connsiteX49" fmla="*/ 1480570 w 1596159"/>
              <a:gd name="connsiteY49" fmla="*/ 458129 h 943904"/>
              <a:gd name="connsiteX50" fmla="*/ 1385320 w 1596159"/>
              <a:gd name="connsiteY50" fmla="*/ 448604 h 943904"/>
              <a:gd name="connsiteX51" fmla="*/ 1337695 w 1596159"/>
              <a:gd name="connsiteY51" fmla="*/ 420029 h 943904"/>
              <a:gd name="connsiteX52" fmla="*/ 1299595 w 1596159"/>
              <a:gd name="connsiteY52" fmla="*/ 353354 h 943904"/>
              <a:gd name="connsiteX53" fmla="*/ 1309120 w 1596159"/>
              <a:gd name="connsiteY53" fmla="*/ 305729 h 943904"/>
              <a:gd name="connsiteX54" fmla="*/ 1309120 w 1596159"/>
              <a:gd name="connsiteY54" fmla="*/ 239054 h 943904"/>
              <a:gd name="connsiteX55" fmla="*/ 1261495 w 1596159"/>
              <a:gd name="connsiteY55" fmla="*/ 200954 h 943904"/>
              <a:gd name="connsiteX56" fmla="*/ 1156720 w 1596159"/>
              <a:gd name="connsiteY56" fmla="*/ 210479 h 943904"/>
              <a:gd name="connsiteX57" fmla="*/ 1128145 w 1596159"/>
              <a:gd name="connsiteY57" fmla="*/ 220004 h 943904"/>
              <a:gd name="connsiteX58" fmla="*/ 1061470 w 1596159"/>
              <a:gd name="connsiteY58" fmla="*/ 210479 h 943904"/>
              <a:gd name="connsiteX59" fmla="*/ 1023370 w 1596159"/>
              <a:gd name="connsiteY59" fmla="*/ 181904 h 943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1596159" h="943904">
                <a:moveTo>
                  <a:pt x="1023370" y="181904"/>
                </a:moveTo>
                <a:lnTo>
                  <a:pt x="1023370" y="181904"/>
                </a:lnTo>
                <a:cubicBezTo>
                  <a:pt x="1017020" y="134279"/>
                  <a:pt x="1016548" y="85494"/>
                  <a:pt x="1004320" y="39029"/>
                </a:cubicBezTo>
                <a:cubicBezTo>
                  <a:pt x="1000280" y="23677"/>
                  <a:pt x="991497" y="2898"/>
                  <a:pt x="975745" y="929"/>
                </a:cubicBezTo>
                <a:cubicBezTo>
                  <a:pt x="934307" y="-4251"/>
                  <a:pt x="893195" y="13629"/>
                  <a:pt x="851920" y="19979"/>
                </a:cubicBezTo>
                <a:cubicBezTo>
                  <a:pt x="825653" y="46246"/>
                  <a:pt x="821976" y="46187"/>
                  <a:pt x="804295" y="77129"/>
                </a:cubicBezTo>
                <a:cubicBezTo>
                  <a:pt x="801312" y="82349"/>
                  <a:pt x="776040" y="138178"/>
                  <a:pt x="766195" y="143804"/>
                </a:cubicBezTo>
                <a:cubicBezTo>
                  <a:pt x="752139" y="151836"/>
                  <a:pt x="734445" y="150154"/>
                  <a:pt x="718570" y="153329"/>
                </a:cubicBezTo>
                <a:cubicBezTo>
                  <a:pt x="682002" y="144187"/>
                  <a:pt x="675576" y="145508"/>
                  <a:pt x="642370" y="124754"/>
                </a:cubicBezTo>
                <a:cubicBezTo>
                  <a:pt x="628908" y="116340"/>
                  <a:pt x="618656" y="102892"/>
                  <a:pt x="604270" y="96179"/>
                </a:cubicBezTo>
                <a:cubicBezTo>
                  <a:pt x="542866" y="67524"/>
                  <a:pt x="515936" y="62189"/>
                  <a:pt x="461395" y="48554"/>
                </a:cubicBezTo>
                <a:cubicBezTo>
                  <a:pt x="426470" y="51729"/>
                  <a:pt x="378527" y="30695"/>
                  <a:pt x="356620" y="58079"/>
                </a:cubicBezTo>
                <a:cubicBezTo>
                  <a:pt x="331836" y="89059"/>
                  <a:pt x="397891" y="156498"/>
                  <a:pt x="413770" y="181904"/>
                </a:cubicBezTo>
                <a:cubicBezTo>
                  <a:pt x="421295" y="193945"/>
                  <a:pt x="446655" y="216811"/>
                  <a:pt x="432820" y="220004"/>
                </a:cubicBezTo>
                <a:cubicBezTo>
                  <a:pt x="386312" y="230737"/>
                  <a:pt x="337570" y="213654"/>
                  <a:pt x="289945" y="210479"/>
                </a:cubicBezTo>
                <a:cubicBezTo>
                  <a:pt x="270895" y="204129"/>
                  <a:pt x="252674" y="194269"/>
                  <a:pt x="232795" y="191429"/>
                </a:cubicBezTo>
                <a:cubicBezTo>
                  <a:pt x="153161" y="180053"/>
                  <a:pt x="187900" y="187349"/>
                  <a:pt x="128020" y="172379"/>
                </a:cubicBezTo>
                <a:cubicBezTo>
                  <a:pt x="124845" y="185079"/>
                  <a:pt x="116871" y="197489"/>
                  <a:pt x="118495" y="210479"/>
                </a:cubicBezTo>
                <a:cubicBezTo>
                  <a:pt x="120256" y="224568"/>
                  <a:pt x="130500" y="236251"/>
                  <a:pt x="137545" y="248579"/>
                </a:cubicBezTo>
                <a:cubicBezTo>
                  <a:pt x="164941" y="296522"/>
                  <a:pt x="155779" y="270169"/>
                  <a:pt x="213745" y="315254"/>
                </a:cubicBezTo>
                <a:cubicBezTo>
                  <a:pt x="230980" y="328659"/>
                  <a:pt x="251364" y="352392"/>
                  <a:pt x="261370" y="372404"/>
                </a:cubicBezTo>
                <a:cubicBezTo>
                  <a:pt x="265860" y="381384"/>
                  <a:pt x="267720" y="391454"/>
                  <a:pt x="270895" y="400979"/>
                </a:cubicBezTo>
                <a:cubicBezTo>
                  <a:pt x="261370" y="404154"/>
                  <a:pt x="250929" y="405338"/>
                  <a:pt x="242320" y="410504"/>
                </a:cubicBezTo>
                <a:cubicBezTo>
                  <a:pt x="89003" y="502494"/>
                  <a:pt x="178184" y="469983"/>
                  <a:pt x="99445" y="496229"/>
                </a:cubicBezTo>
                <a:cubicBezTo>
                  <a:pt x="77220" y="512104"/>
                  <a:pt x="52083" y="524541"/>
                  <a:pt x="32770" y="543854"/>
                </a:cubicBezTo>
                <a:cubicBezTo>
                  <a:pt x="21000" y="555624"/>
                  <a:pt x="9887" y="593452"/>
                  <a:pt x="4195" y="610529"/>
                </a:cubicBezTo>
                <a:cubicBezTo>
                  <a:pt x="19328" y="829954"/>
                  <a:pt x="-50142" y="857981"/>
                  <a:pt x="89920" y="934379"/>
                </a:cubicBezTo>
                <a:cubicBezTo>
                  <a:pt x="101412" y="940648"/>
                  <a:pt x="115320" y="940729"/>
                  <a:pt x="128020" y="943904"/>
                </a:cubicBezTo>
                <a:cubicBezTo>
                  <a:pt x="197870" y="940729"/>
                  <a:pt x="267814" y="939190"/>
                  <a:pt x="337570" y="934379"/>
                </a:cubicBezTo>
                <a:cubicBezTo>
                  <a:pt x="373135" y="931926"/>
                  <a:pt x="408161" y="925096"/>
                  <a:pt x="442345" y="915329"/>
                </a:cubicBezTo>
                <a:cubicBezTo>
                  <a:pt x="451999" y="912571"/>
                  <a:pt x="461940" y="910294"/>
                  <a:pt x="470920" y="905804"/>
                </a:cubicBezTo>
                <a:cubicBezTo>
                  <a:pt x="481159" y="900684"/>
                  <a:pt x="489970" y="893104"/>
                  <a:pt x="499495" y="886754"/>
                </a:cubicBezTo>
                <a:cubicBezTo>
                  <a:pt x="502670" y="877229"/>
                  <a:pt x="504039" y="866896"/>
                  <a:pt x="509020" y="858179"/>
                </a:cubicBezTo>
                <a:cubicBezTo>
                  <a:pt x="530461" y="820658"/>
                  <a:pt x="549956" y="808427"/>
                  <a:pt x="585220" y="781979"/>
                </a:cubicBezTo>
                <a:cubicBezTo>
                  <a:pt x="594378" y="775110"/>
                  <a:pt x="603273" y="767438"/>
                  <a:pt x="613795" y="762929"/>
                </a:cubicBezTo>
                <a:cubicBezTo>
                  <a:pt x="625827" y="757772"/>
                  <a:pt x="639308" y="757000"/>
                  <a:pt x="651895" y="753404"/>
                </a:cubicBezTo>
                <a:cubicBezTo>
                  <a:pt x="661549" y="750646"/>
                  <a:pt x="670945" y="747054"/>
                  <a:pt x="680470" y="743879"/>
                </a:cubicBezTo>
                <a:cubicBezTo>
                  <a:pt x="759845" y="756579"/>
                  <a:pt x="839771" y="766214"/>
                  <a:pt x="918595" y="781979"/>
                </a:cubicBezTo>
                <a:cubicBezTo>
                  <a:pt x="935361" y="785332"/>
                  <a:pt x="949780" y="796332"/>
                  <a:pt x="966220" y="801029"/>
                </a:cubicBezTo>
                <a:cubicBezTo>
                  <a:pt x="994366" y="809071"/>
                  <a:pt x="1022941" y="816124"/>
                  <a:pt x="1051945" y="820079"/>
                </a:cubicBezTo>
                <a:cubicBezTo>
                  <a:pt x="1092962" y="825672"/>
                  <a:pt x="1134495" y="826429"/>
                  <a:pt x="1175770" y="829604"/>
                </a:cubicBezTo>
                <a:cubicBezTo>
                  <a:pt x="1212440" y="814936"/>
                  <a:pt x="1229789" y="815250"/>
                  <a:pt x="1251970" y="781979"/>
                </a:cubicBezTo>
                <a:cubicBezTo>
                  <a:pt x="1260452" y="769256"/>
                  <a:pt x="1264830" y="720917"/>
                  <a:pt x="1280545" y="715304"/>
                </a:cubicBezTo>
                <a:cubicBezTo>
                  <a:pt x="1316550" y="702445"/>
                  <a:pt x="1356745" y="708954"/>
                  <a:pt x="1394845" y="705779"/>
                </a:cubicBezTo>
                <a:cubicBezTo>
                  <a:pt x="1451995" y="708954"/>
                  <a:pt x="1509057" y="715304"/>
                  <a:pt x="1566295" y="715304"/>
                </a:cubicBezTo>
                <a:cubicBezTo>
                  <a:pt x="1576335" y="715304"/>
                  <a:pt x="1593074" y="715657"/>
                  <a:pt x="1594870" y="705779"/>
                </a:cubicBezTo>
                <a:cubicBezTo>
                  <a:pt x="1600987" y="672134"/>
                  <a:pt x="1584334" y="589457"/>
                  <a:pt x="1566295" y="553379"/>
                </a:cubicBezTo>
                <a:cubicBezTo>
                  <a:pt x="1556056" y="532901"/>
                  <a:pt x="1535435" y="517949"/>
                  <a:pt x="1528195" y="496229"/>
                </a:cubicBezTo>
                <a:cubicBezTo>
                  <a:pt x="1525020" y="486704"/>
                  <a:pt x="1526510" y="473926"/>
                  <a:pt x="1518670" y="467654"/>
                </a:cubicBezTo>
                <a:cubicBezTo>
                  <a:pt x="1508448" y="459476"/>
                  <a:pt x="1493529" y="459980"/>
                  <a:pt x="1480570" y="458129"/>
                </a:cubicBezTo>
                <a:cubicBezTo>
                  <a:pt x="1448982" y="453616"/>
                  <a:pt x="1417070" y="451779"/>
                  <a:pt x="1385320" y="448604"/>
                </a:cubicBezTo>
                <a:cubicBezTo>
                  <a:pt x="1369445" y="439079"/>
                  <a:pt x="1351751" y="432077"/>
                  <a:pt x="1337695" y="420029"/>
                </a:cubicBezTo>
                <a:cubicBezTo>
                  <a:pt x="1325915" y="409932"/>
                  <a:pt x="1304978" y="364120"/>
                  <a:pt x="1299595" y="353354"/>
                </a:cubicBezTo>
                <a:cubicBezTo>
                  <a:pt x="1302770" y="337479"/>
                  <a:pt x="1305608" y="321533"/>
                  <a:pt x="1309120" y="305729"/>
                </a:cubicBezTo>
                <a:cubicBezTo>
                  <a:pt x="1314261" y="282596"/>
                  <a:pt x="1328015" y="261098"/>
                  <a:pt x="1309120" y="239054"/>
                </a:cubicBezTo>
                <a:cubicBezTo>
                  <a:pt x="1295889" y="223618"/>
                  <a:pt x="1277370" y="213654"/>
                  <a:pt x="1261495" y="200954"/>
                </a:cubicBezTo>
                <a:cubicBezTo>
                  <a:pt x="1226570" y="204129"/>
                  <a:pt x="1191437" y="205519"/>
                  <a:pt x="1156720" y="210479"/>
                </a:cubicBezTo>
                <a:cubicBezTo>
                  <a:pt x="1146781" y="211899"/>
                  <a:pt x="1138185" y="220004"/>
                  <a:pt x="1128145" y="220004"/>
                </a:cubicBezTo>
                <a:cubicBezTo>
                  <a:pt x="1105694" y="220004"/>
                  <a:pt x="1083747" y="213264"/>
                  <a:pt x="1061470" y="210479"/>
                </a:cubicBezTo>
                <a:cubicBezTo>
                  <a:pt x="1058320" y="210085"/>
                  <a:pt x="1029720" y="186666"/>
                  <a:pt x="1023370" y="181904"/>
                </a:cubicBezTo>
                <a:close/>
              </a:path>
            </a:pathLst>
          </a:cu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Freeform: Shape 1">
            <a:hlinkClick r:id="rId3" action="ppaction://hlinksldjump"/>
            <a:extLst>
              <a:ext uri="{FF2B5EF4-FFF2-40B4-BE49-F238E27FC236}">
                <a16:creationId xmlns:a16="http://schemas.microsoft.com/office/drawing/2014/main" id="{0F1D01CD-89A0-15A3-5587-5C92E78E8875}"/>
              </a:ext>
            </a:extLst>
          </p:cNvPr>
          <p:cNvSpPr/>
          <p:nvPr/>
        </p:nvSpPr>
        <p:spPr>
          <a:xfrm>
            <a:off x="2897109" y="5377758"/>
            <a:ext cx="888751" cy="534155"/>
          </a:xfrm>
          <a:custGeom>
            <a:avLst/>
            <a:gdLst>
              <a:gd name="connsiteX0" fmla="*/ 506994 w 888751"/>
              <a:gd name="connsiteY0" fmla="*/ 36214 h 534155"/>
              <a:gd name="connsiteX1" fmla="*/ 506994 w 888751"/>
              <a:gd name="connsiteY1" fmla="*/ 36214 h 534155"/>
              <a:gd name="connsiteX2" fmla="*/ 416459 w 888751"/>
              <a:gd name="connsiteY2" fmla="*/ 0 h 534155"/>
              <a:gd name="connsiteX3" fmla="*/ 307818 w 888751"/>
              <a:gd name="connsiteY3" fmla="*/ 63375 h 534155"/>
              <a:gd name="connsiteX4" fmla="*/ 271604 w 888751"/>
              <a:gd name="connsiteY4" fmla="*/ 99589 h 534155"/>
              <a:gd name="connsiteX5" fmla="*/ 235390 w 888751"/>
              <a:gd name="connsiteY5" fmla="*/ 108642 h 534155"/>
              <a:gd name="connsiteX6" fmla="*/ 153909 w 888751"/>
              <a:gd name="connsiteY6" fmla="*/ 144856 h 534155"/>
              <a:gd name="connsiteX7" fmla="*/ 117695 w 888751"/>
              <a:gd name="connsiteY7" fmla="*/ 153909 h 534155"/>
              <a:gd name="connsiteX8" fmla="*/ 63374 w 888751"/>
              <a:gd name="connsiteY8" fmla="*/ 181070 h 534155"/>
              <a:gd name="connsiteX9" fmla="*/ 9053 w 888751"/>
              <a:gd name="connsiteY9" fmla="*/ 253497 h 534155"/>
              <a:gd name="connsiteX10" fmla="*/ 0 w 888751"/>
              <a:gd name="connsiteY10" fmla="*/ 307818 h 534155"/>
              <a:gd name="connsiteX11" fmla="*/ 9053 w 888751"/>
              <a:gd name="connsiteY11" fmla="*/ 334979 h 534155"/>
              <a:gd name="connsiteX12" fmla="*/ 27160 w 888751"/>
              <a:gd name="connsiteY12" fmla="*/ 371192 h 534155"/>
              <a:gd name="connsiteX13" fmla="*/ 36214 w 888751"/>
              <a:gd name="connsiteY13" fmla="*/ 398353 h 534155"/>
              <a:gd name="connsiteX14" fmla="*/ 72428 w 888751"/>
              <a:gd name="connsiteY14" fmla="*/ 434567 h 534155"/>
              <a:gd name="connsiteX15" fmla="*/ 81481 w 888751"/>
              <a:gd name="connsiteY15" fmla="*/ 461727 h 534155"/>
              <a:gd name="connsiteX16" fmla="*/ 199176 w 888751"/>
              <a:gd name="connsiteY16" fmla="*/ 506994 h 534155"/>
              <a:gd name="connsiteX17" fmla="*/ 289711 w 888751"/>
              <a:gd name="connsiteY17" fmla="*/ 525101 h 534155"/>
              <a:gd name="connsiteX18" fmla="*/ 669956 w 888751"/>
              <a:gd name="connsiteY18" fmla="*/ 534155 h 534155"/>
              <a:gd name="connsiteX19" fmla="*/ 805758 w 888751"/>
              <a:gd name="connsiteY19" fmla="*/ 497941 h 534155"/>
              <a:gd name="connsiteX20" fmla="*/ 823865 w 888751"/>
              <a:gd name="connsiteY20" fmla="*/ 461727 h 534155"/>
              <a:gd name="connsiteX21" fmla="*/ 814812 w 888751"/>
              <a:gd name="connsiteY21" fmla="*/ 416460 h 534155"/>
              <a:gd name="connsiteX22" fmla="*/ 823865 w 888751"/>
              <a:gd name="connsiteY22" fmla="*/ 325925 h 534155"/>
              <a:gd name="connsiteX23" fmla="*/ 869133 w 888751"/>
              <a:gd name="connsiteY23" fmla="*/ 298765 h 534155"/>
              <a:gd name="connsiteX24" fmla="*/ 887240 w 888751"/>
              <a:gd name="connsiteY24" fmla="*/ 271604 h 534155"/>
              <a:gd name="connsiteX25" fmla="*/ 823865 w 888751"/>
              <a:gd name="connsiteY25" fmla="*/ 135802 h 534155"/>
              <a:gd name="connsiteX26" fmla="*/ 769544 w 888751"/>
              <a:gd name="connsiteY26" fmla="*/ 99589 h 534155"/>
              <a:gd name="connsiteX27" fmla="*/ 724277 w 888751"/>
              <a:gd name="connsiteY27" fmla="*/ 90535 h 534155"/>
              <a:gd name="connsiteX28" fmla="*/ 660903 w 888751"/>
              <a:gd name="connsiteY28" fmla="*/ 72428 h 534155"/>
              <a:gd name="connsiteX29" fmla="*/ 561315 w 888751"/>
              <a:gd name="connsiteY29" fmla="*/ 36214 h 534155"/>
              <a:gd name="connsiteX30" fmla="*/ 506994 w 888751"/>
              <a:gd name="connsiteY30" fmla="*/ 36214 h 534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888751" h="534155">
                <a:moveTo>
                  <a:pt x="506994" y="36214"/>
                </a:moveTo>
                <a:lnTo>
                  <a:pt x="506994" y="36214"/>
                </a:lnTo>
                <a:cubicBezTo>
                  <a:pt x="476816" y="24143"/>
                  <a:pt x="448962" y="0"/>
                  <a:pt x="416459" y="0"/>
                </a:cubicBezTo>
                <a:cubicBezTo>
                  <a:pt x="394407" y="0"/>
                  <a:pt x="329920" y="44036"/>
                  <a:pt x="307818" y="63375"/>
                </a:cubicBezTo>
                <a:cubicBezTo>
                  <a:pt x="294970" y="74617"/>
                  <a:pt x="286081" y="90541"/>
                  <a:pt x="271604" y="99589"/>
                </a:cubicBezTo>
                <a:cubicBezTo>
                  <a:pt x="261052" y="106184"/>
                  <a:pt x="247194" y="104707"/>
                  <a:pt x="235390" y="108642"/>
                </a:cubicBezTo>
                <a:cubicBezTo>
                  <a:pt x="86734" y="158193"/>
                  <a:pt x="280113" y="97530"/>
                  <a:pt x="153909" y="144856"/>
                </a:cubicBezTo>
                <a:cubicBezTo>
                  <a:pt x="142258" y="149225"/>
                  <a:pt x="129766" y="150891"/>
                  <a:pt x="117695" y="153909"/>
                </a:cubicBezTo>
                <a:cubicBezTo>
                  <a:pt x="99588" y="162963"/>
                  <a:pt x="80218" y="169840"/>
                  <a:pt x="63374" y="181070"/>
                </a:cubicBezTo>
                <a:cubicBezTo>
                  <a:pt x="36973" y="198671"/>
                  <a:pt x="24657" y="227490"/>
                  <a:pt x="9053" y="253497"/>
                </a:cubicBezTo>
                <a:cubicBezTo>
                  <a:pt x="6035" y="271604"/>
                  <a:pt x="0" y="289461"/>
                  <a:pt x="0" y="307818"/>
                </a:cubicBezTo>
                <a:cubicBezTo>
                  <a:pt x="0" y="317361"/>
                  <a:pt x="5294" y="326207"/>
                  <a:pt x="9053" y="334979"/>
                </a:cubicBezTo>
                <a:cubicBezTo>
                  <a:pt x="14369" y="347384"/>
                  <a:pt x="21844" y="358787"/>
                  <a:pt x="27160" y="371192"/>
                </a:cubicBezTo>
                <a:cubicBezTo>
                  <a:pt x="30919" y="379964"/>
                  <a:pt x="30667" y="390587"/>
                  <a:pt x="36214" y="398353"/>
                </a:cubicBezTo>
                <a:cubicBezTo>
                  <a:pt x="46137" y="412245"/>
                  <a:pt x="60357" y="422496"/>
                  <a:pt x="72428" y="434567"/>
                </a:cubicBezTo>
                <a:cubicBezTo>
                  <a:pt x="75446" y="443620"/>
                  <a:pt x="73948" y="455868"/>
                  <a:pt x="81481" y="461727"/>
                </a:cubicBezTo>
                <a:cubicBezTo>
                  <a:pt x="134232" y="502755"/>
                  <a:pt x="146505" y="493826"/>
                  <a:pt x="199176" y="506994"/>
                </a:cubicBezTo>
                <a:cubicBezTo>
                  <a:pt x="249583" y="519596"/>
                  <a:pt x="210177" y="521855"/>
                  <a:pt x="289711" y="525101"/>
                </a:cubicBezTo>
                <a:cubicBezTo>
                  <a:pt x="416390" y="530272"/>
                  <a:pt x="543208" y="531137"/>
                  <a:pt x="669956" y="534155"/>
                </a:cubicBezTo>
                <a:cubicBezTo>
                  <a:pt x="723402" y="528810"/>
                  <a:pt x="766162" y="537537"/>
                  <a:pt x="805758" y="497941"/>
                </a:cubicBezTo>
                <a:cubicBezTo>
                  <a:pt x="815301" y="488398"/>
                  <a:pt x="817829" y="473798"/>
                  <a:pt x="823865" y="461727"/>
                </a:cubicBezTo>
                <a:cubicBezTo>
                  <a:pt x="820847" y="446638"/>
                  <a:pt x="819678" y="431058"/>
                  <a:pt x="814812" y="416460"/>
                </a:cubicBezTo>
                <a:cubicBezTo>
                  <a:pt x="798931" y="368815"/>
                  <a:pt x="773751" y="382303"/>
                  <a:pt x="823865" y="325925"/>
                </a:cubicBezTo>
                <a:cubicBezTo>
                  <a:pt x="835556" y="312773"/>
                  <a:pt x="854044" y="307818"/>
                  <a:pt x="869133" y="298765"/>
                </a:cubicBezTo>
                <a:cubicBezTo>
                  <a:pt x="875169" y="289711"/>
                  <a:pt x="886336" y="282448"/>
                  <a:pt x="887240" y="271604"/>
                </a:cubicBezTo>
                <a:cubicBezTo>
                  <a:pt x="893780" y="193123"/>
                  <a:pt x="880247" y="182787"/>
                  <a:pt x="823865" y="135802"/>
                </a:cubicBezTo>
                <a:cubicBezTo>
                  <a:pt x="807147" y="121871"/>
                  <a:pt x="789355" y="108594"/>
                  <a:pt x="769544" y="99589"/>
                </a:cubicBezTo>
                <a:cubicBezTo>
                  <a:pt x="755535" y="93221"/>
                  <a:pt x="739205" y="94267"/>
                  <a:pt x="724277" y="90535"/>
                </a:cubicBezTo>
                <a:cubicBezTo>
                  <a:pt x="702963" y="85206"/>
                  <a:pt x="681593" y="79817"/>
                  <a:pt x="660903" y="72428"/>
                </a:cubicBezTo>
                <a:cubicBezTo>
                  <a:pt x="621272" y="58274"/>
                  <a:pt x="600779" y="41147"/>
                  <a:pt x="561315" y="36214"/>
                </a:cubicBezTo>
                <a:cubicBezTo>
                  <a:pt x="549337" y="34717"/>
                  <a:pt x="516047" y="36214"/>
                  <a:pt x="506994" y="36214"/>
                </a:cubicBezTo>
                <a:close/>
              </a:path>
            </a:pathLst>
          </a:cu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eeform: Shape 2">
            <a:hlinkClick r:id="rId4" action="ppaction://hlinksldjump"/>
            <a:extLst>
              <a:ext uri="{FF2B5EF4-FFF2-40B4-BE49-F238E27FC236}">
                <a16:creationId xmlns:a16="http://schemas.microsoft.com/office/drawing/2014/main" id="{1222B5CB-7BDF-7D09-900E-CD20EC81FFED}"/>
              </a:ext>
            </a:extLst>
          </p:cNvPr>
          <p:cNvSpPr/>
          <p:nvPr/>
        </p:nvSpPr>
        <p:spPr>
          <a:xfrm>
            <a:off x="4608214" y="4852657"/>
            <a:ext cx="1276538" cy="1330860"/>
          </a:xfrm>
          <a:custGeom>
            <a:avLst/>
            <a:gdLst>
              <a:gd name="connsiteX0" fmla="*/ 1204111 w 1276538"/>
              <a:gd name="connsiteY0" fmla="*/ 162963 h 1330860"/>
              <a:gd name="connsiteX1" fmla="*/ 1204111 w 1276538"/>
              <a:gd name="connsiteY1" fmla="*/ 162963 h 1330860"/>
              <a:gd name="connsiteX2" fmla="*/ 1140736 w 1276538"/>
              <a:gd name="connsiteY2" fmla="*/ 81482 h 1330860"/>
              <a:gd name="connsiteX3" fmla="*/ 1113576 w 1276538"/>
              <a:gd name="connsiteY3" fmla="*/ 54321 h 1330860"/>
              <a:gd name="connsiteX4" fmla="*/ 1032095 w 1276538"/>
              <a:gd name="connsiteY4" fmla="*/ 9054 h 1330860"/>
              <a:gd name="connsiteX5" fmla="*/ 977774 w 1276538"/>
              <a:gd name="connsiteY5" fmla="*/ 0 h 1330860"/>
              <a:gd name="connsiteX6" fmla="*/ 923453 w 1276538"/>
              <a:gd name="connsiteY6" fmla="*/ 72428 h 1330860"/>
              <a:gd name="connsiteX7" fmla="*/ 887239 w 1276538"/>
              <a:gd name="connsiteY7" fmla="*/ 108642 h 1330860"/>
              <a:gd name="connsiteX8" fmla="*/ 869133 w 1276538"/>
              <a:gd name="connsiteY8" fmla="*/ 135802 h 1330860"/>
              <a:gd name="connsiteX9" fmla="*/ 841972 w 1276538"/>
              <a:gd name="connsiteY9" fmla="*/ 172016 h 1330860"/>
              <a:gd name="connsiteX10" fmla="*/ 751437 w 1276538"/>
              <a:gd name="connsiteY10" fmla="*/ 244444 h 1330860"/>
              <a:gd name="connsiteX11" fmla="*/ 615636 w 1276538"/>
              <a:gd name="connsiteY11" fmla="*/ 253497 h 1330860"/>
              <a:gd name="connsiteX12" fmla="*/ 588475 w 1276538"/>
              <a:gd name="connsiteY12" fmla="*/ 443620 h 1330860"/>
              <a:gd name="connsiteX13" fmla="*/ 561315 w 1276538"/>
              <a:gd name="connsiteY13" fmla="*/ 488888 h 1330860"/>
              <a:gd name="connsiteX14" fmla="*/ 543208 w 1276538"/>
              <a:gd name="connsiteY14" fmla="*/ 525101 h 1330860"/>
              <a:gd name="connsiteX15" fmla="*/ 470780 w 1276538"/>
              <a:gd name="connsiteY15" fmla="*/ 561315 h 1330860"/>
              <a:gd name="connsiteX16" fmla="*/ 407406 w 1276538"/>
              <a:gd name="connsiteY16" fmla="*/ 570369 h 1330860"/>
              <a:gd name="connsiteX17" fmla="*/ 307818 w 1276538"/>
              <a:gd name="connsiteY17" fmla="*/ 579422 h 1330860"/>
              <a:gd name="connsiteX18" fmla="*/ 262550 w 1276538"/>
              <a:gd name="connsiteY18" fmla="*/ 597529 h 1330860"/>
              <a:gd name="connsiteX19" fmla="*/ 190123 w 1276538"/>
              <a:gd name="connsiteY19" fmla="*/ 606583 h 1330860"/>
              <a:gd name="connsiteX20" fmla="*/ 63374 w 1276538"/>
              <a:gd name="connsiteY20" fmla="*/ 624690 h 1330860"/>
              <a:gd name="connsiteX21" fmla="*/ 27160 w 1276538"/>
              <a:gd name="connsiteY21" fmla="*/ 651850 h 1330860"/>
              <a:gd name="connsiteX22" fmla="*/ 18107 w 1276538"/>
              <a:gd name="connsiteY22" fmla="*/ 679010 h 1330860"/>
              <a:gd name="connsiteX23" fmla="*/ 0 w 1276538"/>
              <a:gd name="connsiteY23" fmla="*/ 778598 h 1330860"/>
              <a:gd name="connsiteX24" fmla="*/ 63374 w 1276538"/>
              <a:gd name="connsiteY24" fmla="*/ 977775 h 1330860"/>
              <a:gd name="connsiteX25" fmla="*/ 99588 w 1276538"/>
              <a:gd name="connsiteY25" fmla="*/ 1013989 h 1330860"/>
              <a:gd name="connsiteX26" fmla="*/ 126748 w 1276538"/>
              <a:gd name="connsiteY26" fmla="*/ 1050202 h 1330860"/>
              <a:gd name="connsiteX27" fmla="*/ 172016 w 1276538"/>
              <a:gd name="connsiteY27" fmla="*/ 1095470 h 1330860"/>
              <a:gd name="connsiteX28" fmla="*/ 479834 w 1276538"/>
              <a:gd name="connsiteY28" fmla="*/ 1312753 h 1330860"/>
              <a:gd name="connsiteX29" fmla="*/ 706170 w 1276538"/>
              <a:gd name="connsiteY29" fmla="*/ 1330860 h 1330860"/>
              <a:gd name="connsiteX30" fmla="*/ 787651 w 1276538"/>
              <a:gd name="connsiteY30" fmla="*/ 1312753 h 1330860"/>
              <a:gd name="connsiteX31" fmla="*/ 923453 w 1276538"/>
              <a:gd name="connsiteY31" fmla="*/ 1303699 h 1330860"/>
              <a:gd name="connsiteX32" fmla="*/ 941560 w 1276538"/>
              <a:gd name="connsiteY32" fmla="*/ 1258432 h 1330860"/>
              <a:gd name="connsiteX33" fmla="*/ 986828 w 1276538"/>
              <a:gd name="connsiteY33" fmla="*/ 1186004 h 1330860"/>
              <a:gd name="connsiteX34" fmla="*/ 995881 w 1276538"/>
              <a:gd name="connsiteY34" fmla="*/ 688064 h 1330860"/>
              <a:gd name="connsiteX35" fmla="*/ 1050202 w 1276538"/>
              <a:gd name="connsiteY35" fmla="*/ 633743 h 1330860"/>
              <a:gd name="connsiteX36" fmla="*/ 1149790 w 1276538"/>
              <a:gd name="connsiteY36" fmla="*/ 561315 h 1330860"/>
              <a:gd name="connsiteX37" fmla="*/ 1195057 w 1276538"/>
              <a:gd name="connsiteY37" fmla="*/ 534155 h 1330860"/>
              <a:gd name="connsiteX38" fmla="*/ 1276538 w 1276538"/>
              <a:gd name="connsiteY38" fmla="*/ 389299 h 1330860"/>
              <a:gd name="connsiteX39" fmla="*/ 1267485 w 1276538"/>
              <a:gd name="connsiteY39" fmla="*/ 280658 h 1330860"/>
              <a:gd name="connsiteX40" fmla="*/ 1249378 w 1276538"/>
              <a:gd name="connsiteY40" fmla="*/ 253497 h 1330860"/>
              <a:gd name="connsiteX41" fmla="*/ 1240325 w 1276538"/>
              <a:gd name="connsiteY41" fmla="*/ 226337 h 1330860"/>
              <a:gd name="connsiteX42" fmla="*/ 1204111 w 1276538"/>
              <a:gd name="connsiteY42" fmla="*/ 162963 h 1330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276538" h="1330860">
                <a:moveTo>
                  <a:pt x="1204111" y="162963"/>
                </a:moveTo>
                <a:lnTo>
                  <a:pt x="1204111" y="162963"/>
                </a:lnTo>
                <a:cubicBezTo>
                  <a:pt x="1182986" y="135803"/>
                  <a:pt x="1162764" y="107915"/>
                  <a:pt x="1140736" y="81482"/>
                </a:cubicBezTo>
                <a:cubicBezTo>
                  <a:pt x="1132539" y="71646"/>
                  <a:pt x="1124229" y="61423"/>
                  <a:pt x="1113576" y="54321"/>
                </a:cubicBezTo>
                <a:cubicBezTo>
                  <a:pt x="1087724" y="37086"/>
                  <a:pt x="1060943" y="20593"/>
                  <a:pt x="1032095" y="9054"/>
                </a:cubicBezTo>
                <a:cubicBezTo>
                  <a:pt x="1015051" y="2236"/>
                  <a:pt x="995881" y="3018"/>
                  <a:pt x="977774" y="0"/>
                </a:cubicBezTo>
                <a:cubicBezTo>
                  <a:pt x="881180" y="57958"/>
                  <a:pt x="969304" y="-10102"/>
                  <a:pt x="923453" y="72428"/>
                </a:cubicBezTo>
                <a:cubicBezTo>
                  <a:pt x="915162" y="87351"/>
                  <a:pt x="898349" y="95680"/>
                  <a:pt x="887239" y="108642"/>
                </a:cubicBezTo>
                <a:cubicBezTo>
                  <a:pt x="880158" y="116903"/>
                  <a:pt x="875457" y="126948"/>
                  <a:pt x="869133" y="135802"/>
                </a:cubicBezTo>
                <a:cubicBezTo>
                  <a:pt x="860363" y="148081"/>
                  <a:pt x="850742" y="159737"/>
                  <a:pt x="841972" y="172016"/>
                </a:cubicBezTo>
                <a:cubicBezTo>
                  <a:pt x="815072" y="209676"/>
                  <a:pt x="814780" y="227920"/>
                  <a:pt x="751437" y="244444"/>
                </a:cubicBezTo>
                <a:cubicBezTo>
                  <a:pt x="707539" y="255896"/>
                  <a:pt x="660903" y="250479"/>
                  <a:pt x="615636" y="253497"/>
                </a:cubicBezTo>
                <a:cubicBezTo>
                  <a:pt x="566050" y="352668"/>
                  <a:pt x="630672" y="211538"/>
                  <a:pt x="588475" y="443620"/>
                </a:cubicBezTo>
                <a:cubicBezTo>
                  <a:pt x="585327" y="460933"/>
                  <a:pt x="569861" y="473506"/>
                  <a:pt x="561315" y="488888"/>
                </a:cubicBezTo>
                <a:cubicBezTo>
                  <a:pt x="554761" y="500686"/>
                  <a:pt x="551991" y="514854"/>
                  <a:pt x="543208" y="525101"/>
                </a:cubicBezTo>
                <a:cubicBezTo>
                  <a:pt x="520840" y="551197"/>
                  <a:pt x="502007" y="555637"/>
                  <a:pt x="470780" y="561315"/>
                </a:cubicBezTo>
                <a:cubicBezTo>
                  <a:pt x="449785" y="565132"/>
                  <a:pt x="428615" y="568012"/>
                  <a:pt x="407406" y="570369"/>
                </a:cubicBezTo>
                <a:cubicBezTo>
                  <a:pt x="374277" y="574050"/>
                  <a:pt x="341014" y="576404"/>
                  <a:pt x="307818" y="579422"/>
                </a:cubicBezTo>
                <a:cubicBezTo>
                  <a:pt x="292729" y="585458"/>
                  <a:pt x="278385" y="593875"/>
                  <a:pt x="262550" y="597529"/>
                </a:cubicBezTo>
                <a:cubicBezTo>
                  <a:pt x="238843" y="603000"/>
                  <a:pt x="214287" y="603740"/>
                  <a:pt x="190123" y="606583"/>
                </a:cubicBezTo>
                <a:cubicBezTo>
                  <a:pt x="85659" y="618873"/>
                  <a:pt x="139767" y="609410"/>
                  <a:pt x="63374" y="624690"/>
                </a:cubicBezTo>
                <a:cubicBezTo>
                  <a:pt x="51303" y="633743"/>
                  <a:pt x="36820" y="640258"/>
                  <a:pt x="27160" y="651850"/>
                </a:cubicBezTo>
                <a:cubicBezTo>
                  <a:pt x="21051" y="659181"/>
                  <a:pt x="20729" y="669834"/>
                  <a:pt x="18107" y="679010"/>
                </a:cubicBezTo>
                <a:cubicBezTo>
                  <a:pt x="5909" y="721702"/>
                  <a:pt x="7328" y="727299"/>
                  <a:pt x="0" y="778598"/>
                </a:cubicBezTo>
                <a:cubicBezTo>
                  <a:pt x="17150" y="864350"/>
                  <a:pt x="17297" y="895861"/>
                  <a:pt x="63374" y="977775"/>
                </a:cubicBezTo>
                <a:cubicBezTo>
                  <a:pt x="71743" y="992654"/>
                  <a:pt x="88346" y="1001141"/>
                  <a:pt x="99588" y="1013989"/>
                </a:cubicBezTo>
                <a:cubicBezTo>
                  <a:pt x="109524" y="1025344"/>
                  <a:pt x="116724" y="1038925"/>
                  <a:pt x="126748" y="1050202"/>
                </a:cubicBezTo>
                <a:cubicBezTo>
                  <a:pt x="140925" y="1066151"/>
                  <a:pt x="157456" y="1079870"/>
                  <a:pt x="172016" y="1095470"/>
                </a:cubicBezTo>
                <a:cubicBezTo>
                  <a:pt x="266912" y="1197144"/>
                  <a:pt x="312701" y="1279328"/>
                  <a:pt x="479834" y="1312753"/>
                </a:cubicBezTo>
                <a:cubicBezTo>
                  <a:pt x="584359" y="1333657"/>
                  <a:pt x="509732" y="1321038"/>
                  <a:pt x="706170" y="1330860"/>
                </a:cubicBezTo>
                <a:cubicBezTo>
                  <a:pt x="733330" y="1324824"/>
                  <a:pt x="760043" y="1316204"/>
                  <a:pt x="787651" y="1312753"/>
                </a:cubicBezTo>
                <a:cubicBezTo>
                  <a:pt x="832668" y="1307126"/>
                  <a:pt x="880672" y="1318798"/>
                  <a:pt x="923453" y="1303699"/>
                </a:cubicBezTo>
                <a:cubicBezTo>
                  <a:pt x="938778" y="1298290"/>
                  <a:pt x="933855" y="1272741"/>
                  <a:pt x="941560" y="1258432"/>
                </a:cubicBezTo>
                <a:cubicBezTo>
                  <a:pt x="955058" y="1233365"/>
                  <a:pt x="971739" y="1210147"/>
                  <a:pt x="986828" y="1186004"/>
                </a:cubicBezTo>
                <a:cubicBezTo>
                  <a:pt x="989846" y="1020024"/>
                  <a:pt x="987451" y="853857"/>
                  <a:pt x="995881" y="688064"/>
                </a:cubicBezTo>
                <a:cubicBezTo>
                  <a:pt x="997868" y="648990"/>
                  <a:pt x="1024073" y="648674"/>
                  <a:pt x="1050202" y="633743"/>
                </a:cubicBezTo>
                <a:cubicBezTo>
                  <a:pt x="1075247" y="619432"/>
                  <a:pt x="1144167" y="565208"/>
                  <a:pt x="1149790" y="561315"/>
                </a:cubicBezTo>
                <a:cubicBezTo>
                  <a:pt x="1164258" y="551299"/>
                  <a:pt x="1179968" y="543208"/>
                  <a:pt x="1195057" y="534155"/>
                </a:cubicBezTo>
                <a:cubicBezTo>
                  <a:pt x="1267157" y="420856"/>
                  <a:pt x="1243819" y="471101"/>
                  <a:pt x="1276538" y="389299"/>
                </a:cubicBezTo>
                <a:cubicBezTo>
                  <a:pt x="1273520" y="353085"/>
                  <a:pt x="1274612" y="316292"/>
                  <a:pt x="1267485" y="280658"/>
                </a:cubicBezTo>
                <a:cubicBezTo>
                  <a:pt x="1265351" y="269988"/>
                  <a:pt x="1254244" y="263229"/>
                  <a:pt x="1249378" y="253497"/>
                </a:cubicBezTo>
                <a:cubicBezTo>
                  <a:pt x="1245110" y="244961"/>
                  <a:pt x="1244084" y="235108"/>
                  <a:pt x="1240325" y="226337"/>
                </a:cubicBezTo>
                <a:cubicBezTo>
                  <a:pt x="1225313" y="191309"/>
                  <a:pt x="1210147" y="173525"/>
                  <a:pt x="1204111" y="162963"/>
                </a:cubicBezTo>
                <a:close/>
              </a:path>
            </a:pathLst>
          </a:cu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2371305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 advClick="0">
        <p159:morph option="byObject"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8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98179" y="5763501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CC4F4AD6-1907-3CC7-0BF7-B973FD75D214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3" name="Freeform: Shape 162">
            <a:extLst>
              <a:ext uri="{FF2B5EF4-FFF2-40B4-BE49-F238E27FC236}">
                <a16:creationId xmlns:a16="http://schemas.microsoft.com/office/drawing/2014/main" id="{566364D6-41F4-DC79-59FD-76DDCF246380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9D4F2889-4B52-0BD9-910E-DE55DD602165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F0589124-E462-0C5A-25C6-3BAB5B8FFE3A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433B0E2D-6406-3F76-62D9-500E22392BF7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1464CF81-31CF-596C-1B8B-C63782C308BB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2FBAFCE5-40BC-1CCB-3602-D293F679F8C5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31798597-6CC2-5EFE-FA95-93491607EC37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CDA4C279-93DB-AE34-409C-81D1EA9B6700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A17A31BF-9BEC-CD29-50DD-C4B50EA28275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08D70A0D-DC94-8458-DDA2-B9318D45D708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1B29BAED-EF4C-05AC-C164-3D61F276B9A2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AAB4D0F7-A68E-0880-4DD7-9C61C1F59AB0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1EFE0EE7-910A-A21A-15F4-016A98FFD13A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537D35E0-2F69-243E-FF0B-E3174248BEB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28B441BE-C15A-FB47-5339-635C5F5B7E9F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AD93298F-2DA9-AE8F-34A7-F56B15773C35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9F17234D-762C-EFD6-10BE-4683ADEBE012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59232F71-1C87-E327-F0DC-02BD2C8A15E6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E91DE5BB-A119-3597-762B-CF639E453AB2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6D8D7D3C-C9F8-D155-5E9E-F29CA70ECC4D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7E31D5CE-24EF-B3F6-188C-2C167A16EDC7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F8BD320C-9C11-1E8A-1CE5-6BA1E26DA726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A621AF27-DF8E-147F-65D4-C667073BDE98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D20C1014-3FAB-8D24-ACFF-DD549069FD09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8AEDB803-7375-A07F-16E6-36423DAF6220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BA096519-0635-B859-4671-85C2A35FDB4B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5B686018-CD69-6EF2-8537-F51F8D7B934D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719F2036-D5A8-B932-672B-CC3B2AD43A30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BC13C203-1DA5-5BFC-1B3B-3A5BBD78EE4C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E6CDF70B-EB5D-905C-8FD6-FB47C6FC576E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73B85DD0-E41A-1891-A143-9961C6B94BD3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8870A330-F00D-A6DD-255C-4530F2ADC9BF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FB7C9882-CAE1-7244-673D-0775D6F0B06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798B34D4-8B71-7900-54CC-AB148B04C83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FF6A283C-3F4F-52DC-BD32-C0D4E55DB4DE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F81FE69F-0A66-156E-DE58-4E88AF73A078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482A899D-B753-0683-2D3B-9FC65BA73E09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32F7E607-DCCD-976C-C6BC-D585DB3715C4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AB6C432C-AAA8-2AD5-022D-266886961DC0}"/>
              </a:ext>
            </a:extLst>
          </p:cNvPr>
          <p:cNvSpPr/>
          <p:nvPr/>
        </p:nvSpPr>
        <p:spPr>
          <a:xfrm>
            <a:off x="3134415" y="5620542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8EB8D546-7B4D-B36E-4047-598713135484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3DD9838E-262C-3EFE-A930-1627A9883CC5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7A385196-9894-958E-647B-9CE630EC6B23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95AB3DAD-FADB-2779-EFEE-C5B817C0BA2F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F5805EA3-9021-62ED-DC7B-702E5C328C99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E014EA2A-84B7-26E6-9D22-6D2CEFB61A37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24B303A9-9550-0559-DDC8-15DFD7F46055}"/>
              </a:ext>
            </a:extLst>
          </p:cNvPr>
          <p:cNvSpPr/>
          <p:nvPr/>
        </p:nvSpPr>
        <p:spPr>
          <a:xfrm>
            <a:off x="3536742" y="572670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DC144401-9701-D353-AA12-63CFAAEE98FA}"/>
              </a:ext>
            </a:extLst>
          </p:cNvPr>
          <p:cNvSpPr txBox="1"/>
          <p:nvPr/>
        </p:nvSpPr>
        <p:spPr>
          <a:xfrm>
            <a:off x="1336410" y="2106034"/>
            <a:ext cx="439256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bg1"/>
                </a:solidFill>
                <a:latin typeface="Ink Free" panose="03080402000500000000" pitchFamily="66" charset="0"/>
              </a:rPr>
              <a:t>Click on the objects to complete your snowman </a:t>
            </a:r>
          </a:p>
        </p:txBody>
      </p:sp>
      <p:sp>
        <p:nvSpPr>
          <p:cNvPr id="128" name="Freeform: Shape 127">
            <a:hlinkClick r:id="rId2" action="ppaction://hlinksldjump"/>
            <a:extLst>
              <a:ext uri="{FF2B5EF4-FFF2-40B4-BE49-F238E27FC236}">
                <a16:creationId xmlns:a16="http://schemas.microsoft.com/office/drawing/2014/main" id="{8A14C41D-31E8-24C4-DAEC-5362C5CC3066}"/>
              </a:ext>
            </a:extLst>
          </p:cNvPr>
          <p:cNvSpPr/>
          <p:nvPr/>
        </p:nvSpPr>
        <p:spPr>
          <a:xfrm>
            <a:off x="2897109" y="5377758"/>
            <a:ext cx="888751" cy="534155"/>
          </a:xfrm>
          <a:custGeom>
            <a:avLst/>
            <a:gdLst>
              <a:gd name="connsiteX0" fmla="*/ 506994 w 888751"/>
              <a:gd name="connsiteY0" fmla="*/ 36214 h 534155"/>
              <a:gd name="connsiteX1" fmla="*/ 506994 w 888751"/>
              <a:gd name="connsiteY1" fmla="*/ 36214 h 534155"/>
              <a:gd name="connsiteX2" fmla="*/ 416459 w 888751"/>
              <a:gd name="connsiteY2" fmla="*/ 0 h 534155"/>
              <a:gd name="connsiteX3" fmla="*/ 307818 w 888751"/>
              <a:gd name="connsiteY3" fmla="*/ 63375 h 534155"/>
              <a:gd name="connsiteX4" fmla="*/ 271604 w 888751"/>
              <a:gd name="connsiteY4" fmla="*/ 99589 h 534155"/>
              <a:gd name="connsiteX5" fmla="*/ 235390 w 888751"/>
              <a:gd name="connsiteY5" fmla="*/ 108642 h 534155"/>
              <a:gd name="connsiteX6" fmla="*/ 153909 w 888751"/>
              <a:gd name="connsiteY6" fmla="*/ 144856 h 534155"/>
              <a:gd name="connsiteX7" fmla="*/ 117695 w 888751"/>
              <a:gd name="connsiteY7" fmla="*/ 153909 h 534155"/>
              <a:gd name="connsiteX8" fmla="*/ 63374 w 888751"/>
              <a:gd name="connsiteY8" fmla="*/ 181070 h 534155"/>
              <a:gd name="connsiteX9" fmla="*/ 9053 w 888751"/>
              <a:gd name="connsiteY9" fmla="*/ 253497 h 534155"/>
              <a:gd name="connsiteX10" fmla="*/ 0 w 888751"/>
              <a:gd name="connsiteY10" fmla="*/ 307818 h 534155"/>
              <a:gd name="connsiteX11" fmla="*/ 9053 w 888751"/>
              <a:gd name="connsiteY11" fmla="*/ 334979 h 534155"/>
              <a:gd name="connsiteX12" fmla="*/ 27160 w 888751"/>
              <a:gd name="connsiteY12" fmla="*/ 371192 h 534155"/>
              <a:gd name="connsiteX13" fmla="*/ 36214 w 888751"/>
              <a:gd name="connsiteY13" fmla="*/ 398353 h 534155"/>
              <a:gd name="connsiteX14" fmla="*/ 72428 w 888751"/>
              <a:gd name="connsiteY14" fmla="*/ 434567 h 534155"/>
              <a:gd name="connsiteX15" fmla="*/ 81481 w 888751"/>
              <a:gd name="connsiteY15" fmla="*/ 461727 h 534155"/>
              <a:gd name="connsiteX16" fmla="*/ 199176 w 888751"/>
              <a:gd name="connsiteY16" fmla="*/ 506994 h 534155"/>
              <a:gd name="connsiteX17" fmla="*/ 289711 w 888751"/>
              <a:gd name="connsiteY17" fmla="*/ 525101 h 534155"/>
              <a:gd name="connsiteX18" fmla="*/ 669956 w 888751"/>
              <a:gd name="connsiteY18" fmla="*/ 534155 h 534155"/>
              <a:gd name="connsiteX19" fmla="*/ 805758 w 888751"/>
              <a:gd name="connsiteY19" fmla="*/ 497941 h 534155"/>
              <a:gd name="connsiteX20" fmla="*/ 823865 w 888751"/>
              <a:gd name="connsiteY20" fmla="*/ 461727 h 534155"/>
              <a:gd name="connsiteX21" fmla="*/ 814812 w 888751"/>
              <a:gd name="connsiteY21" fmla="*/ 416460 h 534155"/>
              <a:gd name="connsiteX22" fmla="*/ 823865 w 888751"/>
              <a:gd name="connsiteY22" fmla="*/ 325925 h 534155"/>
              <a:gd name="connsiteX23" fmla="*/ 869133 w 888751"/>
              <a:gd name="connsiteY23" fmla="*/ 298765 h 534155"/>
              <a:gd name="connsiteX24" fmla="*/ 887240 w 888751"/>
              <a:gd name="connsiteY24" fmla="*/ 271604 h 534155"/>
              <a:gd name="connsiteX25" fmla="*/ 823865 w 888751"/>
              <a:gd name="connsiteY25" fmla="*/ 135802 h 534155"/>
              <a:gd name="connsiteX26" fmla="*/ 769544 w 888751"/>
              <a:gd name="connsiteY26" fmla="*/ 99589 h 534155"/>
              <a:gd name="connsiteX27" fmla="*/ 724277 w 888751"/>
              <a:gd name="connsiteY27" fmla="*/ 90535 h 534155"/>
              <a:gd name="connsiteX28" fmla="*/ 660903 w 888751"/>
              <a:gd name="connsiteY28" fmla="*/ 72428 h 534155"/>
              <a:gd name="connsiteX29" fmla="*/ 561315 w 888751"/>
              <a:gd name="connsiteY29" fmla="*/ 36214 h 534155"/>
              <a:gd name="connsiteX30" fmla="*/ 506994 w 888751"/>
              <a:gd name="connsiteY30" fmla="*/ 36214 h 534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888751" h="534155">
                <a:moveTo>
                  <a:pt x="506994" y="36214"/>
                </a:moveTo>
                <a:lnTo>
                  <a:pt x="506994" y="36214"/>
                </a:lnTo>
                <a:cubicBezTo>
                  <a:pt x="476816" y="24143"/>
                  <a:pt x="448962" y="0"/>
                  <a:pt x="416459" y="0"/>
                </a:cubicBezTo>
                <a:cubicBezTo>
                  <a:pt x="394407" y="0"/>
                  <a:pt x="329920" y="44036"/>
                  <a:pt x="307818" y="63375"/>
                </a:cubicBezTo>
                <a:cubicBezTo>
                  <a:pt x="294970" y="74617"/>
                  <a:pt x="286081" y="90541"/>
                  <a:pt x="271604" y="99589"/>
                </a:cubicBezTo>
                <a:cubicBezTo>
                  <a:pt x="261052" y="106184"/>
                  <a:pt x="247194" y="104707"/>
                  <a:pt x="235390" y="108642"/>
                </a:cubicBezTo>
                <a:cubicBezTo>
                  <a:pt x="86734" y="158193"/>
                  <a:pt x="280113" y="97530"/>
                  <a:pt x="153909" y="144856"/>
                </a:cubicBezTo>
                <a:cubicBezTo>
                  <a:pt x="142258" y="149225"/>
                  <a:pt x="129766" y="150891"/>
                  <a:pt x="117695" y="153909"/>
                </a:cubicBezTo>
                <a:cubicBezTo>
                  <a:pt x="99588" y="162963"/>
                  <a:pt x="80218" y="169840"/>
                  <a:pt x="63374" y="181070"/>
                </a:cubicBezTo>
                <a:cubicBezTo>
                  <a:pt x="36973" y="198671"/>
                  <a:pt x="24657" y="227490"/>
                  <a:pt x="9053" y="253497"/>
                </a:cubicBezTo>
                <a:cubicBezTo>
                  <a:pt x="6035" y="271604"/>
                  <a:pt x="0" y="289461"/>
                  <a:pt x="0" y="307818"/>
                </a:cubicBezTo>
                <a:cubicBezTo>
                  <a:pt x="0" y="317361"/>
                  <a:pt x="5294" y="326207"/>
                  <a:pt x="9053" y="334979"/>
                </a:cubicBezTo>
                <a:cubicBezTo>
                  <a:pt x="14369" y="347384"/>
                  <a:pt x="21844" y="358787"/>
                  <a:pt x="27160" y="371192"/>
                </a:cubicBezTo>
                <a:cubicBezTo>
                  <a:pt x="30919" y="379964"/>
                  <a:pt x="30667" y="390587"/>
                  <a:pt x="36214" y="398353"/>
                </a:cubicBezTo>
                <a:cubicBezTo>
                  <a:pt x="46137" y="412245"/>
                  <a:pt x="60357" y="422496"/>
                  <a:pt x="72428" y="434567"/>
                </a:cubicBezTo>
                <a:cubicBezTo>
                  <a:pt x="75446" y="443620"/>
                  <a:pt x="73948" y="455868"/>
                  <a:pt x="81481" y="461727"/>
                </a:cubicBezTo>
                <a:cubicBezTo>
                  <a:pt x="134232" y="502755"/>
                  <a:pt x="146505" y="493826"/>
                  <a:pt x="199176" y="506994"/>
                </a:cubicBezTo>
                <a:cubicBezTo>
                  <a:pt x="249583" y="519596"/>
                  <a:pt x="210177" y="521855"/>
                  <a:pt x="289711" y="525101"/>
                </a:cubicBezTo>
                <a:cubicBezTo>
                  <a:pt x="416390" y="530272"/>
                  <a:pt x="543208" y="531137"/>
                  <a:pt x="669956" y="534155"/>
                </a:cubicBezTo>
                <a:cubicBezTo>
                  <a:pt x="723402" y="528810"/>
                  <a:pt x="766162" y="537537"/>
                  <a:pt x="805758" y="497941"/>
                </a:cubicBezTo>
                <a:cubicBezTo>
                  <a:pt x="815301" y="488398"/>
                  <a:pt x="817829" y="473798"/>
                  <a:pt x="823865" y="461727"/>
                </a:cubicBezTo>
                <a:cubicBezTo>
                  <a:pt x="820847" y="446638"/>
                  <a:pt x="819678" y="431058"/>
                  <a:pt x="814812" y="416460"/>
                </a:cubicBezTo>
                <a:cubicBezTo>
                  <a:pt x="798931" y="368815"/>
                  <a:pt x="773751" y="382303"/>
                  <a:pt x="823865" y="325925"/>
                </a:cubicBezTo>
                <a:cubicBezTo>
                  <a:pt x="835556" y="312773"/>
                  <a:pt x="854044" y="307818"/>
                  <a:pt x="869133" y="298765"/>
                </a:cubicBezTo>
                <a:cubicBezTo>
                  <a:pt x="875169" y="289711"/>
                  <a:pt x="886336" y="282448"/>
                  <a:pt x="887240" y="271604"/>
                </a:cubicBezTo>
                <a:cubicBezTo>
                  <a:pt x="893780" y="193123"/>
                  <a:pt x="880247" y="182787"/>
                  <a:pt x="823865" y="135802"/>
                </a:cubicBezTo>
                <a:cubicBezTo>
                  <a:pt x="807147" y="121871"/>
                  <a:pt x="789355" y="108594"/>
                  <a:pt x="769544" y="99589"/>
                </a:cubicBezTo>
                <a:cubicBezTo>
                  <a:pt x="755535" y="93221"/>
                  <a:pt x="739205" y="94267"/>
                  <a:pt x="724277" y="90535"/>
                </a:cubicBezTo>
                <a:cubicBezTo>
                  <a:pt x="702963" y="85206"/>
                  <a:pt x="681593" y="79817"/>
                  <a:pt x="660903" y="72428"/>
                </a:cubicBezTo>
                <a:cubicBezTo>
                  <a:pt x="621272" y="58274"/>
                  <a:pt x="600779" y="41147"/>
                  <a:pt x="561315" y="36214"/>
                </a:cubicBezTo>
                <a:cubicBezTo>
                  <a:pt x="549337" y="34717"/>
                  <a:pt x="516047" y="36214"/>
                  <a:pt x="506994" y="36214"/>
                </a:cubicBezTo>
                <a:close/>
              </a:path>
            </a:pathLst>
          </a:cu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9" name="Freeform: Shape 128">
            <a:hlinkClick r:id="rId3" action="ppaction://hlinksldjump"/>
            <a:extLst>
              <a:ext uri="{FF2B5EF4-FFF2-40B4-BE49-F238E27FC236}">
                <a16:creationId xmlns:a16="http://schemas.microsoft.com/office/drawing/2014/main" id="{F163B6CE-0CE3-D368-19EB-261A77071464}"/>
              </a:ext>
            </a:extLst>
          </p:cNvPr>
          <p:cNvSpPr/>
          <p:nvPr/>
        </p:nvSpPr>
        <p:spPr>
          <a:xfrm>
            <a:off x="4608214" y="4852657"/>
            <a:ext cx="1276538" cy="1330860"/>
          </a:xfrm>
          <a:custGeom>
            <a:avLst/>
            <a:gdLst>
              <a:gd name="connsiteX0" fmla="*/ 1204111 w 1276538"/>
              <a:gd name="connsiteY0" fmla="*/ 162963 h 1330860"/>
              <a:gd name="connsiteX1" fmla="*/ 1204111 w 1276538"/>
              <a:gd name="connsiteY1" fmla="*/ 162963 h 1330860"/>
              <a:gd name="connsiteX2" fmla="*/ 1140736 w 1276538"/>
              <a:gd name="connsiteY2" fmla="*/ 81482 h 1330860"/>
              <a:gd name="connsiteX3" fmla="*/ 1113576 w 1276538"/>
              <a:gd name="connsiteY3" fmla="*/ 54321 h 1330860"/>
              <a:gd name="connsiteX4" fmla="*/ 1032095 w 1276538"/>
              <a:gd name="connsiteY4" fmla="*/ 9054 h 1330860"/>
              <a:gd name="connsiteX5" fmla="*/ 977774 w 1276538"/>
              <a:gd name="connsiteY5" fmla="*/ 0 h 1330860"/>
              <a:gd name="connsiteX6" fmla="*/ 923453 w 1276538"/>
              <a:gd name="connsiteY6" fmla="*/ 72428 h 1330860"/>
              <a:gd name="connsiteX7" fmla="*/ 887239 w 1276538"/>
              <a:gd name="connsiteY7" fmla="*/ 108642 h 1330860"/>
              <a:gd name="connsiteX8" fmla="*/ 869133 w 1276538"/>
              <a:gd name="connsiteY8" fmla="*/ 135802 h 1330860"/>
              <a:gd name="connsiteX9" fmla="*/ 841972 w 1276538"/>
              <a:gd name="connsiteY9" fmla="*/ 172016 h 1330860"/>
              <a:gd name="connsiteX10" fmla="*/ 751437 w 1276538"/>
              <a:gd name="connsiteY10" fmla="*/ 244444 h 1330860"/>
              <a:gd name="connsiteX11" fmla="*/ 615636 w 1276538"/>
              <a:gd name="connsiteY11" fmla="*/ 253497 h 1330860"/>
              <a:gd name="connsiteX12" fmla="*/ 588475 w 1276538"/>
              <a:gd name="connsiteY12" fmla="*/ 443620 h 1330860"/>
              <a:gd name="connsiteX13" fmla="*/ 561315 w 1276538"/>
              <a:gd name="connsiteY13" fmla="*/ 488888 h 1330860"/>
              <a:gd name="connsiteX14" fmla="*/ 543208 w 1276538"/>
              <a:gd name="connsiteY14" fmla="*/ 525101 h 1330860"/>
              <a:gd name="connsiteX15" fmla="*/ 470780 w 1276538"/>
              <a:gd name="connsiteY15" fmla="*/ 561315 h 1330860"/>
              <a:gd name="connsiteX16" fmla="*/ 407406 w 1276538"/>
              <a:gd name="connsiteY16" fmla="*/ 570369 h 1330860"/>
              <a:gd name="connsiteX17" fmla="*/ 307818 w 1276538"/>
              <a:gd name="connsiteY17" fmla="*/ 579422 h 1330860"/>
              <a:gd name="connsiteX18" fmla="*/ 262550 w 1276538"/>
              <a:gd name="connsiteY18" fmla="*/ 597529 h 1330860"/>
              <a:gd name="connsiteX19" fmla="*/ 190123 w 1276538"/>
              <a:gd name="connsiteY19" fmla="*/ 606583 h 1330860"/>
              <a:gd name="connsiteX20" fmla="*/ 63374 w 1276538"/>
              <a:gd name="connsiteY20" fmla="*/ 624690 h 1330860"/>
              <a:gd name="connsiteX21" fmla="*/ 27160 w 1276538"/>
              <a:gd name="connsiteY21" fmla="*/ 651850 h 1330860"/>
              <a:gd name="connsiteX22" fmla="*/ 18107 w 1276538"/>
              <a:gd name="connsiteY22" fmla="*/ 679010 h 1330860"/>
              <a:gd name="connsiteX23" fmla="*/ 0 w 1276538"/>
              <a:gd name="connsiteY23" fmla="*/ 778598 h 1330860"/>
              <a:gd name="connsiteX24" fmla="*/ 63374 w 1276538"/>
              <a:gd name="connsiteY24" fmla="*/ 977775 h 1330860"/>
              <a:gd name="connsiteX25" fmla="*/ 99588 w 1276538"/>
              <a:gd name="connsiteY25" fmla="*/ 1013989 h 1330860"/>
              <a:gd name="connsiteX26" fmla="*/ 126748 w 1276538"/>
              <a:gd name="connsiteY26" fmla="*/ 1050202 h 1330860"/>
              <a:gd name="connsiteX27" fmla="*/ 172016 w 1276538"/>
              <a:gd name="connsiteY27" fmla="*/ 1095470 h 1330860"/>
              <a:gd name="connsiteX28" fmla="*/ 479834 w 1276538"/>
              <a:gd name="connsiteY28" fmla="*/ 1312753 h 1330860"/>
              <a:gd name="connsiteX29" fmla="*/ 706170 w 1276538"/>
              <a:gd name="connsiteY29" fmla="*/ 1330860 h 1330860"/>
              <a:gd name="connsiteX30" fmla="*/ 787651 w 1276538"/>
              <a:gd name="connsiteY30" fmla="*/ 1312753 h 1330860"/>
              <a:gd name="connsiteX31" fmla="*/ 923453 w 1276538"/>
              <a:gd name="connsiteY31" fmla="*/ 1303699 h 1330860"/>
              <a:gd name="connsiteX32" fmla="*/ 941560 w 1276538"/>
              <a:gd name="connsiteY32" fmla="*/ 1258432 h 1330860"/>
              <a:gd name="connsiteX33" fmla="*/ 986828 w 1276538"/>
              <a:gd name="connsiteY33" fmla="*/ 1186004 h 1330860"/>
              <a:gd name="connsiteX34" fmla="*/ 995881 w 1276538"/>
              <a:gd name="connsiteY34" fmla="*/ 688064 h 1330860"/>
              <a:gd name="connsiteX35" fmla="*/ 1050202 w 1276538"/>
              <a:gd name="connsiteY35" fmla="*/ 633743 h 1330860"/>
              <a:gd name="connsiteX36" fmla="*/ 1149790 w 1276538"/>
              <a:gd name="connsiteY36" fmla="*/ 561315 h 1330860"/>
              <a:gd name="connsiteX37" fmla="*/ 1195057 w 1276538"/>
              <a:gd name="connsiteY37" fmla="*/ 534155 h 1330860"/>
              <a:gd name="connsiteX38" fmla="*/ 1276538 w 1276538"/>
              <a:gd name="connsiteY38" fmla="*/ 389299 h 1330860"/>
              <a:gd name="connsiteX39" fmla="*/ 1267485 w 1276538"/>
              <a:gd name="connsiteY39" fmla="*/ 280658 h 1330860"/>
              <a:gd name="connsiteX40" fmla="*/ 1249378 w 1276538"/>
              <a:gd name="connsiteY40" fmla="*/ 253497 h 1330860"/>
              <a:gd name="connsiteX41" fmla="*/ 1240325 w 1276538"/>
              <a:gd name="connsiteY41" fmla="*/ 226337 h 1330860"/>
              <a:gd name="connsiteX42" fmla="*/ 1204111 w 1276538"/>
              <a:gd name="connsiteY42" fmla="*/ 162963 h 1330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276538" h="1330860">
                <a:moveTo>
                  <a:pt x="1204111" y="162963"/>
                </a:moveTo>
                <a:lnTo>
                  <a:pt x="1204111" y="162963"/>
                </a:lnTo>
                <a:cubicBezTo>
                  <a:pt x="1182986" y="135803"/>
                  <a:pt x="1162764" y="107915"/>
                  <a:pt x="1140736" y="81482"/>
                </a:cubicBezTo>
                <a:cubicBezTo>
                  <a:pt x="1132539" y="71646"/>
                  <a:pt x="1124229" y="61423"/>
                  <a:pt x="1113576" y="54321"/>
                </a:cubicBezTo>
                <a:cubicBezTo>
                  <a:pt x="1087724" y="37086"/>
                  <a:pt x="1060943" y="20593"/>
                  <a:pt x="1032095" y="9054"/>
                </a:cubicBezTo>
                <a:cubicBezTo>
                  <a:pt x="1015051" y="2236"/>
                  <a:pt x="995881" y="3018"/>
                  <a:pt x="977774" y="0"/>
                </a:cubicBezTo>
                <a:cubicBezTo>
                  <a:pt x="881180" y="57958"/>
                  <a:pt x="969304" y="-10102"/>
                  <a:pt x="923453" y="72428"/>
                </a:cubicBezTo>
                <a:cubicBezTo>
                  <a:pt x="915162" y="87351"/>
                  <a:pt x="898349" y="95680"/>
                  <a:pt x="887239" y="108642"/>
                </a:cubicBezTo>
                <a:cubicBezTo>
                  <a:pt x="880158" y="116903"/>
                  <a:pt x="875457" y="126948"/>
                  <a:pt x="869133" y="135802"/>
                </a:cubicBezTo>
                <a:cubicBezTo>
                  <a:pt x="860363" y="148081"/>
                  <a:pt x="850742" y="159737"/>
                  <a:pt x="841972" y="172016"/>
                </a:cubicBezTo>
                <a:cubicBezTo>
                  <a:pt x="815072" y="209676"/>
                  <a:pt x="814780" y="227920"/>
                  <a:pt x="751437" y="244444"/>
                </a:cubicBezTo>
                <a:cubicBezTo>
                  <a:pt x="707539" y="255896"/>
                  <a:pt x="660903" y="250479"/>
                  <a:pt x="615636" y="253497"/>
                </a:cubicBezTo>
                <a:cubicBezTo>
                  <a:pt x="566050" y="352668"/>
                  <a:pt x="630672" y="211538"/>
                  <a:pt x="588475" y="443620"/>
                </a:cubicBezTo>
                <a:cubicBezTo>
                  <a:pt x="585327" y="460933"/>
                  <a:pt x="569861" y="473506"/>
                  <a:pt x="561315" y="488888"/>
                </a:cubicBezTo>
                <a:cubicBezTo>
                  <a:pt x="554761" y="500686"/>
                  <a:pt x="551991" y="514854"/>
                  <a:pt x="543208" y="525101"/>
                </a:cubicBezTo>
                <a:cubicBezTo>
                  <a:pt x="520840" y="551197"/>
                  <a:pt x="502007" y="555637"/>
                  <a:pt x="470780" y="561315"/>
                </a:cubicBezTo>
                <a:cubicBezTo>
                  <a:pt x="449785" y="565132"/>
                  <a:pt x="428615" y="568012"/>
                  <a:pt x="407406" y="570369"/>
                </a:cubicBezTo>
                <a:cubicBezTo>
                  <a:pt x="374277" y="574050"/>
                  <a:pt x="341014" y="576404"/>
                  <a:pt x="307818" y="579422"/>
                </a:cubicBezTo>
                <a:cubicBezTo>
                  <a:pt x="292729" y="585458"/>
                  <a:pt x="278385" y="593875"/>
                  <a:pt x="262550" y="597529"/>
                </a:cubicBezTo>
                <a:cubicBezTo>
                  <a:pt x="238843" y="603000"/>
                  <a:pt x="214287" y="603740"/>
                  <a:pt x="190123" y="606583"/>
                </a:cubicBezTo>
                <a:cubicBezTo>
                  <a:pt x="85659" y="618873"/>
                  <a:pt x="139767" y="609410"/>
                  <a:pt x="63374" y="624690"/>
                </a:cubicBezTo>
                <a:cubicBezTo>
                  <a:pt x="51303" y="633743"/>
                  <a:pt x="36820" y="640258"/>
                  <a:pt x="27160" y="651850"/>
                </a:cubicBezTo>
                <a:cubicBezTo>
                  <a:pt x="21051" y="659181"/>
                  <a:pt x="20729" y="669834"/>
                  <a:pt x="18107" y="679010"/>
                </a:cubicBezTo>
                <a:cubicBezTo>
                  <a:pt x="5909" y="721702"/>
                  <a:pt x="7328" y="727299"/>
                  <a:pt x="0" y="778598"/>
                </a:cubicBezTo>
                <a:cubicBezTo>
                  <a:pt x="17150" y="864350"/>
                  <a:pt x="17297" y="895861"/>
                  <a:pt x="63374" y="977775"/>
                </a:cubicBezTo>
                <a:cubicBezTo>
                  <a:pt x="71743" y="992654"/>
                  <a:pt x="88346" y="1001141"/>
                  <a:pt x="99588" y="1013989"/>
                </a:cubicBezTo>
                <a:cubicBezTo>
                  <a:pt x="109524" y="1025344"/>
                  <a:pt x="116724" y="1038925"/>
                  <a:pt x="126748" y="1050202"/>
                </a:cubicBezTo>
                <a:cubicBezTo>
                  <a:pt x="140925" y="1066151"/>
                  <a:pt x="157456" y="1079870"/>
                  <a:pt x="172016" y="1095470"/>
                </a:cubicBezTo>
                <a:cubicBezTo>
                  <a:pt x="266912" y="1197144"/>
                  <a:pt x="312701" y="1279328"/>
                  <a:pt x="479834" y="1312753"/>
                </a:cubicBezTo>
                <a:cubicBezTo>
                  <a:pt x="584359" y="1333657"/>
                  <a:pt x="509732" y="1321038"/>
                  <a:pt x="706170" y="1330860"/>
                </a:cubicBezTo>
                <a:cubicBezTo>
                  <a:pt x="733330" y="1324824"/>
                  <a:pt x="760043" y="1316204"/>
                  <a:pt x="787651" y="1312753"/>
                </a:cubicBezTo>
                <a:cubicBezTo>
                  <a:pt x="832668" y="1307126"/>
                  <a:pt x="880672" y="1318798"/>
                  <a:pt x="923453" y="1303699"/>
                </a:cubicBezTo>
                <a:cubicBezTo>
                  <a:pt x="938778" y="1298290"/>
                  <a:pt x="933855" y="1272741"/>
                  <a:pt x="941560" y="1258432"/>
                </a:cubicBezTo>
                <a:cubicBezTo>
                  <a:pt x="955058" y="1233365"/>
                  <a:pt x="971739" y="1210147"/>
                  <a:pt x="986828" y="1186004"/>
                </a:cubicBezTo>
                <a:cubicBezTo>
                  <a:pt x="989846" y="1020024"/>
                  <a:pt x="987451" y="853857"/>
                  <a:pt x="995881" y="688064"/>
                </a:cubicBezTo>
                <a:cubicBezTo>
                  <a:pt x="997868" y="648990"/>
                  <a:pt x="1024073" y="648674"/>
                  <a:pt x="1050202" y="633743"/>
                </a:cubicBezTo>
                <a:cubicBezTo>
                  <a:pt x="1075247" y="619432"/>
                  <a:pt x="1144167" y="565208"/>
                  <a:pt x="1149790" y="561315"/>
                </a:cubicBezTo>
                <a:cubicBezTo>
                  <a:pt x="1164258" y="551299"/>
                  <a:pt x="1179968" y="543208"/>
                  <a:pt x="1195057" y="534155"/>
                </a:cubicBezTo>
                <a:cubicBezTo>
                  <a:pt x="1267157" y="420856"/>
                  <a:pt x="1243819" y="471101"/>
                  <a:pt x="1276538" y="389299"/>
                </a:cubicBezTo>
                <a:cubicBezTo>
                  <a:pt x="1273520" y="353085"/>
                  <a:pt x="1274612" y="316292"/>
                  <a:pt x="1267485" y="280658"/>
                </a:cubicBezTo>
                <a:cubicBezTo>
                  <a:pt x="1265351" y="269988"/>
                  <a:pt x="1254244" y="263229"/>
                  <a:pt x="1249378" y="253497"/>
                </a:cubicBezTo>
                <a:cubicBezTo>
                  <a:pt x="1245110" y="244961"/>
                  <a:pt x="1244084" y="235108"/>
                  <a:pt x="1240325" y="226337"/>
                </a:cubicBezTo>
                <a:cubicBezTo>
                  <a:pt x="1225313" y="191309"/>
                  <a:pt x="1210147" y="173525"/>
                  <a:pt x="1204111" y="162963"/>
                </a:cubicBezTo>
                <a:close/>
              </a:path>
            </a:pathLst>
          </a:cu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7624510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med" advClick="0">
        <p159:morph option="byObject"/>
      </p:transition>
    </mc:Choice>
    <mc:Fallback xmlns="">
      <p:transition spd="med" advClick="0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98179" y="5763501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310F8D90-F3F9-AEBC-DF6B-3C80EFB6F74B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E88BB4F9-27E1-0ECD-174A-4559A34840A4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3D178FFE-793D-3083-A210-5E496C7F7F3E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DFCDD9B3-EFA7-9023-79DD-14CCDB05F0D4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EC8FA628-6103-3218-8E63-87B68B4F639E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A06730D6-8CD8-3D53-BE88-06F98FB5DC97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16B3F027-BD69-56A6-522C-B2F9D7481FD2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B2335B37-8D6E-9BE7-BCE6-F1EAD44F0360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9FD641BB-F216-7A69-30A2-1E5EF3F21F71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42DC0A11-9A50-BAB2-F721-7FB6BAE9BF51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05A0DFC2-E024-D5C6-2743-1D9DC07EED47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87FCE429-8544-F363-E10F-7BFBAF77C209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88C5C758-4A65-E6A3-8D0C-17A5FCE55CF7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B95F0742-4A96-ADB4-CE7D-DCF8479A39D7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42C86050-C708-303F-9110-4495BE3A4CC4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AFC1C69F-03E9-D2E2-5035-931B6AF410E0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7161B461-3C96-A27A-84F4-0FB3FF8F2926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005FD6A7-2AD4-0E02-BF68-ECBFF11FF7DD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57C63F38-E902-7E30-32B6-6D1933B39F85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3D69ED90-3282-5583-1EE6-52C5344F7C5E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2C12DA40-C657-1450-E9D9-E2332AB7E335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6DDB7653-735C-5076-A3B0-6EF25C15353C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846FE843-56A5-072C-7524-72A83CB1F065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FC3D532F-10E6-CF67-7327-32F3F791DCB1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A82B7F16-7EC5-86D7-D941-E6AEAAC58B61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49EC14B2-56E7-A882-E93A-4E0EC6748788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6B717BF0-282D-2D20-C9F6-CA93AB2496A0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7D29526B-20E3-1661-DEBD-994FFD60BAE0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2FC24F13-96B0-7858-08BD-EAF662A1BB52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64D03529-5EFF-9E8B-912E-2257276BD3E6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E59F4643-B5EA-7447-3211-1000704F2263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BE36FCFC-A1DC-D6C2-3EC8-BD1D7F601F20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D74B5BC4-375B-842A-7858-F3C74D9CBA3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770DDA69-A83E-0F46-5450-6BF2E1A3EB93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B4776F83-43BC-5381-38C2-8D407C439F55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41EEE0CE-94E4-1D84-DB3A-203D12A57F98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98DAFA6D-BB08-3387-9A9A-ED4E82DBCEF2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259C2693-54EC-17A8-7DA4-59A99DE93ABE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9E0CDB82-9419-5CF7-F455-C1AA33985325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824C3C7D-B4F8-E5E7-03E8-E36A9D74B0C5}"/>
              </a:ext>
            </a:extLst>
          </p:cNvPr>
          <p:cNvSpPr/>
          <p:nvPr/>
        </p:nvSpPr>
        <p:spPr>
          <a:xfrm>
            <a:off x="3134415" y="5620542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ACE25AC1-1693-AA00-AF87-98C49C0FCF59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84F97DD6-1B12-06C0-EF93-B547757ED192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EFD50703-C17D-B47A-591F-D08CE05B051C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52368959-51D2-9C9F-6704-E7F1868858B2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CACF1FB2-3D2F-6916-39F4-48F80A4D6701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D3A5EFCA-DBF0-E18E-B87E-613230FF81E6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C23B9CC3-BBE1-C84E-250A-396B05721533}"/>
              </a:ext>
            </a:extLst>
          </p:cNvPr>
          <p:cNvSpPr/>
          <p:nvPr/>
        </p:nvSpPr>
        <p:spPr>
          <a:xfrm>
            <a:off x="3536742" y="572670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561229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25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98179" y="5763501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182CF223-7606-67ED-5443-1172C5E93E25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B2014DE9-35A0-0AEA-2A04-CD82E2968F61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0496ECDD-D813-7E7B-AB3E-A0361BD49C2D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07F98160-6B13-31BD-1C55-5BE33E315D43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CC0B5E8A-C4A2-86E2-2A64-D662F4AD9FE4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F51E8466-BF14-31E7-CBDF-1F893B0BCDBD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E3CF6646-A1E6-46F0-F62A-43AB6DEBB30E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44AAF7CE-4113-45A9-7BCE-EDB29874DB5D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7ADA8CD4-6C2B-0BD0-B413-BE41A6289A51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BA4D3E6F-3F4C-ADAB-12F8-908C8788774B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1C460352-F24B-9B7F-44C0-BC205AEC87E9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46BEF34A-BA7F-ECFD-941E-95E643EE7259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C351C5FA-68B4-26D7-D461-DFB4D43511E0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24155BA3-BB2A-871B-AC5A-8537A30A7B38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9D007A9E-5DB4-2DA5-574F-C2E7134F0B17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9F104F2A-078A-8C29-9CCF-96A02952BE93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34C84CF4-AF39-E75B-635F-821B770E558B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43C8F853-FAB9-0C72-EBF3-94351FA331B9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87796C2B-5B9D-B72E-643E-958FFAFBB49C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887B6CCA-E1B6-B822-34B2-D1A0DFD71263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1A7288D-20CE-F1B2-3155-D9D9C86B227D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2FFDA835-C047-9B9B-7FF3-B2DD73AAEEF3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AAD68396-E922-7C7D-BD81-9D6611DA7090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C88AA202-06C1-CFBC-B536-0ADB565C3239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A9D07628-2A52-7F34-F2E2-CA2BDCCCF827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A1B80A13-F2A4-8BAA-3E87-BDAD808A0145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B6D8C7F0-5C02-61F5-F827-87B3DE5C3104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E3A172F6-F9EB-908C-3645-4CD26FBCC2AC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E2C22DAA-BF90-94EB-3879-B665871C551B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C5F5CD50-0E81-2406-0D9F-9EF2E16094F0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6FBA820D-18C8-C1E2-892E-5ADBE51CB760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D7954639-2159-9F4B-571A-DBB378C948B7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05E7B026-13D8-89A3-54D3-65ED5C2EA33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5C2203E8-1F3D-7012-AF21-E324ED88D197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AE2A06FE-2A36-1D81-4FDC-8EAE8F9667AE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5D7A3681-F36B-FD9D-9688-4A4601155668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0BDE89E7-25F0-4428-E77E-D366ACF8D74A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2C3BF293-209F-E316-D1AB-FD52B4B48E25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16D9794C-9994-E1FC-CC55-35F2533082E5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55C1A429-D0D2-8E5D-7622-49E7ACF25FE4}"/>
              </a:ext>
            </a:extLst>
          </p:cNvPr>
          <p:cNvSpPr/>
          <p:nvPr/>
        </p:nvSpPr>
        <p:spPr>
          <a:xfrm>
            <a:off x="3134415" y="5620542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FC487ED4-2A40-C308-BEEF-F053FB69396C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AE08639E-7233-5687-6110-F3A997C54F4E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6D11A05C-7932-3DA0-E78E-9C74AB73540B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D14F321F-1DF6-73DD-6687-4E6CACDD64AB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9285897C-6065-B3A9-39C6-F37E423FD9F9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4BB979AF-4BD3-A50F-0E65-EA1AD8475C9A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8D08DD6C-FD07-05C7-1E75-C9ABFBD2E139}"/>
              </a:ext>
            </a:extLst>
          </p:cNvPr>
          <p:cNvSpPr/>
          <p:nvPr/>
        </p:nvSpPr>
        <p:spPr>
          <a:xfrm>
            <a:off x="3536742" y="572670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157373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25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C85FEE05-A7CC-DA38-D47C-29A58E32728D}"/>
              </a:ext>
            </a:extLst>
          </p:cNvPr>
          <p:cNvSpPr/>
          <p:nvPr/>
        </p:nvSpPr>
        <p:spPr>
          <a:xfrm>
            <a:off x="3134415" y="5620542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3D37E2D0-E5D4-5643-4F92-AC99E98891E4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4BC60F7F-1E76-D2D0-5C38-674E7B4743F6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2444C7D6-15CB-BECB-3F94-89BD650ED987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4424C99C-07B5-2515-2113-3F0830368C3D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4522F644-20C4-D29D-7BA3-6DCE5C2D3457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95C942D4-2251-B2A2-7F3A-FBB5920F74B9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A217FDF9-C923-55F1-05E0-AAB30495F7DC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C4E06E46-E8CC-7F76-7999-F332D7AA2346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CAEACF70-4BD5-CB55-E0FF-1A71464F6983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E554ED71-0C68-CE84-4D85-5389305B3A52}"/>
              </a:ext>
            </a:extLst>
          </p:cNvPr>
          <p:cNvSpPr/>
          <p:nvPr/>
        </p:nvSpPr>
        <p:spPr>
          <a:xfrm>
            <a:off x="3536742" y="572670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5042646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25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C85FEE05-A7CC-DA38-D47C-29A58E32728D}"/>
              </a:ext>
            </a:extLst>
          </p:cNvPr>
          <p:cNvSpPr/>
          <p:nvPr/>
        </p:nvSpPr>
        <p:spPr>
          <a:xfrm>
            <a:off x="3536742" y="572670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3D37E2D0-E5D4-5643-4F92-AC99E98891E4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4BC60F7F-1E76-D2D0-5C38-674E7B4743F6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2444C7D6-15CB-BECB-3F94-89BD650ED987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40832514-8FB6-158B-E334-0978F8CBEBA1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86D3784A-4711-3F1A-75DE-BD9AE507411C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E5A147F2-4875-6D7E-C2FD-10E66E9FFB52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EB9A018B-2F19-0EF8-7347-887D4CFFC5A6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A080227C-A085-AC06-B27D-0CD603AE51B5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D27D7F22-86CC-51A8-1B85-9E8BE1CF3C78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554943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D5CF8963-BC9C-0D1B-1757-CF5CA362481D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3D37E2D0-E5D4-5643-4F92-AC99E98891E4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4BC60F7F-1E76-D2D0-5C38-674E7B4743F6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2444C7D6-15CB-BECB-3F94-89BD650ED987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18CD1FEF-E865-34AC-47C8-079C60EE6407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EE35407E-8E96-7719-EEFB-E2E455FB25DE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C848A5EC-621B-F2A4-230B-17F5D3EF8934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D286ABE3-AD04-200D-5BD2-D94265DBF1DE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5FB826F5-2873-5C89-8CF0-BFD2E53C1068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8975380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1FBC2FB6-99BE-864B-E9B8-3D12BFE4CCFE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3D37E2D0-E5D4-5643-4F92-AC99E98891E4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4BC60F7F-1E76-D2D0-5C38-674E7B4743F6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2444C7D6-15CB-BECB-3F94-89BD650ED987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66745CC9-9877-7799-B54A-90B0AC178A30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F602509-5AC3-11A7-E5BD-1F8F118AF075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120229ED-B5C3-8A00-DC8A-3CDB4A4C170A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99E30B3E-DCA3-FEBB-CF70-47C12384C654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B939E98B-3158-8DEF-A7F8-9AAD6C92E807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9571886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6452647-E4EF-9EBA-56F9-1F142D1A74F8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3D37E2D0-E5D4-5643-4F92-AC99E98891E4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4BC60F7F-1E76-D2D0-5C38-674E7B4743F6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2444C7D6-15CB-BECB-3F94-89BD650ED987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66745CC9-9877-7799-B54A-90B0AC178A30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648BB0D-B384-D7F8-1100-26E14DEFEBBA}"/>
              </a:ext>
            </a:extLst>
          </p:cNvPr>
          <p:cNvSpPr/>
          <p:nvPr/>
        </p:nvSpPr>
        <p:spPr>
          <a:xfrm>
            <a:off x="8053129" y="3333833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941BB842-C507-AAA2-7080-065E981F5E57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A1BAD44D-2B6F-D02C-4436-B90532217098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41D65F62-0286-7B1F-83BA-9442B523FC93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9190343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19E98BA2-131D-E799-EFD1-6D5181AC8FB1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3D37E2D0-E5D4-5643-4F92-AC99E98891E4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4BC60F7F-1E76-D2D0-5C38-674E7B4743F6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2444C7D6-15CB-BECB-3F94-89BD650ED987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66745CC9-9877-7799-B54A-90B0AC178A30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648BB0D-B384-D7F8-1100-26E14DEFEBBA}"/>
              </a:ext>
            </a:extLst>
          </p:cNvPr>
          <p:cNvSpPr/>
          <p:nvPr/>
        </p:nvSpPr>
        <p:spPr>
          <a:xfrm>
            <a:off x="8053129" y="3333833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DBC44314-E9EC-625B-0EC5-5B0D18C326E6}"/>
              </a:ext>
            </a:extLst>
          </p:cNvPr>
          <p:cNvSpPr/>
          <p:nvPr/>
        </p:nvSpPr>
        <p:spPr>
          <a:xfrm>
            <a:off x="7987445" y="3352073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C12C31DF-8B51-DA2E-CE59-7DF9E1FE7085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4FE57632-3AA8-C907-6F55-67D6369E7366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2820948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2CD5D6A1-E7B7-CA39-0042-51509F18F497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3D37E2D0-E5D4-5643-4F92-AC99E98891E4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4BC60F7F-1E76-D2D0-5C38-674E7B4743F6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2444C7D6-15CB-BECB-3F94-89BD650ED987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66745CC9-9877-7799-B54A-90B0AC178A30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648BB0D-B384-D7F8-1100-26E14DEFEBBA}"/>
              </a:ext>
            </a:extLst>
          </p:cNvPr>
          <p:cNvSpPr/>
          <p:nvPr/>
        </p:nvSpPr>
        <p:spPr>
          <a:xfrm>
            <a:off x="8053129" y="3333833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DBC44314-E9EC-625B-0EC5-5B0D18C326E6}"/>
              </a:ext>
            </a:extLst>
          </p:cNvPr>
          <p:cNvSpPr/>
          <p:nvPr/>
        </p:nvSpPr>
        <p:spPr>
          <a:xfrm>
            <a:off x="7987445" y="3352073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8FB87EF7-4EE9-8041-9CE5-99A8B1F2EADE}"/>
              </a:ext>
            </a:extLst>
          </p:cNvPr>
          <p:cNvSpPr/>
          <p:nvPr/>
        </p:nvSpPr>
        <p:spPr>
          <a:xfrm>
            <a:off x="7921545" y="3345788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9AE98352-5C3D-A3FF-310C-8FBFF610A7C6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35790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D8F9E44E-F6BF-EE01-C88C-AC503BD71622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3D37E2D0-E5D4-5643-4F92-AC99E98891E4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4BC60F7F-1E76-D2D0-5C38-674E7B4743F6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2444C7D6-15CB-BECB-3F94-89BD650ED987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66745CC9-9877-7799-B54A-90B0AC178A30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648BB0D-B384-D7F8-1100-26E14DEFEBBA}"/>
              </a:ext>
            </a:extLst>
          </p:cNvPr>
          <p:cNvSpPr/>
          <p:nvPr/>
        </p:nvSpPr>
        <p:spPr>
          <a:xfrm>
            <a:off x="8053129" y="3333833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DBC44314-E9EC-625B-0EC5-5B0D18C326E6}"/>
              </a:ext>
            </a:extLst>
          </p:cNvPr>
          <p:cNvSpPr/>
          <p:nvPr/>
        </p:nvSpPr>
        <p:spPr>
          <a:xfrm>
            <a:off x="7987445" y="3352073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8FB87EF7-4EE9-8041-9CE5-99A8B1F2EADE}"/>
              </a:ext>
            </a:extLst>
          </p:cNvPr>
          <p:cNvSpPr/>
          <p:nvPr/>
        </p:nvSpPr>
        <p:spPr>
          <a:xfrm>
            <a:off x="7921545" y="3345788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2C303FBF-CCF1-18D7-FB93-E223170E7703}"/>
              </a:ext>
            </a:extLst>
          </p:cNvPr>
          <p:cNvSpPr/>
          <p:nvPr/>
        </p:nvSpPr>
        <p:spPr>
          <a:xfrm>
            <a:off x="7861617" y="3312291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630233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9" name="Freeform: Shape 198">
            <a:extLst>
              <a:ext uri="{FF2B5EF4-FFF2-40B4-BE49-F238E27FC236}">
                <a16:creationId xmlns:a16="http://schemas.microsoft.com/office/drawing/2014/main" id="{ACC1D5B4-258E-7345-4F35-7BB4AB1F7F84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0" name="Freeform: Shape 199">
            <a:extLst>
              <a:ext uri="{FF2B5EF4-FFF2-40B4-BE49-F238E27FC236}">
                <a16:creationId xmlns:a16="http://schemas.microsoft.com/office/drawing/2014/main" id="{9D1C853E-2A29-31DD-D2DE-AABCE80B03B1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1" name="Freeform: Shape 200">
            <a:extLst>
              <a:ext uri="{FF2B5EF4-FFF2-40B4-BE49-F238E27FC236}">
                <a16:creationId xmlns:a16="http://schemas.microsoft.com/office/drawing/2014/main" id="{B57323A9-EF63-BFBB-728B-96AC1A4FB19C}"/>
              </a:ext>
            </a:extLst>
          </p:cNvPr>
          <p:cNvSpPr/>
          <p:nvPr/>
        </p:nvSpPr>
        <p:spPr>
          <a:xfrm>
            <a:off x="8053129" y="3333833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2" name="Freeform: Shape 201">
            <a:extLst>
              <a:ext uri="{FF2B5EF4-FFF2-40B4-BE49-F238E27FC236}">
                <a16:creationId xmlns:a16="http://schemas.microsoft.com/office/drawing/2014/main" id="{A0C550A4-7A8F-1757-9993-F65341E91B52}"/>
              </a:ext>
            </a:extLst>
          </p:cNvPr>
          <p:cNvSpPr/>
          <p:nvPr/>
        </p:nvSpPr>
        <p:spPr>
          <a:xfrm>
            <a:off x="7987445" y="3352073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3" name="Freeform: Shape 202">
            <a:extLst>
              <a:ext uri="{FF2B5EF4-FFF2-40B4-BE49-F238E27FC236}">
                <a16:creationId xmlns:a16="http://schemas.microsoft.com/office/drawing/2014/main" id="{C88A39B1-0D45-F8F8-604E-5E45C1AFB062}"/>
              </a:ext>
            </a:extLst>
          </p:cNvPr>
          <p:cNvSpPr/>
          <p:nvPr/>
        </p:nvSpPr>
        <p:spPr>
          <a:xfrm>
            <a:off x="7921545" y="3345788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4" name="Freeform: Shape 203">
            <a:extLst>
              <a:ext uri="{FF2B5EF4-FFF2-40B4-BE49-F238E27FC236}">
                <a16:creationId xmlns:a16="http://schemas.microsoft.com/office/drawing/2014/main" id="{4AFFB2A4-7164-D5F0-5406-4EF9D3315A0F}"/>
              </a:ext>
            </a:extLst>
          </p:cNvPr>
          <p:cNvSpPr/>
          <p:nvPr/>
        </p:nvSpPr>
        <p:spPr>
          <a:xfrm>
            <a:off x="7861617" y="3312291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5" name="Freeform: Shape 204">
            <a:extLst>
              <a:ext uri="{FF2B5EF4-FFF2-40B4-BE49-F238E27FC236}">
                <a16:creationId xmlns:a16="http://schemas.microsoft.com/office/drawing/2014/main" id="{9F3EAA1C-DEF3-77A0-4D42-82237DFE18AE}"/>
              </a:ext>
            </a:extLst>
          </p:cNvPr>
          <p:cNvSpPr/>
          <p:nvPr/>
        </p:nvSpPr>
        <p:spPr>
          <a:xfrm>
            <a:off x="7812434" y="326764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6" name="Freeform: Shape 205">
            <a:extLst>
              <a:ext uri="{FF2B5EF4-FFF2-40B4-BE49-F238E27FC236}">
                <a16:creationId xmlns:a16="http://schemas.microsoft.com/office/drawing/2014/main" id="{9AF01685-38B8-4C02-53F5-C04C9B4EC813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3596FB69-5F70-29C7-590D-DF559611253D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687944BB-1539-2CA1-4412-5EABEEEC06FA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862C330B-E99F-708A-F2C7-D5040E779C72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hlinkClick r:id="rId2" action="ppaction://hlinksldjump"/>
            <a:extLst>
              <a:ext uri="{FF2B5EF4-FFF2-40B4-BE49-F238E27FC236}">
                <a16:creationId xmlns:a16="http://schemas.microsoft.com/office/drawing/2014/main" id="{52286C01-805D-C8EF-B466-0073DC1DC817}"/>
              </a:ext>
            </a:extLst>
          </p:cNvPr>
          <p:cNvSpPr/>
          <p:nvPr/>
        </p:nvSpPr>
        <p:spPr>
          <a:xfrm>
            <a:off x="4608214" y="4852657"/>
            <a:ext cx="1276538" cy="1330860"/>
          </a:xfrm>
          <a:custGeom>
            <a:avLst/>
            <a:gdLst>
              <a:gd name="connsiteX0" fmla="*/ 1204111 w 1276538"/>
              <a:gd name="connsiteY0" fmla="*/ 162963 h 1330860"/>
              <a:gd name="connsiteX1" fmla="*/ 1204111 w 1276538"/>
              <a:gd name="connsiteY1" fmla="*/ 162963 h 1330860"/>
              <a:gd name="connsiteX2" fmla="*/ 1140736 w 1276538"/>
              <a:gd name="connsiteY2" fmla="*/ 81482 h 1330860"/>
              <a:gd name="connsiteX3" fmla="*/ 1113576 w 1276538"/>
              <a:gd name="connsiteY3" fmla="*/ 54321 h 1330860"/>
              <a:gd name="connsiteX4" fmla="*/ 1032095 w 1276538"/>
              <a:gd name="connsiteY4" fmla="*/ 9054 h 1330860"/>
              <a:gd name="connsiteX5" fmla="*/ 977774 w 1276538"/>
              <a:gd name="connsiteY5" fmla="*/ 0 h 1330860"/>
              <a:gd name="connsiteX6" fmla="*/ 923453 w 1276538"/>
              <a:gd name="connsiteY6" fmla="*/ 72428 h 1330860"/>
              <a:gd name="connsiteX7" fmla="*/ 887239 w 1276538"/>
              <a:gd name="connsiteY7" fmla="*/ 108642 h 1330860"/>
              <a:gd name="connsiteX8" fmla="*/ 869133 w 1276538"/>
              <a:gd name="connsiteY8" fmla="*/ 135802 h 1330860"/>
              <a:gd name="connsiteX9" fmla="*/ 841972 w 1276538"/>
              <a:gd name="connsiteY9" fmla="*/ 172016 h 1330860"/>
              <a:gd name="connsiteX10" fmla="*/ 751437 w 1276538"/>
              <a:gd name="connsiteY10" fmla="*/ 244444 h 1330860"/>
              <a:gd name="connsiteX11" fmla="*/ 615636 w 1276538"/>
              <a:gd name="connsiteY11" fmla="*/ 253497 h 1330860"/>
              <a:gd name="connsiteX12" fmla="*/ 588475 w 1276538"/>
              <a:gd name="connsiteY12" fmla="*/ 443620 h 1330860"/>
              <a:gd name="connsiteX13" fmla="*/ 561315 w 1276538"/>
              <a:gd name="connsiteY13" fmla="*/ 488888 h 1330860"/>
              <a:gd name="connsiteX14" fmla="*/ 543208 w 1276538"/>
              <a:gd name="connsiteY14" fmla="*/ 525101 h 1330860"/>
              <a:gd name="connsiteX15" fmla="*/ 470780 w 1276538"/>
              <a:gd name="connsiteY15" fmla="*/ 561315 h 1330860"/>
              <a:gd name="connsiteX16" fmla="*/ 407406 w 1276538"/>
              <a:gd name="connsiteY16" fmla="*/ 570369 h 1330860"/>
              <a:gd name="connsiteX17" fmla="*/ 307818 w 1276538"/>
              <a:gd name="connsiteY17" fmla="*/ 579422 h 1330860"/>
              <a:gd name="connsiteX18" fmla="*/ 262550 w 1276538"/>
              <a:gd name="connsiteY18" fmla="*/ 597529 h 1330860"/>
              <a:gd name="connsiteX19" fmla="*/ 190123 w 1276538"/>
              <a:gd name="connsiteY19" fmla="*/ 606583 h 1330860"/>
              <a:gd name="connsiteX20" fmla="*/ 63374 w 1276538"/>
              <a:gd name="connsiteY20" fmla="*/ 624690 h 1330860"/>
              <a:gd name="connsiteX21" fmla="*/ 27160 w 1276538"/>
              <a:gd name="connsiteY21" fmla="*/ 651850 h 1330860"/>
              <a:gd name="connsiteX22" fmla="*/ 18107 w 1276538"/>
              <a:gd name="connsiteY22" fmla="*/ 679010 h 1330860"/>
              <a:gd name="connsiteX23" fmla="*/ 0 w 1276538"/>
              <a:gd name="connsiteY23" fmla="*/ 778598 h 1330860"/>
              <a:gd name="connsiteX24" fmla="*/ 63374 w 1276538"/>
              <a:gd name="connsiteY24" fmla="*/ 977775 h 1330860"/>
              <a:gd name="connsiteX25" fmla="*/ 99588 w 1276538"/>
              <a:gd name="connsiteY25" fmla="*/ 1013989 h 1330860"/>
              <a:gd name="connsiteX26" fmla="*/ 126748 w 1276538"/>
              <a:gd name="connsiteY26" fmla="*/ 1050202 h 1330860"/>
              <a:gd name="connsiteX27" fmla="*/ 172016 w 1276538"/>
              <a:gd name="connsiteY27" fmla="*/ 1095470 h 1330860"/>
              <a:gd name="connsiteX28" fmla="*/ 479834 w 1276538"/>
              <a:gd name="connsiteY28" fmla="*/ 1312753 h 1330860"/>
              <a:gd name="connsiteX29" fmla="*/ 706170 w 1276538"/>
              <a:gd name="connsiteY29" fmla="*/ 1330860 h 1330860"/>
              <a:gd name="connsiteX30" fmla="*/ 787651 w 1276538"/>
              <a:gd name="connsiteY30" fmla="*/ 1312753 h 1330860"/>
              <a:gd name="connsiteX31" fmla="*/ 923453 w 1276538"/>
              <a:gd name="connsiteY31" fmla="*/ 1303699 h 1330860"/>
              <a:gd name="connsiteX32" fmla="*/ 941560 w 1276538"/>
              <a:gd name="connsiteY32" fmla="*/ 1258432 h 1330860"/>
              <a:gd name="connsiteX33" fmla="*/ 986828 w 1276538"/>
              <a:gd name="connsiteY33" fmla="*/ 1186004 h 1330860"/>
              <a:gd name="connsiteX34" fmla="*/ 995881 w 1276538"/>
              <a:gd name="connsiteY34" fmla="*/ 688064 h 1330860"/>
              <a:gd name="connsiteX35" fmla="*/ 1050202 w 1276538"/>
              <a:gd name="connsiteY35" fmla="*/ 633743 h 1330860"/>
              <a:gd name="connsiteX36" fmla="*/ 1149790 w 1276538"/>
              <a:gd name="connsiteY36" fmla="*/ 561315 h 1330860"/>
              <a:gd name="connsiteX37" fmla="*/ 1195057 w 1276538"/>
              <a:gd name="connsiteY37" fmla="*/ 534155 h 1330860"/>
              <a:gd name="connsiteX38" fmla="*/ 1276538 w 1276538"/>
              <a:gd name="connsiteY38" fmla="*/ 389299 h 1330860"/>
              <a:gd name="connsiteX39" fmla="*/ 1267485 w 1276538"/>
              <a:gd name="connsiteY39" fmla="*/ 280658 h 1330860"/>
              <a:gd name="connsiteX40" fmla="*/ 1249378 w 1276538"/>
              <a:gd name="connsiteY40" fmla="*/ 253497 h 1330860"/>
              <a:gd name="connsiteX41" fmla="*/ 1240325 w 1276538"/>
              <a:gd name="connsiteY41" fmla="*/ 226337 h 1330860"/>
              <a:gd name="connsiteX42" fmla="*/ 1204111 w 1276538"/>
              <a:gd name="connsiteY42" fmla="*/ 162963 h 1330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276538" h="1330860">
                <a:moveTo>
                  <a:pt x="1204111" y="162963"/>
                </a:moveTo>
                <a:lnTo>
                  <a:pt x="1204111" y="162963"/>
                </a:lnTo>
                <a:cubicBezTo>
                  <a:pt x="1182986" y="135803"/>
                  <a:pt x="1162764" y="107915"/>
                  <a:pt x="1140736" y="81482"/>
                </a:cubicBezTo>
                <a:cubicBezTo>
                  <a:pt x="1132539" y="71646"/>
                  <a:pt x="1124229" y="61423"/>
                  <a:pt x="1113576" y="54321"/>
                </a:cubicBezTo>
                <a:cubicBezTo>
                  <a:pt x="1087724" y="37086"/>
                  <a:pt x="1060943" y="20593"/>
                  <a:pt x="1032095" y="9054"/>
                </a:cubicBezTo>
                <a:cubicBezTo>
                  <a:pt x="1015051" y="2236"/>
                  <a:pt x="995881" y="3018"/>
                  <a:pt x="977774" y="0"/>
                </a:cubicBezTo>
                <a:cubicBezTo>
                  <a:pt x="881180" y="57958"/>
                  <a:pt x="969304" y="-10102"/>
                  <a:pt x="923453" y="72428"/>
                </a:cubicBezTo>
                <a:cubicBezTo>
                  <a:pt x="915162" y="87351"/>
                  <a:pt x="898349" y="95680"/>
                  <a:pt x="887239" y="108642"/>
                </a:cubicBezTo>
                <a:cubicBezTo>
                  <a:pt x="880158" y="116903"/>
                  <a:pt x="875457" y="126948"/>
                  <a:pt x="869133" y="135802"/>
                </a:cubicBezTo>
                <a:cubicBezTo>
                  <a:pt x="860363" y="148081"/>
                  <a:pt x="850742" y="159737"/>
                  <a:pt x="841972" y="172016"/>
                </a:cubicBezTo>
                <a:cubicBezTo>
                  <a:pt x="815072" y="209676"/>
                  <a:pt x="814780" y="227920"/>
                  <a:pt x="751437" y="244444"/>
                </a:cubicBezTo>
                <a:cubicBezTo>
                  <a:pt x="707539" y="255896"/>
                  <a:pt x="660903" y="250479"/>
                  <a:pt x="615636" y="253497"/>
                </a:cubicBezTo>
                <a:cubicBezTo>
                  <a:pt x="566050" y="352668"/>
                  <a:pt x="630672" y="211538"/>
                  <a:pt x="588475" y="443620"/>
                </a:cubicBezTo>
                <a:cubicBezTo>
                  <a:pt x="585327" y="460933"/>
                  <a:pt x="569861" y="473506"/>
                  <a:pt x="561315" y="488888"/>
                </a:cubicBezTo>
                <a:cubicBezTo>
                  <a:pt x="554761" y="500686"/>
                  <a:pt x="551991" y="514854"/>
                  <a:pt x="543208" y="525101"/>
                </a:cubicBezTo>
                <a:cubicBezTo>
                  <a:pt x="520840" y="551197"/>
                  <a:pt x="502007" y="555637"/>
                  <a:pt x="470780" y="561315"/>
                </a:cubicBezTo>
                <a:cubicBezTo>
                  <a:pt x="449785" y="565132"/>
                  <a:pt x="428615" y="568012"/>
                  <a:pt x="407406" y="570369"/>
                </a:cubicBezTo>
                <a:cubicBezTo>
                  <a:pt x="374277" y="574050"/>
                  <a:pt x="341014" y="576404"/>
                  <a:pt x="307818" y="579422"/>
                </a:cubicBezTo>
                <a:cubicBezTo>
                  <a:pt x="292729" y="585458"/>
                  <a:pt x="278385" y="593875"/>
                  <a:pt x="262550" y="597529"/>
                </a:cubicBezTo>
                <a:cubicBezTo>
                  <a:pt x="238843" y="603000"/>
                  <a:pt x="214287" y="603740"/>
                  <a:pt x="190123" y="606583"/>
                </a:cubicBezTo>
                <a:cubicBezTo>
                  <a:pt x="85659" y="618873"/>
                  <a:pt x="139767" y="609410"/>
                  <a:pt x="63374" y="624690"/>
                </a:cubicBezTo>
                <a:cubicBezTo>
                  <a:pt x="51303" y="633743"/>
                  <a:pt x="36820" y="640258"/>
                  <a:pt x="27160" y="651850"/>
                </a:cubicBezTo>
                <a:cubicBezTo>
                  <a:pt x="21051" y="659181"/>
                  <a:pt x="20729" y="669834"/>
                  <a:pt x="18107" y="679010"/>
                </a:cubicBezTo>
                <a:cubicBezTo>
                  <a:pt x="5909" y="721702"/>
                  <a:pt x="7328" y="727299"/>
                  <a:pt x="0" y="778598"/>
                </a:cubicBezTo>
                <a:cubicBezTo>
                  <a:pt x="17150" y="864350"/>
                  <a:pt x="17297" y="895861"/>
                  <a:pt x="63374" y="977775"/>
                </a:cubicBezTo>
                <a:cubicBezTo>
                  <a:pt x="71743" y="992654"/>
                  <a:pt x="88346" y="1001141"/>
                  <a:pt x="99588" y="1013989"/>
                </a:cubicBezTo>
                <a:cubicBezTo>
                  <a:pt x="109524" y="1025344"/>
                  <a:pt x="116724" y="1038925"/>
                  <a:pt x="126748" y="1050202"/>
                </a:cubicBezTo>
                <a:cubicBezTo>
                  <a:pt x="140925" y="1066151"/>
                  <a:pt x="157456" y="1079870"/>
                  <a:pt x="172016" y="1095470"/>
                </a:cubicBezTo>
                <a:cubicBezTo>
                  <a:pt x="266912" y="1197144"/>
                  <a:pt x="312701" y="1279328"/>
                  <a:pt x="479834" y="1312753"/>
                </a:cubicBezTo>
                <a:cubicBezTo>
                  <a:pt x="584359" y="1333657"/>
                  <a:pt x="509732" y="1321038"/>
                  <a:pt x="706170" y="1330860"/>
                </a:cubicBezTo>
                <a:cubicBezTo>
                  <a:pt x="733330" y="1324824"/>
                  <a:pt x="760043" y="1316204"/>
                  <a:pt x="787651" y="1312753"/>
                </a:cubicBezTo>
                <a:cubicBezTo>
                  <a:pt x="832668" y="1307126"/>
                  <a:pt x="880672" y="1318798"/>
                  <a:pt x="923453" y="1303699"/>
                </a:cubicBezTo>
                <a:cubicBezTo>
                  <a:pt x="938778" y="1298290"/>
                  <a:pt x="933855" y="1272741"/>
                  <a:pt x="941560" y="1258432"/>
                </a:cubicBezTo>
                <a:cubicBezTo>
                  <a:pt x="955058" y="1233365"/>
                  <a:pt x="971739" y="1210147"/>
                  <a:pt x="986828" y="1186004"/>
                </a:cubicBezTo>
                <a:cubicBezTo>
                  <a:pt x="989846" y="1020024"/>
                  <a:pt x="987451" y="853857"/>
                  <a:pt x="995881" y="688064"/>
                </a:cubicBezTo>
                <a:cubicBezTo>
                  <a:pt x="997868" y="648990"/>
                  <a:pt x="1024073" y="648674"/>
                  <a:pt x="1050202" y="633743"/>
                </a:cubicBezTo>
                <a:cubicBezTo>
                  <a:pt x="1075247" y="619432"/>
                  <a:pt x="1144167" y="565208"/>
                  <a:pt x="1149790" y="561315"/>
                </a:cubicBezTo>
                <a:cubicBezTo>
                  <a:pt x="1164258" y="551299"/>
                  <a:pt x="1179968" y="543208"/>
                  <a:pt x="1195057" y="534155"/>
                </a:cubicBezTo>
                <a:cubicBezTo>
                  <a:pt x="1267157" y="420856"/>
                  <a:pt x="1243819" y="471101"/>
                  <a:pt x="1276538" y="389299"/>
                </a:cubicBezTo>
                <a:cubicBezTo>
                  <a:pt x="1273520" y="353085"/>
                  <a:pt x="1274612" y="316292"/>
                  <a:pt x="1267485" y="280658"/>
                </a:cubicBezTo>
                <a:cubicBezTo>
                  <a:pt x="1265351" y="269988"/>
                  <a:pt x="1254244" y="263229"/>
                  <a:pt x="1249378" y="253497"/>
                </a:cubicBezTo>
                <a:cubicBezTo>
                  <a:pt x="1245110" y="244961"/>
                  <a:pt x="1244084" y="235108"/>
                  <a:pt x="1240325" y="226337"/>
                </a:cubicBezTo>
                <a:cubicBezTo>
                  <a:pt x="1225313" y="191309"/>
                  <a:pt x="1210147" y="173525"/>
                  <a:pt x="1204111" y="162963"/>
                </a:cubicBezTo>
                <a:close/>
              </a:path>
            </a:pathLst>
          </a:cu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9961B2B-F757-0F1D-05FC-807C3BA7561E}"/>
              </a:ext>
            </a:extLst>
          </p:cNvPr>
          <p:cNvSpPr txBox="1"/>
          <p:nvPr/>
        </p:nvSpPr>
        <p:spPr>
          <a:xfrm>
            <a:off x="1336410" y="2106034"/>
            <a:ext cx="439256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bg1"/>
                </a:solidFill>
                <a:latin typeface="Ink Free" panose="03080402000500000000" pitchFamily="66" charset="0"/>
              </a:rPr>
              <a:t>Click on the objects to complete your snowman </a:t>
            </a:r>
          </a:p>
        </p:txBody>
      </p:sp>
    </p:spTree>
    <p:extLst>
      <p:ext uri="{BB962C8B-B14F-4D97-AF65-F5344CB8AC3E}">
        <p14:creationId xmlns:p14="http://schemas.microsoft.com/office/powerpoint/2010/main" val="108937543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>
        <p159:morph option="byObject"/>
      </p:transition>
    </mc:Choice>
    <mc:Fallback xmlns="">
      <p:transition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6AF7A98C-EC61-FB8C-E075-70F78C1E355A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2DFB7E4-49FA-D697-67D0-0990761439FC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7B1D669B-9D94-A225-BC68-272CF430DBF1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A1093796-9C08-2066-7283-3F6F5B0DE12F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CEF85E0A-3230-B5CF-FCC2-F21153221B09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0C6C59FC-0AE4-04A3-531D-DE2D6AAC080F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E27A42D5-2313-1E12-0053-62303B2F80AD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9E0901A4-CCDB-E1D3-81C2-7C3E8C981B99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AE623F46-C997-C43D-D3A3-789797FCA9BE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BDBED45F-46F2-6CBE-0828-07EE02157FA7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494ECCBC-BFE7-DA13-9086-80E0309307C7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A9F5DC3B-09B2-13C6-7357-A6C35AB21992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9A30DE8-4E2A-7746-3FD8-729891F9DA70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A9DD92FD-AA05-4D29-1B26-DF22C8753559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EA627197-ADCF-95F5-DDEC-66A3B6C7894F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AAA782B7-44CA-4F34-9A3C-30D3738AD23B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E926872E-9E67-D873-9269-A0497F99F1E8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3E3ECEC4-7153-D6B5-F7F7-ECEF974CE2C5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0A794F83-7274-5376-AAC9-47F517813065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B2B8F177-2FE7-1627-B64A-18370C3C380C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02FAD179-5A65-0130-F62B-8E021AE7CC46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A34EE811-E05A-0586-8A4F-ED1FCA8AEA5D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B20DDE8D-BD13-C702-C04E-48BE62320872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5FC6F72E-67B8-AC72-1749-15DFB1E99AD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94EE864E-A3EF-C697-006B-406A747F1BE5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A7FB8C9E-2E57-1686-5D73-619185C1E608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6F1C81F6-9F68-44FA-0745-986CD43CA5D7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2E5FF639-0A5B-ADEE-5868-BD59C073F38C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95933355-8ED1-B15E-4038-A6E108BD0755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9897D316-DA36-6775-66D0-BE4575602DCE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84C16421-A42F-FE78-EBEA-B1232CD8B5C8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F9D8DDC3-1BAD-70F8-AB9B-30653D489A73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873AA4D8-4B7B-8676-6FCF-BDC9DA8ED826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20980DAE-CF40-B92B-5C2F-51713FE601EE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FDE58744-24DC-AA91-6825-2FF16C71587F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5B2DABAB-39E6-566C-3836-4E1F71B9C992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D29970A2-804A-42E7-80DC-C27E6BE1C08C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C5D9ACD4-9384-5104-BC28-98A70D303CF3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2E27F0BC-74EF-739F-B4DA-D829DD6CF0D6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C39A3C95-80BE-6D5A-37CC-90BD36C2D1A1}"/>
              </a:ext>
            </a:extLst>
          </p:cNvPr>
          <p:cNvSpPr/>
          <p:nvPr/>
        </p:nvSpPr>
        <p:spPr>
          <a:xfrm>
            <a:off x="3134415" y="5620542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4AF51992-5344-0651-AEA0-12110193FA9B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817C1E8A-AF66-0B36-77DB-BBEC063B579F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5DF1FFDB-6F1E-6729-6071-88C2EAB973FD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16753C80-D4D9-CAB2-F160-71B551479275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DB7B708F-07E7-045C-5EFE-A044859CBF23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5D876A7E-4AC5-8D9A-A700-39C11C184886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2B8665B6-24A7-217B-DF39-54BCC7B77666}"/>
              </a:ext>
            </a:extLst>
          </p:cNvPr>
          <p:cNvSpPr/>
          <p:nvPr/>
        </p:nvSpPr>
        <p:spPr>
          <a:xfrm>
            <a:off x="3536742" y="572670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0" name="Freeform: Shape 129">
            <a:hlinkClick r:id="rId2" action="ppaction://hlinksldjump"/>
            <a:extLst>
              <a:ext uri="{FF2B5EF4-FFF2-40B4-BE49-F238E27FC236}">
                <a16:creationId xmlns:a16="http://schemas.microsoft.com/office/drawing/2014/main" id="{C797DC03-2BD1-E45C-6D1F-CB0EA4C74251}"/>
              </a:ext>
            </a:extLst>
          </p:cNvPr>
          <p:cNvSpPr/>
          <p:nvPr/>
        </p:nvSpPr>
        <p:spPr>
          <a:xfrm>
            <a:off x="2897109" y="5377758"/>
            <a:ext cx="888751" cy="534155"/>
          </a:xfrm>
          <a:custGeom>
            <a:avLst/>
            <a:gdLst>
              <a:gd name="connsiteX0" fmla="*/ 506994 w 888751"/>
              <a:gd name="connsiteY0" fmla="*/ 36214 h 534155"/>
              <a:gd name="connsiteX1" fmla="*/ 506994 w 888751"/>
              <a:gd name="connsiteY1" fmla="*/ 36214 h 534155"/>
              <a:gd name="connsiteX2" fmla="*/ 416459 w 888751"/>
              <a:gd name="connsiteY2" fmla="*/ 0 h 534155"/>
              <a:gd name="connsiteX3" fmla="*/ 307818 w 888751"/>
              <a:gd name="connsiteY3" fmla="*/ 63375 h 534155"/>
              <a:gd name="connsiteX4" fmla="*/ 271604 w 888751"/>
              <a:gd name="connsiteY4" fmla="*/ 99589 h 534155"/>
              <a:gd name="connsiteX5" fmla="*/ 235390 w 888751"/>
              <a:gd name="connsiteY5" fmla="*/ 108642 h 534155"/>
              <a:gd name="connsiteX6" fmla="*/ 153909 w 888751"/>
              <a:gd name="connsiteY6" fmla="*/ 144856 h 534155"/>
              <a:gd name="connsiteX7" fmla="*/ 117695 w 888751"/>
              <a:gd name="connsiteY7" fmla="*/ 153909 h 534155"/>
              <a:gd name="connsiteX8" fmla="*/ 63374 w 888751"/>
              <a:gd name="connsiteY8" fmla="*/ 181070 h 534155"/>
              <a:gd name="connsiteX9" fmla="*/ 9053 w 888751"/>
              <a:gd name="connsiteY9" fmla="*/ 253497 h 534155"/>
              <a:gd name="connsiteX10" fmla="*/ 0 w 888751"/>
              <a:gd name="connsiteY10" fmla="*/ 307818 h 534155"/>
              <a:gd name="connsiteX11" fmla="*/ 9053 w 888751"/>
              <a:gd name="connsiteY11" fmla="*/ 334979 h 534155"/>
              <a:gd name="connsiteX12" fmla="*/ 27160 w 888751"/>
              <a:gd name="connsiteY12" fmla="*/ 371192 h 534155"/>
              <a:gd name="connsiteX13" fmla="*/ 36214 w 888751"/>
              <a:gd name="connsiteY13" fmla="*/ 398353 h 534155"/>
              <a:gd name="connsiteX14" fmla="*/ 72428 w 888751"/>
              <a:gd name="connsiteY14" fmla="*/ 434567 h 534155"/>
              <a:gd name="connsiteX15" fmla="*/ 81481 w 888751"/>
              <a:gd name="connsiteY15" fmla="*/ 461727 h 534155"/>
              <a:gd name="connsiteX16" fmla="*/ 199176 w 888751"/>
              <a:gd name="connsiteY16" fmla="*/ 506994 h 534155"/>
              <a:gd name="connsiteX17" fmla="*/ 289711 w 888751"/>
              <a:gd name="connsiteY17" fmla="*/ 525101 h 534155"/>
              <a:gd name="connsiteX18" fmla="*/ 669956 w 888751"/>
              <a:gd name="connsiteY18" fmla="*/ 534155 h 534155"/>
              <a:gd name="connsiteX19" fmla="*/ 805758 w 888751"/>
              <a:gd name="connsiteY19" fmla="*/ 497941 h 534155"/>
              <a:gd name="connsiteX20" fmla="*/ 823865 w 888751"/>
              <a:gd name="connsiteY20" fmla="*/ 461727 h 534155"/>
              <a:gd name="connsiteX21" fmla="*/ 814812 w 888751"/>
              <a:gd name="connsiteY21" fmla="*/ 416460 h 534155"/>
              <a:gd name="connsiteX22" fmla="*/ 823865 w 888751"/>
              <a:gd name="connsiteY22" fmla="*/ 325925 h 534155"/>
              <a:gd name="connsiteX23" fmla="*/ 869133 w 888751"/>
              <a:gd name="connsiteY23" fmla="*/ 298765 h 534155"/>
              <a:gd name="connsiteX24" fmla="*/ 887240 w 888751"/>
              <a:gd name="connsiteY24" fmla="*/ 271604 h 534155"/>
              <a:gd name="connsiteX25" fmla="*/ 823865 w 888751"/>
              <a:gd name="connsiteY25" fmla="*/ 135802 h 534155"/>
              <a:gd name="connsiteX26" fmla="*/ 769544 w 888751"/>
              <a:gd name="connsiteY26" fmla="*/ 99589 h 534155"/>
              <a:gd name="connsiteX27" fmla="*/ 724277 w 888751"/>
              <a:gd name="connsiteY27" fmla="*/ 90535 h 534155"/>
              <a:gd name="connsiteX28" fmla="*/ 660903 w 888751"/>
              <a:gd name="connsiteY28" fmla="*/ 72428 h 534155"/>
              <a:gd name="connsiteX29" fmla="*/ 561315 w 888751"/>
              <a:gd name="connsiteY29" fmla="*/ 36214 h 534155"/>
              <a:gd name="connsiteX30" fmla="*/ 506994 w 888751"/>
              <a:gd name="connsiteY30" fmla="*/ 36214 h 534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888751" h="534155">
                <a:moveTo>
                  <a:pt x="506994" y="36214"/>
                </a:moveTo>
                <a:lnTo>
                  <a:pt x="506994" y="36214"/>
                </a:lnTo>
                <a:cubicBezTo>
                  <a:pt x="476816" y="24143"/>
                  <a:pt x="448962" y="0"/>
                  <a:pt x="416459" y="0"/>
                </a:cubicBezTo>
                <a:cubicBezTo>
                  <a:pt x="394407" y="0"/>
                  <a:pt x="329920" y="44036"/>
                  <a:pt x="307818" y="63375"/>
                </a:cubicBezTo>
                <a:cubicBezTo>
                  <a:pt x="294970" y="74617"/>
                  <a:pt x="286081" y="90541"/>
                  <a:pt x="271604" y="99589"/>
                </a:cubicBezTo>
                <a:cubicBezTo>
                  <a:pt x="261052" y="106184"/>
                  <a:pt x="247194" y="104707"/>
                  <a:pt x="235390" y="108642"/>
                </a:cubicBezTo>
                <a:cubicBezTo>
                  <a:pt x="86734" y="158193"/>
                  <a:pt x="280113" y="97530"/>
                  <a:pt x="153909" y="144856"/>
                </a:cubicBezTo>
                <a:cubicBezTo>
                  <a:pt x="142258" y="149225"/>
                  <a:pt x="129766" y="150891"/>
                  <a:pt x="117695" y="153909"/>
                </a:cubicBezTo>
                <a:cubicBezTo>
                  <a:pt x="99588" y="162963"/>
                  <a:pt x="80218" y="169840"/>
                  <a:pt x="63374" y="181070"/>
                </a:cubicBezTo>
                <a:cubicBezTo>
                  <a:pt x="36973" y="198671"/>
                  <a:pt x="24657" y="227490"/>
                  <a:pt x="9053" y="253497"/>
                </a:cubicBezTo>
                <a:cubicBezTo>
                  <a:pt x="6035" y="271604"/>
                  <a:pt x="0" y="289461"/>
                  <a:pt x="0" y="307818"/>
                </a:cubicBezTo>
                <a:cubicBezTo>
                  <a:pt x="0" y="317361"/>
                  <a:pt x="5294" y="326207"/>
                  <a:pt x="9053" y="334979"/>
                </a:cubicBezTo>
                <a:cubicBezTo>
                  <a:pt x="14369" y="347384"/>
                  <a:pt x="21844" y="358787"/>
                  <a:pt x="27160" y="371192"/>
                </a:cubicBezTo>
                <a:cubicBezTo>
                  <a:pt x="30919" y="379964"/>
                  <a:pt x="30667" y="390587"/>
                  <a:pt x="36214" y="398353"/>
                </a:cubicBezTo>
                <a:cubicBezTo>
                  <a:pt x="46137" y="412245"/>
                  <a:pt x="60357" y="422496"/>
                  <a:pt x="72428" y="434567"/>
                </a:cubicBezTo>
                <a:cubicBezTo>
                  <a:pt x="75446" y="443620"/>
                  <a:pt x="73948" y="455868"/>
                  <a:pt x="81481" y="461727"/>
                </a:cubicBezTo>
                <a:cubicBezTo>
                  <a:pt x="134232" y="502755"/>
                  <a:pt x="146505" y="493826"/>
                  <a:pt x="199176" y="506994"/>
                </a:cubicBezTo>
                <a:cubicBezTo>
                  <a:pt x="249583" y="519596"/>
                  <a:pt x="210177" y="521855"/>
                  <a:pt x="289711" y="525101"/>
                </a:cubicBezTo>
                <a:cubicBezTo>
                  <a:pt x="416390" y="530272"/>
                  <a:pt x="543208" y="531137"/>
                  <a:pt x="669956" y="534155"/>
                </a:cubicBezTo>
                <a:cubicBezTo>
                  <a:pt x="723402" y="528810"/>
                  <a:pt x="766162" y="537537"/>
                  <a:pt x="805758" y="497941"/>
                </a:cubicBezTo>
                <a:cubicBezTo>
                  <a:pt x="815301" y="488398"/>
                  <a:pt x="817829" y="473798"/>
                  <a:pt x="823865" y="461727"/>
                </a:cubicBezTo>
                <a:cubicBezTo>
                  <a:pt x="820847" y="446638"/>
                  <a:pt x="819678" y="431058"/>
                  <a:pt x="814812" y="416460"/>
                </a:cubicBezTo>
                <a:cubicBezTo>
                  <a:pt x="798931" y="368815"/>
                  <a:pt x="773751" y="382303"/>
                  <a:pt x="823865" y="325925"/>
                </a:cubicBezTo>
                <a:cubicBezTo>
                  <a:pt x="835556" y="312773"/>
                  <a:pt x="854044" y="307818"/>
                  <a:pt x="869133" y="298765"/>
                </a:cubicBezTo>
                <a:cubicBezTo>
                  <a:pt x="875169" y="289711"/>
                  <a:pt x="886336" y="282448"/>
                  <a:pt x="887240" y="271604"/>
                </a:cubicBezTo>
                <a:cubicBezTo>
                  <a:pt x="893780" y="193123"/>
                  <a:pt x="880247" y="182787"/>
                  <a:pt x="823865" y="135802"/>
                </a:cubicBezTo>
                <a:cubicBezTo>
                  <a:pt x="807147" y="121871"/>
                  <a:pt x="789355" y="108594"/>
                  <a:pt x="769544" y="99589"/>
                </a:cubicBezTo>
                <a:cubicBezTo>
                  <a:pt x="755535" y="93221"/>
                  <a:pt x="739205" y="94267"/>
                  <a:pt x="724277" y="90535"/>
                </a:cubicBezTo>
                <a:cubicBezTo>
                  <a:pt x="702963" y="85206"/>
                  <a:pt x="681593" y="79817"/>
                  <a:pt x="660903" y="72428"/>
                </a:cubicBezTo>
                <a:cubicBezTo>
                  <a:pt x="621272" y="58274"/>
                  <a:pt x="600779" y="41147"/>
                  <a:pt x="561315" y="36214"/>
                </a:cubicBezTo>
                <a:cubicBezTo>
                  <a:pt x="549337" y="34717"/>
                  <a:pt x="516047" y="36214"/>
                  <a:pt x="506994" y="36214"/>
                </a:cubicBezTo>
                <a:close/>
              </a:path>
            </a:pathLst>
          </a:cu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49DBCAA1-0C64-7D84-7B70-28F7D6E03E6C}"/>
              </a:ext>
            </a:extLst>
          </p:cNvPr>
          <p:cNvSpPr txBox="1"/>
          <p:nvPr/>
        </p:nvSpPr>
        <p:spPr>
          <a:xfrm>
            <a:off x="1336410" y="2106034"/>
            <a:ext cx="439256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bg1"/>
                </a:solidFill>
                <a:latin typeface="Ink Free" panose="03080402000500000000" pitchFamily="66" charset="0"/>
              </a:rPr>
              <a:t>Click on the objects to complete your snowman </a:t>
            </a:r>
          </a:p>
        </p:txBody>
      </p:sp>
    </p:spTree>
    <p:extLst>
      <p:ext uri="{BB962C8B-B14F-4D97-AF65-F5344CB8AC3E}">
        <p14:creationId xmlns:p14="http://schemas.microsoft.com/office/powerpoint/2010/main" val="164262980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med" advClick="0">
        <p159:morph option="byObject"/>
      </p:transition>
    </mc:Choice>
    <mc:Fallback xmlns="">
      <p:transition spd="med" advClick="0">
        <p:fade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98179" y="5763501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DFCDD9B3-EFA7-9023-79DD-14CCDB05F0D4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EC8FA628-6103-3218-8E63-87B68B4F639E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A06730D6-8CD8-3D53-BE88-06F98FB5DC97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16B3F027-BD69-56A6-522C-B2F9D7481FD2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B2335B37-8D6E-9BE7-BCE6-F1EAD44F0360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9FD641BB-F216-7A69-30A2-1E5EF3F21F71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42DC0A11-9A50-BAB2-F721-7FB6BAE9BF51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05A0DFC2-E024-D5C6-2743-1D9DC07EED47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87FCE429-8544-F363-E10F-7BFBAF77C209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88C5C758-4A65-E6A3-8D0C-17A5FCE55CF7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B95F0742-4A96-ADB4-CE7D-DCF8479A39D7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42C86050-C708-303F-9110-4495BE3A4CC4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AFC1C69F-03E9-D2E2-5035-931B6AF410E0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7161B461-3C96-A27A-84F4-0FB3FF8F2926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005FD6A7-2AD4-0E02-BF68-ECBFF11FF7DD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57C63F38-E902-7E30-32B6-6D1933B39F85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3D69ED90-3282-5583-1EE6-52C5344F7C5E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2C12DA40-C657-1450-E9D9-E2332AB7E335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6DDB7653-735C-5076-A3B0-6EF25C15353C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846FE843-56A5-072C-7524-72A83CB1F065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FC3D532F-10E6-CF67-7327-32F3F791DCB1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A82B7F16-7EC5-86D7-D941-E6AEAAC58B61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49EC14B2-56E7-A882-E93A-4E0EC6748788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6B717BF0-282D-2D20-C9F6-CA93AB2496A0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7D29526B-20E3-1661-DEBD-994FFD60BAE0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2FC24F13-96B0-7858-08BD-EAF662A1BB52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64D03529-5EFF-9E8B-912E-2257276BD3E6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E59F4643-B5EA-7447-3211-1000704F2263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BE36FCFC-A1DC-D6C2-3EC8-BD1D7F601F20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D74B5BC4-375B-842A-7858-F3C74D9CBA3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770DDA69-A83E-0F46-5450-6BF2E1A3EB93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B4776F83-43BC-5381-38C2-8D407C439F55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41EEE0CE-94E4-1D84-DB3A-203D12A57F98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98DAFA6D-BB08-3387-9A9A-ED4E82DBCEF2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259C2693-54EC-17A8-7DA4-59A99DE93ABE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9E0CDB82-9419-5CF7-F455-C1AA33985325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824C3C7D-B4F8-E5E7-03E8-E36A9D74B0C5}"/>
              </a:ext>
            </a:extLst>
          </p:cNvPr>
          <p:cNvSpPr/>
          <p:nvPr/>
        </p:nvSpPr>
        <p:spPr>
          <a:xfrm>
            <a:off x="3134415" y="5620542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ACE25AC1-1693-AA00-AF87-98C49C0FCF59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84F97DD6-1B12-06C0-EF93-B547757ED192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EFD50703-C17D-B47A-591F-D08CE05B051C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52368959-51D2-9C9F-6704-E7F1868858B2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CACF1FB2-3D2F-6916-39F4-48F80A4D6701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D3A5EFCA-DBF0-E18E-B87E-613230FF81E6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C23B9CC3-BBE1-C84E-250A-396B05721533}"/>
              </a:ext>
            </a:extLst>
          </p:cNvPr>
          <p:cNvSpPr/>
          <p:nvPr/>
        </p:nvSpPr>
        <p:spPr>
          <a:xfrm>
            <a:off x="3536742" y="572670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1" name="Freeform: Shape 130">
            <a:extLst>
              <a:ext uri="{FF2B5EF4-FFF2-40B4-BE49-F238E27FC236}">
                <a16:creationId xmlns:a16="http://schemas.microsoft.com/office/drawing/2014/main" id="{BA33D21C-F464-54C2-25D5-8D5253498002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32" name="Freeform: Shape 131">
            <a:extLst>
              <a:ext uri="{FF2B5EF4-FFF2-40B4-BE49-F238E27FC236}">
                <a16:creationId xmlns:a16="http://schemas.microsoft.com/office/drawing/2014/main" id="{20DF94F9-3B90-A8B7-A43E-E0867B4D800E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3" name="Freeform: Shape 132">
            <a:extLst>
              <a:ext uri="{FF2B5EF4-FFF2-40B4-BE49-F238E27FC236}">
                <a16:creationId xmlns:a16="http://schemas.microsoft.com/office/drawing/2014/main" id="{0EE1AA1F-04A5-C25E-BAC0-E6F93418000A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4" name="Freeform: Shape 133">
            <a:extLst>
              <a:ext uri="{FF2B5EF4-FFF2-40B4-BE49-F238E27FC236}">
                <a16:creationId xmlns:a16="http://schemas.microsoft.com/office/drawing/2014/main" id="{133D178E-5BCA-C57E-2ED1-2D9E5F4B1647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27D468F0-7E92-01AF-5EB8-C94B2BBA9F5D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459013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25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98179" y="5763501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07F98160-6B13-31BD-1C55-5BE33E315D43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CC0B5E8A-C4A2-86E2-2A64-D662F4AD9FE4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F51E8466-BF14-31E7-CBDF-1F893B0BCDBD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E3CF6646-A1E6-46F0-F62A-43AB6DEBB30E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44AAF7CE-4113-45A9-7BCE-EDB29874DB5D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7ADA8CD4-6C2B-0BD0-B413-BE41A6289A51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BA4D3E6F-3F4C-ADAB-12F8-908C8788774B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1C460352-F24B-9B7F-44C0-BC205AEC87E9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46BEF34A-BA7F-ECFD-941E-95E643EE7259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C351C5FA-68B4-26D7-D461-DFB4D43511E0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24155BA3-BB2A-871B-AC5A-8537A30A7B38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9D007A9E-5DB4-2DA5-574F-C2E7134F0B17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9F104F2A-078A-8C29-9CCF-96A02952BE93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34C84CF4-AF39-E75B-635F-821B770E558B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43C8F853-FAB9-0C72-EBF3-94351FA331B9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87796C2B-5B9D-B72E-643E-958FFAFBB49C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887B6CCA-E1B6-B822-34B2-D1A0DFD71263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1A7288D-20CE-F1B2-3155-D9D9C86B227D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2FFDA835-C047-9B9B-7FF3-B2DD73AAEEF3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AAD68396-E922-7C7D-BD81-9D6611DA7090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C88AA202-06C1-CFBC-B536-0ADB565C3239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A9D07628-2A52-7F34-F2E2-CA2BDCCCF827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A1B80A13-F2A4-8BAA-3E87-BDAD808A0145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B6D8C7F0-5C02-61F5-F827-87B3DE5C3104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E3A172F6-F9EB-908C-3645-4CD26FBCC2AC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E2C22DAA-BF90-94EB-3879-B665871C551B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C5F5CD50-0E81-2406-0D9F-9EF2E16094F0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6FBA820D-18C8-C1E2-892E-5ADBE51CB760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D7954639-2159-9F4B-571A-DBB378C948B7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05E7B026-13D8-89A3-54D3-65ED5C2EA33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5C2203E8-1F3D-7012-AF21-E324ED88D197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AE2A06FE-2A36-1D81-4FDC-8EAE8F9667AE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5D7A3681-F36B-FD9D-9688-4A4601155668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0BDE89E7-25F0-4428-E77E-D366ACF8D74A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2C3BF293-209F-E316-D1AB-FD52B4B48E25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16D9794C-9994-E1FC-CC55-35F2533082E5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55C1A429-D0D2-8E5D-7622-49E7ACF25FE4}"/>
              </a:ext>
            </a:extLst>
          </p:cNvPr>
          <p:cNvSpPr/>
          <p:nvPr/>
        </p:nvSpPr>
        <p:spPr>
          <a:xfrm>
            <a:off x="3134415" y="5620542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FC487ED4-2A40-C308-BEEF-F053FB69396C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AE08639E-7233-5687-6110-F3A997C54F4E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6D11A05C-7932-3DA0-E78E-9C74AB73540B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D14F321F-1DF6-73DD-6687-4E6CACDD64AB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9285897C-6065-B3A9-39C6-F37E423FD9F9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4BB979AF-4BD3-A50F-0E65-EA1AD8475C9A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8D08DD6C-FD07-05C7-1E75-C9ABFBD2E139}"/>
              </a:ext>
            </a:extLst>
          </p:cNvPr>
          <p:cNvSpPr/>
          <p:nvPr/>
        </p:nvSpPr>
        <p:spPr>
          <a:xfrm>
            <a:off x="3536742" y="572670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1" name="Freeform: Shape 130">
            <a:extLst>
              <a:ext uri="{FF2B5EF4-FFF2-40B4-BE49-F238E27FC236}">
                <a16:creationId xmlns:a16="http://schemas.microsoft.com/office/drawing/2014/main" id="{BCF0C0E0-9EDB-0BBF-1558-9095F4CAC69E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32" name="Freeform: Shape 131">
            <a:extLst>
              <a:ext uri="{FF2B5EF4-FFF2-40B4-BE49-F238E27FC236}">
                <a16:creationId xmlns:a16="http://schemas.microsoft.com/office/drawing/2014/main" id="{26168574-D580-28EC-E25A-63F2D42ADE5A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3" name="Freeform: Shape 132">
            <a:extLst>
              <a:ext uri="{FF2B5EF4-FFF2-40B4-BE49-F238E27FC236}">
                <a16:creationId xmlns:a16="http://schemas.microsoft.com/office/drawing/2014/main" id="{3B33548F-967F-8C2B-7494-5932F53C2B50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4" name="Freeform: Shape 133">
            <a:extLst>
              <a:ext uri="{FF2B5EF4-FFF2-40B4-BE49-F238E27FC236}">
                <a16:creationId xmlns:a16="http://schemas.microsoft.com/office/drawing/2014/main" id="{5EED239D-F582-E17E-5BFE-FFCA5FFCEC84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3B1FBE69-1428-FF1B-1472-2F1D9CA7A821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0310870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25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C85FEE05-A7CC-DA38-D47C-29A58E32728D}"/>
              </a:ext>
            </a:extLst>
          </p:cNvPr>
          <p:cNvSpPr/>
          <p:nvPr/>
        </p:nvSpPr>
        <p:spPr>
          <a:xfrm>
            <a:off x="3134415" y="5620542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4424C99C-07B5-2515-2113-3F0830368C3D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4522F644-20C4-D29D-7BA3-6DCE5C2D3457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95C942D4-2251-B2A2-7F3A-FBB5920F74B9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A217FDF9-C923-55F1-05E0-AAB30495F7DC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C4E06E46-E8CC-7F76-7999-F332D7AA2346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CAEACF70-4BD5-CB55-E0FF-1A71464F6983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E554ED71-0C68-CE84-4D85-5389305B3A52}"/>
              </a:ext>
            </a:extLst>
          </p:cNvPr>
          <p:cNvSpPr/>
          <p:nvPr/>
        </p:nvSpPr>
        <p:spPr>
          <a:xfrm>
            <a:off x="3536742" y="572670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2C43A722-BD8E-3347-C00D-63B1168762A4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D49457D9-B65D-A80C-B2A8-451AD338A781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BDAEC606-0A57-A751-F91B-4ED5AF253D7A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A2ED9120-FCE0-3294-8D6A-02F8BDF338FB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CEA4A937-5E42-42E2-E7A5-273984DE74CE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3138897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25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C85FEE05-A7CC-DA38-D47C-29A58E32728D}"/>
              </a:ext>
            </a:extLst>
          </p:cNvPr>
          <p:cNvSpPr/>
          <p:nvPr/>
        </p:nvSpPr>
        <p:spPr>
          <a:xfrm>
            <a:off x="3536742" y="572670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40832514-8FB6-158B-E334-0978F8CBEBA1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86D3784A-4711-3F1A-75DE-BD9AE507411C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E5A147F2-4875-6D7E-C2FD-10E66E9FFB52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EB9A018B-2F19-0EF8-7347-887D4CFFC5A6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A080227C-A085-AC06-B27D-0CD603AE51B5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D27D7F22-86CC-51A8-1B85-9E8BE1CF3C78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EA95CCD-D085-9A7E-DECA-D3D447231222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5E4A3C34-DF5B-0266-0ACC-4CDF3432ADB2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8E55D6B6-0B9E-0C1F-CA51-7BDC9CE6FF31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851AAB02-A020-66F0-4CA6-54B87A5876CC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A67D2498-C551-B91C-889D-1197DD47B0ED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4163750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D5CF8963-BC9C-0D1B-1757-CF5CA362481D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18CD1FEF-E865-34AC-47C8-079C60EE6407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EE35407E-8E96-7719-EEFB-E2E455FB25DE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C848A5EC-621B-F2A4-230B-17F5D3EF8934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D286ABE3-AD04-200D-5BD2-D94265DBF1DE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5FB826F5-2873-5C89-8CF0-BFD2E53C1068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29ED8823-B4F9-E025-C8D8-3A749EFC5E35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BAD4828E-6063-61A6-AF2D-A4F94B908863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83767BED-B680-B5ED-8565-A093F2B8A2E6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5A1E7C61-37A7-52CB-9EC4-FA92E74977B9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DF742446-CA05-F531-BB06-0E54595F406A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8985426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1FBC2FB6-99BE-864B-E9B8-3D12BFE4CCFE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66745CC9-9877-7799-B54A-90B0AC178A30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F602509-5AC3-11A7-E5BD-1F8F118AF075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120229ED-B5C3-8A00-DC8A-3CDB4A4C170A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99E30B3E-DCA3-FEBB-CF70-47C12384C654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B939E98B-3158-8DEF-A7F8-9AAD6C92E807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3CF2B88E-5FB4-C7D5-4926-DE06575F0FEA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1F878794-17A8-E585-A97B-28A52F5CF47C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D246680D-338D-0713-1A27-15BA2E6F8DAB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09205DB3-DBFA-7027-0B57-561A45958B7E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27719594-7BEF-7ABA-55E4-6AC67D8D139A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1000684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6452647-E4EF-9EBA-56F9-1F142D1A74F8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66745CC9-9877-7799-B54A-90B0AC178A30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648BB0D-B384-D7F8-1100-26E14DEFEBBA}"/>
              </a:ext>
            </a:extLst>
          </p:cNvPr>
          <p:cNvSpPr/>
          <p:nvPr/>
        </p:nvSpPr>
        <p:spPr>
          <a:xfrm>
            <a:off x="8053129" y="3333833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941BB842-C507-AAA2-7080-065E981F5E57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A1BAD44D-2B6F-D02C-4436-B90532217098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41D65F62-0286-7B1F-83BA-9442B523FC93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16ACE747-73AF-A6CD-3098-992C99FD46B6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3F2FCC4C-BC26-0741-9136-A779DC4CE59D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36512148-63CE-C935-899F-8F365585CF6F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D3D94F66-5202-F99F-0D5E-2056E9CAA5A2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6ECAD4B0-CA8C-060E-FF8F-9195F2E0D897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1905943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19E98BA2-131D-E799-EFD1-6D5181AC8FB1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66745CC9-9877-7799-B54A-90B0AC178A30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648BB0D-B384-D7F8-1100-26E14DEFEBBA}"/>
              </a:ext>
            </a:extLst>
          </p:cNvPr>
          <p:cNvSpPr/>
          <p:nvPr/>
        </p:nvSpPr>
        <p:spPr>
          <a:xfrm>
            <a:off x="8053129" y="3333833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DBC44314-E9EC-625B-0EC5-5B0D18C326E6}"/>
              </a:ext>
            </a:extLst>
          </p:cNvPr>
          <p:cNvSpPr/>
          <p:nvPr/>
        </p:nvSpPr>
        <p:spPr>
          <a:xfrm>
            <a:off x="7987445" y="3352073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C12C31DF-8B51-DA2E-CE59-7DF9E1FE7085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4FE57632-3AA8-C907-6F55-67D6369E7366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4826F95A-4EBB-8DA7-D10C-4B46EF1E2B76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5177A45A-6111-9FDC-CFB6-CA3E287974D1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B7D2CEF7-9A9C-6520-1C20-29F233E87D23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F45FDD79-BFF4-BD02-AB51-2A4925B0B718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066F3F4B-F123-21C1-25AD-278B2F7B5331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449098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2CD5D6A1-E7B7-CA39-0042-51509F18F497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66745CC9-9877-7799-B54A-90B0AC178A30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648BB0D-B384-D7F8-1100-26E14DEFEBBA}"/>
              </a:ext>
            </a:extLst>
          </p:cNvPr>
          <p:cNvSpPr/>
          <p:nvPr/>
        </p:nvSpPr>
        <p:spPr>
          <a:xfrm>
            <a:off x="8053129" y="3333833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DBC44314-E9EC-625B-0EC5-5B0D18C326E6}"/>
              </a:ext>
            </a:extLst>
          </p:cNvPr>
          <p:cNvSpPr/>
          <p:nvPr/>
        </p:nvSpPr>
        <p:spPr>
          <a:xfrm>
            <a:off x="7987445" y="3352073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8FB87EF7-4EE9-8041-9CE5-99A8B1F2EADE}"/>
              </a:ext>
            </a:extLst>
          </p:cNvPr>
          <p:cNvSpPr/>
          <p:nvPr/>
        </p:nvSpPr>
        <p:spPr>
          <a:xfrm>
            <a:off x="7921545" y="3345788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9AE98352-5C3D-A3FF-310C-8FBFF610A7C6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399B2762-0CE3-2BAD-1220-DD4F6D8A3515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B96BBEC7-5612-FE7B-A7F2-B92D116C8853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71910A28-3193-4FA7-51AC-44FB76EE26C1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646B5BDE-8C2C-C9FF-0D27-2BB73B8D9F44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22B8B1C1-5236-2BEC-F2E8-A9DCC5EFBAE0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460555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D8F9E44E-F6BF-EE01-C88C-AC503BD71622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66745CC9-9877-7799-B54A-90B0AC178A30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648BB0D-B384-D7F8-1100-26E14DEFEBBA}"/>
              </a:ext>
            </a:extLst>
          </p:cNvPr>
          <p:cNvSpPr/>
          <p:nvPr/>
        </p:nvSpPr>
        <p:spPr>
          <a:xfrm>
            <a:off x="8053129" y="3333833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DBC44314-E9EC-625B-0EC5-5B0D18C326E6}"/>
              </a:ext>
            </a:extLst>
          </p:cNvPr>
          <p:cNvSpPr/>
          <p:nvPr/>
        </p:nvSpPr>
        <p:spPr>
          <a:xfrm>
            <a:off x="7987445" y="3352073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8FB87EF7-4EE9-8041-9CE5-99A8B1F2EADE}"/>
              </a:ext>
            </a:extLst>
          </p:cNvPr>
          <p:cNvSpPr/>
          <p:nvPr/>
        </p:nvSpPr>
        <p:spPr>
          <a:xfrm>
            <a:off x="7921545" y="3345788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2C303FBF-CCF1-18D7-FB93-E223170E7703}"/>
              </a:ext>
            </a:extLst>
          </p:cNvPr>
          <p:cNvSpPr/>
          <p:nvPr/>
        </p:nvSpPr>
        <p:spPr>
          <a:xfrm>
            <a:off x="7861617" y="3312291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390F5BB2-5525-3D30-436E-C477FB3DBE50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9CA683AD-A9FC-DCF3-0A15-7E6FD02DD3A4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12F33EA3-A912-A98D-D0EC-CD6BF706B328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DE48020A-F352-B1B3-52F1-CF4AAF4EA597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5882E79E-110C-BF19-7B54-F530B3A750BB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0477542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9" name="Freeform: Shape 198">
            <a:extLst>
              <a:ext uri="{FF2B5EF4-FFF2-40B4-BE49-F238E27FC236}">
                <a16:creationId xmlns:a16="http://schemas.microsoft.com/office/drawing/2014/main" id="{ACC1D5B4-258E-7345-4F35-7BB4AB1F7F84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0" name="Freeform: Shape 199">
            <a:extLst>
              <a:ext uri="{FF2B5EF4-FFF2-40B4-BE49-F238E27FC236}">
                <a16:creationId xmlns:a16="http://schemas.microsoft.com/office/drawing/2014/main" id="{9D1C853E-2A29-31DD-D2DE-AABCE80B03B1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1" name="Freeform: Shape 200">
            <a:extLst>
              <a:ext uri="{FF2B5EF4-FFF2-40B4-BE49-F238E27FC236}">
                <a16:creationId xmlns:a16="http://schemas.microsoft.com/office/drawing/2014/main" id="{B57323A9-EF63-BFBB-728B-96AC1A4FB19C}"/>
              </a:ext>
            </a:extLst>
          </p:cNvPr>
          <p:cNvSpPr/>
          <p:nvPr/>
        </p:nvSpPr>
        <p:spPr>
          <a:xfrm>
            <a:off x="8053129" y="3333833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2" name="Freeform: Shape 201">
            <a:extLst>
              <a:ext uri="{FF2B5EF4-FFF2-40B4-BE49-F238E27FC236}">
                <a16:creationId xmlns:a16="http://schemas.microsoft.com/office/drawing/2014/main" id="{A0C550A4-7A8F-1757-9993-F65341E91B52}"/>
              </a:ext>
            </a:extLst>
          </p:cNvPr>
          <p:cNvSpPr/>
          <p:nvPr/>
        </p:nvSpPr>
        <p:spPr>
          <a:xfrm>
            <a:off x="7987445" y="3352073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3" name="Freeform: Shape 202">
            <a:extLst>
              <a:ext uri="{FF2B5EF4-FFF2-40B4-BE49-F238E27FC236}">
                <a16:creationId xmlns:a16="http://schemas.microsoft.com/office/drawing/2014/main" id="{C88A39B1-0D45-F8F8-604E-5E45C1AFB062}"/>
              </a:ext>
            </a:extLst>
          </p:cNvPr>
          <p:cNvSpPr/>
          <p:nvPr/>
        </p:nvSpPr>
        <p:spPr>
          <a:xfrm>
            <a:off x="7921545" y="3345788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4" name="Freeform: Shape 203">
            <a:extLst>
              <a:ext uri="{FF2B5EF4-FFF2-40B4-BE49-F238E27FC236}">
                <a16:creationId xmlns:a16="http://schemas.microsoft.com/office/drawing/2014/main" id="{4AFFB2A4-7164-D5F0-5406-4EF9D3315A0F}"/>
              </a:ext>
            </a:extLst>
          </p:cNvPr>
          <p:cNvSpPr/>
          <p:nvPr/>
        </p:nvSpPr>
        <p:spPr>
          <a:xfrm>
            <a:off x="7861617" y="3312291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5" name="Freeform: Shape 204">
            <a:extLst>
              <a:ext uri="{FF2B5EF4-FFF2-40B4-BE49-F238E27FC236}">
                <a16:creationId xmlns:a16="http://schemas.microsoft.com/office/drawing/2014/main" id="{9F3EAA1C-DEF3-77A0-4D42-82237DFE18AE}"/>
              </a:ext>
            </a:extLst>
          </p:cNvPr>
          <p:cNvSpPr/>
          <p:nvPr/>
        </p:nvSpPr>
        <p:spPr>
          <a:xfrm>
            <a:off x="7812434" y="326764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6" name="Freeform: Shape 205">
            <a:extLst>
              <a:ext uri="{FF2B5EF4-FFF2-40B4-BE49-F238E27FC236}">
                <a16:creationId xmlns:a16="http://schemas.microsoft.com/office/drawing/2014/main" id="{9AF01685-38B8-4C02-53F5-C04C9B4EC813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51185976-F3D4-2C3C-4E62-719E30C953A3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B6DB630E-F2D1-6AC7-49F4-40543B97ECF7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CF8B9F51-A451-4FD9-1059-EBB807C16D51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29E0A3D1-C1DE-F5E4-7E08-D693ECBF56AC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B80B194A-3FD3-E23E-D1C9-90CB001CF256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hlinkClick r:id="rId2" action="ppaction://hlinksldjump"/>
            <a:extLst>
              <a:ext uri="{FF2B5EF4-FFF2-40B4-BE49-F238E27FC236}">
                <a16:creationId xmlns:a16="http://schemas.microsoft.com/office/drawing/2014/main" id="{C57251AA-F603-C01F-73D9-D59C9B6F14AD}"/>
              </a:ext>
            </a:extLst>
          </p:cNvPr>
          <p:cNvSpPr/>
          <p:nvPr/>
        </p:nvSpPr>
        <p:spPr>
          <a:xfrm>
            <a:off x="636224" y="5167330"/>
            <a:ext cx="1596159" cy="943904"/>
          </a:xfrm>
          <a:custGeom>
            <a:avLst/>
            <a:gdLst>
              <a:gd name="connsiteX0" fmla="*/ 1023370 w 1596159"/>
              <a:gd name="connsiteY0" fmla="*/ 181904 h 943904"/>
              <a:gd name="connsiteX1" fmla="*/ 1023370 w 1596159"/>
              <a:gd name="connsiteY1" fmla="*/ 181904 h 943904"/>
              <a:gd name="connsiteX2" fmla="*/ 1004320 w 1596159"/>
              <a:gd name="connsiteY2" fmla="*/ 39029 h 943904"/>
              <a:gd name="connsiteX3" fmla="*/ 975745 w 1596159"/>
              <a:gd name="connsiteY3" fmla="*/ 929 h 943904"/>
              <a:gd name="connsiteX4" fmla="*/ 851920 w 1596159"/>
              <a:gd name="connsiteY4" fmla="*/ 19979 h 943904"/>
              <a:gd name="connsiteX5" fmla="*/ 804295 w 1596159"/>
              <a:gd name="connsiteY5" fmla="*/ 77129 h 943904"/>
              <a:gd name="connsiteX6" fmla="*/ 766195 w 1596159"/>
              <a:gd name="connsiteY6" fmla="*/ 143804 h 943904"/>
              <a:gd name="connsiteX7" fmla="*/ 718570 w 1596159"/>
              <a:gd name="connsiteY7" fmla="*/ 153329 h 943904"/>
              <a:gd name="connsiteX8" fmla="*/ 642370 w 1596159"/>
              <a:gd name="connsiteY8" fmla="*/ 124754 h 943904"/>
              <a:gd name="connsiteX9" fmla="*/ 604270 w 1596159"/>
              <a:gd name="connsiteY9" fmla="*/ 96179 h 943904"/>
              <a:gd name="connsiteX10" fmla="*/ 461395 w 1596159"/>
              <a:gd name="connsiteY10" fmla="*/ 48554 h 943904"/>
              <a:gd name="connsiteX11" fmla="*/ 356620 w 1596159"/>
              <a:gd name="connsiteY11" fmla="*/ 58079 h 943904"/>
              <a:gd name="connsiteX12" fmla="*/ 413770 w 1596159"/>
              <a:gd name="connsiteY12" fmla="*/ 181904 h 943904"/>
              <a:gd name="connsiteX13" fmla="*/ 432820 w 1596159"/>
              <a:gd name="connsiteY13" fmla="*/ 220004 h 943904"/>
              <a:gd name="connsiteX14" fmla="*/ 289945 w 1596159"/>
              <a:gd name="connsiteY14" fmla="*/ 210479 h 943904"/>
              <a:gd name="connsiteX15" fmla="*/ 232795 w 1596159"/>
              <a:gd name="connsiteY15" fmla="*/ 191429 h 943904"/>
              <a:gd name="connsiteX16" fmla="*/ 128020 w 1596159"/>
              <a:gd name="connsiteY16" fmla="*/ 172379 h 943904"/>
              <a:gd name="connsiteX17" fmla="*/ 118495 w 1596159"/>
              <a:gd name="connsiteY17" fmla="*/ 210479 h 943904"/>
              <a:gd name="connsiteX18" fmla="*/ 137545 w 1596159"/>
              <a:gd name="connsiteY18" fmla="*/ 248579 h 943904"/>
              <a:gd name="connsiteX19" fmla="*/ 213745 w 1596159"/>
              <a:gd name="connsiteY19" fmla="*/ 315254 h 943904"/>
              <a:gd name="connsiteX20" fmla="*/ 261370 w 1596159"/>
              <a:gd name="connsiteY20" fmla="*/ 372404 h 943904"/>
              <a:gd name="connsiteX21" fmla="*/ 270895 w 1596159"/>
              <a:gd name="connsiteY21" fmla="*/ 400979 h 943904"/>
              <a:gd name="connsiteX22" fmla="*/ 242320 w 1596159"/>
              <a:gd name="connsiteY22" fmla="*/ 410504 h 943904"/>
              <a:gd name="connsiteX23" fmla="*/ 99445 w 1596159"/>
              <a:gd name="connsiteY23" fmla="*/ 496229 h 943904"/>
              <a:gd name="connsiteX24" fmla="*/ 32770 w 1596159"/>
              <a:gd name="connsiteY24" fmla="*/ 543854 h 943904"/>
              <a:gd name="connsiteX25" fmla="*/ 4195 w 1596159"/>
              <a:gd name="connsiteY25" fmla="*/ 610529 h 943904"/>
              <a:gd name="connsiteX26" fmla="*/ 89920 w 1596159"/>
              <a:gd name="connsiteY26" fmla="*/ 934379 h 943904"/>
              <a:gd name="connsiteX27" fmla="*/ 128020 w 1596159"/>
              <a:gd name="connsiteY27" fmla="*/ 943904 h 943904"/>
              <a:gd name="connsiteX28" fmla="*/ 337570 w 1596159"/>
              <a:gd name="connsiteY28" fmla="*/ 934379 h 943904"/>
              <a:gd name="connsiteX29" fmla="*/ 442345 w 1596159"/>
              <a:gd name="connsiteY29" fmla="*/ 915329 h 943904"/>
              <a:gd name="connsiteX30" fmla="*/ 470920 w 1596159"/>
              <a:gd name="connsiteY30" fmla="*/ 905804 h 943904"/>
              <a:gd name="connsiteX31" fmla="*/ 499495 w 1596159"/>
              <a:gd name="connsiteY31" fmla="*/ 886754 h 943904"/>
              <a:gd name="connsiteX32" fmla="*/ 509020 w 1596159"/>
              <a:gd name="connsiteY32" fmla="*/ 858179 h 943904"/>
              <a:gd name="connsiteX33" fmla="*/ 585220 w 1596159"/>
              <a:gd name="connsiteY33" fmla="*/ 781979 h 943904"/>
              <a:gd name="connsiteX34" fmla="*/ 613795 w 1596159"/>
              <a:gd name="connsiteY34" fmla="*/ 762929 h 943904"/>
              <a:gd name="connsiteX35" fmla="*/ 651895 w 1596159"/>
              <a:gd name="connsiteY35" fmla="*/ 753404 h 943904"/>
              <a:gd name="connsiteX36" fmla="*/ 680470 w 1596159"/>
              <a:gd name="connsiteY36" fmla="*/ 743879 h 943904"/>
              <a:gd name="connsiteX37" fmla="*/ 918595 w 1596159"/>
              <a:gd name="connsiteY37" fmla="*/ 781979 h 943904"/>
              <a:gd name="connsiteX38" fmla="*/ 966220 w 1596159"/>
              <a:gd name="connsiteY38" fmla="*/ 801029 h 943904"/>
              <a:gd name="connsiteX39" fmla="*/ 1051945 w 1596159"/>
              <a:gd name="connsiteY39" fmla="*/ 820079 h 943904"/>
              <a:gd name="connsiteX40" fmla="*/ 1175770 w 1596159"/>
              <a:gd name="connsiteY40" fmla="*/ 829604 h 943904"/>
              <a:gd name="connsiteX41" fmla="*/ 1251970 w 1596159"/>
              <a:gd name="connsiteY41" fmla="*/ 781979 h 943904"/>
              <a:gd name="connsiteX42" fmla="*/ 1280545 w 1596159"/>
              <a:gd name="connsiteY42" fmla="*/ 715304 h 943904"/>
              <a:gd name="connsiteX43" fmla="*/ 1394845 w 1596159"/>
              <a:gd name="connsiteY43" fmla="*/ 705779 h 943904"/>
              <a:gd name="connsiteX44" fmla="*/ 1566295 w 1596159"/>
              <a:gd name="connsiteY44" fmla="*/ 715304 h 943904"/>
              <a:gd name="connsiteX45" fmla="*/ 1594870 w 1596159"/>
              <a:gd name="connsiteY45" fmla="*/ 705779 h 943904"/>
              <a:gd name="connsiteX46" fmla="*/ 1566295 w 1596159"/>
              <a:gd name="connsiteY46" fmla="*/ 553379 h 943904"/>
              <a:gd name="connsiteX47" fmla="*/ 1528195 w 1596159"/>
              <a:gd name="connsiteY47" fmla="*/ 496229 h 943904"/>
              <a:gd name="connsiteX48" fmla="*/ 1518670 w 1596159"/>
              <a:gd name="connsiteY48" fmla="*/ 467654 h 943904"/>
              <a:gd name="connsiteX49" fmla="*/ 1480570 w 1596159"/>
              <a:gd name="connsiteY49" fmla="*/ 458129 h 943904"/>
              <a:gd name="connsiteX50" fmla="*/ 1385320 w 1596159"/>
              <a:gd name="connsiteY50" fmla="*/ 448604 h 943904"/>
              <a:gd name="connsiteX51" fmla="*/ 1337695 w 1596159"/>
              <a:gd name="connsiteY51" fmla="*/ 420029 h 943904"/>
              <a:gd name="connsiteX52" fmla="*/ 1299595 w 1596159"/>
              <a:gd name="connsiteY52" fmla="*/ 353354 h 943904"/>
              <a:gd name="connsiteX53" fmla="*/ 1309120 w 1596159"/>
              <a:gd name="connsiteY53" fmla="*/ 305729 h 943904"/>
              <a:gd name="connsiteX54" fmla="*/ 1309120 w 1596159"/>
              <a:gd name="connsiteY54" fmla="*/ 239054 h 943904"/>
              <a:gd name="connsiteX55" fmla="*/ 1261495 w 1596159"/>
              <a:gd name="connsiteY55" fmla="*/ 200954 h 943904"/>
              <a:gd name="connsiteX56" fmla="*/ 1156720 w 1596159"/>
              <a:gd name="connsiteY56" fmla="*/ 210479 h 943904"/>
              <a:gd name="connsiteX57" fmla="*/ 1128145 w 1596159"/>
              <a:gd name="connsiteY57" fmla="*/ 220004 h 943904"/>
              <a:gd name="connsiteX58" fmla="*/ 1061470 w 1596159"/>
              <a:gd name="connsiteY58" fmla="*/ 210479 h 943904"/>
              <a:gd name="connsiteX59" fmla="*/ 1023370 w 1596159"/>
              <a:gd name="connsiteY59" fmla="*/ 181904 h 943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1596159" h="943904">
                <a:moveTo>
                  <a:pt x="1023370" y="181904"/>
                </a:moveTo>
                <a:lnTo>
                  <a:pt x="1023370" y="181904"/>
                </a:lnTo>
                <a:cubicBezTo>
                  <a:pt x="1017020" y="134279"/>
                  <a:pt x="1016548" y="85494"/>
                  <a:pt x="1004320" y="39029"/>
                </a:cubicBezTo>
                <a:cubicBezTo>
                  <a:pt x="1000280" y="23677"/>
                  <a:pt x="991497" y="2898"/>
                  <a:pt x="975745" y="929"/>
                </a:cubicBezTo>
                <a:cubicBezTo>
                  <a:pt x="934307" y="-4251"/>
                  <a:pt x="893195" y="13629"/>
                  <a:pt x="851920" y="19979"/>
                </a:cubicBezTo>
                <a:cubicBezTo>
                  <a:pt x="825653" y="46246"/>
                  <a:pt x="821976" y="46187"/>
                  <a:pt x="804295" y="77129"/>
                </a:cubicBezTo>
                <a:cubicBezTo>
                  <a:pt x="801312" y="82349"/>
                  <a:pt x="776040" y="138178"/>
                  <a:pt x="766195" y="143804"/>
                </a:cubicBezTo>
                <a:cubicBezTo>
                  <a:pt x="752139" y="151836"/>
                  <a:pt x="734445" y="150154"/>
                  <a:pt x="718570" y="153329"/>
                </a:cubicBezTo>
                <a:cubicBezTo>
                  <a:pt x="682002" y="144187"/>
                  <a:pt x="675576" y="145508"/>
                  <a:pt x="642370" y="124754"/>
                </a:cubicBezTo>
                <a:cubicBezTo>
                  <a:pt x="628908" y="116340"/>
                  <a:pt x="618656" y="102892"/>
                  <a:pt x="604270" y="96179"/>
                </a:cubicBezTo>
                <a:cubicBezTo>
                  <a:pt x="542866" y="67524"/>
                  <a:pt x="515936" y="62189"/>
                  <a:pt x="461395" y="48554"/>
                </a:cubicBezTo>
                <a:cubicBezTo>
                  <a:pt x="426470" y="51729"/>
                  <a:pt x="378527" y="30695"/>
                  <a:pt x="356620" y="58079"/>
                </a:cubicBezTo>
                <a:cubicBezTo>
                  <a:pt x="331836" y="89059"/>
                  <a:pt x="397891" y="156498"/>
                  <a:pt x="413770" y="181904"/>
                </a:cubicBezTo>
                <a:cubicBezTo>
                  <a:pt x="421295" y="193945"/>
                  <a:pt x="446655" y="216811"/>
                  <a:pt x="432820" y="220004"/>
                </a:cubicBezTo>
                <a:cubicBezTo>
                  <a:pt x="386312" y="230737"/>
                  <a:pt x="337570" y="213654"/>
                  <a:pt x="289945" y="210479"/>
                </a:cubicBezTo>
                <a:cubicBezTo>
                  <a:pt x="270895" y="204129"/>
                  <a:pt x="252674" y="194269"/>
                  <a:pt x="232795" y="191429"/>
                </a:cubicBezTo>
                <a:cubicBezTo>
                  <a:pt x="153161" y="180053"/>
                  <a:pt x="187900" y="187349"/>
                  <a:pt x="128020" y="172379"/>
                </a:cubicBezTo>
                <a:cubicBezTo>
                  <a:pt x="124845" y="185079"/>
                  <a:pt x="116871" y="197489"/>
                  <a:pt x="118495" y="210479"/>
                </a:cubicBezTo>
                <a:cubicBezTo>
                  <a:pt x="120256" y="224568"/>
                  <a:pt x="130500" y="236251"/>
                  <a:pt x="137545" y="248579"/>
                </a:cubicBezTo>
                <a:cubicBezTo>
                  <a:pt x="164941" y="296522"/>
                  <a:pt x="155779" y="270169"/>
                  <a:pt x="213745" y="315254"/>
                </a:cubicBezTo>
                <a:cubicBezTo>
                  <a:pt x="230980" y="328659"/>
                  <a:pt x="251364" y="352392"/>
                  <a:pt x="261370" y="372404"/>
                </a:cubicBezTo>
                <a:cubicBezTo>
                  <a:pt x="265860" y="381384"/>
                  <a:pt x="267720" y="391454"/>
                  <a:pt x="270895" y="400979"/>
                </a:cubicBezTo>
                <a:cubicBezTo>
                  <a:pt x="261370" y="404154"/>
                  <a:pt x="250929" y="405338"/>
                  <a:pt x="242320" y="410504"/>
                </a:cubicBezTo>
                <a:cubicBezTo>
                  <a:pt x="89003" y="502494"/>
                  <a:pt x="178184" y="469983"/>
                  <a:pt x="99445" y="496229"/>
                </a:cubicBezTo>
                <a:cubicBezTo>
                  <a:pt x="77220" y="512104"/>
                  <a:pt x="52083" y="524541"/>
                  <a:pt x="32770" y="543854"/>
                </a:cubicBezTo>
                <a:cubicBezTo>
                  <a:pt x="21000" y="555624"/>
                  <a:pt x="9887" y="593452"/>
                  <a:pt x="4195" y="610529"/>
                </a:cubicBezTo>
                <a:cubicBezTo>
                  <a:pt x="19328" y="829954"/>
                  <a:pt x="-50142" y="857981"/>
                  <a:pt x="89920" y="934379"/>
                </a:cubicBezTo>
                <a:cubicBezTo>
                  <a:pt x="101412" y="940648"/>
                  <a:pt x="115320" y="940729"/>
                  <a:pt x="128020" y="943904"/>
                </a:cubicBezTo>
                <a:cubicBezTo>
                  <a:pt x="197870" y="940729"/>
                  <a:pt x="267814" y="939190"/>
                  <a:pt x="337570" y="934379"/>
                </a:cubicBezTo>
                <a:cubicBezTo>
                  <a:pt x="373135" y="931926"/>
                  <a:pt x="408161" y="925096"/>
                  <a:pt x="442345" y="915329"/>
                </a:cubicBezTo>
                <a:cubicBezTo>
                  <a:pt x="451999" y="912571"/>
                  <a:pt x="461940" y="910294"/>
                  <a:pt x="470920" y="905804"/>
                </a:cubicBezTo>
                <a:cubicBezTo>
                  <a:pt x="481159" y="900684"/>
                  <a:pt x="489970" y="893104"/>
                  <a:pt x="499495" y="886754"/>
                </a:cubicBezTo>
                <a:cubicBezTo>
                  <a:pt x="502670" y="877229"/>
                  <a:pt x="504039" y="866896"/>
                  <a:pt x="509020" y="858179"/>
                </a:cubicBezTo>
                <a:cubicBezTo>
                  <a:pt x="530461" y="820658"/>
                  <a:pt x="549956" y="808427"/>
                  <a:pt x="585220" y="781979"/>
                </a:cubicBezTo>
                <a:cubicBezTo>
                  <a:pt x="594378" y="775110"/>
                  <a:pt x="603273" y="767438"/>
                  <a:pt x="613795" y="762929"/>
                </a:cubicBezTo>
                <a:cubicBezTo>
                  <a:pt x="625827" y="757772"/>
                  <a:pt x="639308" y="757000"/>
                  <a:pt x="651895" y="753404"/>
                </a:cubicBezTo>
                <a:cubicBezTo>
                  <a:pt x="661549" y="750646"/>
                  <a:pt x="670945" y="747054"/>
                  <a:pt x="680470" y="743879"/>
                </a:cubicBezTo>
                <a:cubicBezTo>
                  <a:pt x="759845" y="756579"/>
                  <a:pt x="839771" y="766214"/>
                  <a:pt x="918595" y="781979"/>
                </a:cubicBezTo>
                <a:cubicBezTo>
                  <a:pt x="935361" y="785332"/>
                  <a:pt x="949780" y="796332"/>
                  <a:pt x="966220" y="801029"/>
                </a:cubicBezTo>
                <a:cubicBezTo>
                  <a:pt x="994366" y="809071"/>
                  <a:pt x="1022941" y="816124"/>
                  <a:pt x="1051945" y="820079"/>
                </a:cubicBezTo>
                <a:cubicBezTo>
                  <a:pt x="1092962" y="825672"/>
                  <a:pt x="1134495" y="826429"/>
                  <a:pt x="1175770" y="829604"/>
                </a:cubicBezTo>
                <a:cubicBezTo>
                  <a:pt x="1212440" y="814936"/>
                  <a:pt x="1229789" y="815250"/>
                  <a:pt x="1251970" y="781979"/>
                </a:cubicBezTo>
                <a:cubicBezTo>
                  <a:pt x="1260452" y="769256"/>
                  <a:pt x="1264830" y="720917"/>
                  <a:pt x="1280545" y="715304"/>
                </a:cubicBezTo>
                <a:cubicBezTo>
                  <a:pt x="1316550" y="702445"/>
                  <a:pt x="1356745" y="708954"/>
                  <a:pt x="1394845" y="705779"/>
                </a:cubicBezTo>
                <a:cubicBezTo>
                  <a:pt x="1451995" y="708954"/>
                  <a:pt x="1509057" y="715304"/>
                  <a:pt x="1566295" y="715304"/>
                </a:cubicBezTo>
                <a:cubicBezTo>
                  <a:pt x="1576335" y="715304"/>
                  <a:pt x="1593074" y="715657"/>
                  <a:pt x="1594870" y="705779"/>
                </a:cubicBezTo>
                <a:cubicBezTo>
                  <a:pt x="1600987" y="672134"/>
                  <a:pt x="1584334" y="589457"/>
                  <a:pt x="1566295" y="553379"/>
                </a:cubicBezTo>
                <a:cubicBezTo>
                  <a:pt x="1556056" y="532901"/>
                  <a:pt x="1535435" y="517949"/>
                  <a:pt x="1528195" y="496229"/>
                </a:cubicBezTo>
                <a:cubicBezTo>
                  <a:pt x="1525020" y="486704"/>
                  <a:pt x="1526510" y="473926"/>
                  <a:pt x="1518670" y="467654"/>
                </a:cubicBezTo>
                <a:cubicBezTo>
                  <a:pt x="1508448" y="459476"/>
                  <a:pt x="1493529" y="459980"/>
                  <a:pt x="1480570" y="458129"/>
                </a:cubicBezTo>
                <a:cubicBezTo>
                  <a:pt x="1448982" y="453616"/>
                  <a:pt x="1417070" y="451779"/>
                  <a:pt x="1385320" y="448604"/>
                </a:cubicBezTo>
                <a:cubicBezTo>
                  <a:pt x="1369445" y="439079"/>
                  <a:pt x="1351751" y="432077"/>
                  <a:pt x="1337695" y="420029"/>
                </a:cubicBezTo>
                <a:cubicBezTo>
                  <a:pt x="1325915" y="409932"/>
                  <a:pt x="1304978" y="364120"/>
                  <a:pt x="1299595" y="353354"/>
                </a:cubicBezTo>
                <a:cubicBezTo>
                  <a:pt x="1302770" y="337479"/>
                  <a:pt x="1305608" y="321533"/>
                  <a:pt x="1309120" y="305729"/>
                </a:cubicBezTo>
                <a:cubicBezTo>
                  <a:pt x="1314261" y="282596"/>
                  <a:pt x="1328015" y="261098"/>
                  <a:pt x="1309120" y="239054"/>
                </a:cubicBezTo>
                <a:cubicBezTo>
                  <a:pt x="1295889" y="223618"/>
                  <a:pt x="1277370" y="213654"/>
                  <a:pt x="1261495" y="200954"/>
                </a:cubicBezTo>
                <a:cubicBezTo>
                  <a:pt x="1226570" y="204129"/>
                  <a:pt x="1191437" y="205519"/>
                  <a:pt x="1156720" y="210479"/>
                </a:cubicBezTo>
                <a:cubicBezTo>
                  <a:pt x="1146781" y="211899"/>
                  <a:pt x="1138185" y="220004"/>
                  <a:pt x="1128145" y="220004"/>
                </a:cubicBezTo>
                <a:cubicBezTo>
                  <a:pt x="1105694" y="220004"/>
                  <a:pt x="1083747" y="213264"/>
                  <a:pt x="1061470" y="210479"/>
                </a:cubicBezTo>
                <a:cubicBezTo>
                  <a:pt x="1058320" y="210085"/>
                  <a:pt x="1029720" y="186666"/>
                  <a:pt x="1023370" y="181904"/>
                </a:cubicBezTo>
                <a:close/>
              </a:path>
            </a:pathLst>
          </a:cu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Freeform: Shape 32">
            <a:hlinkClick r:id="rId3" action="ppaction://hlinksldjump"/>
            <a:extLst>
              <a:ext uri="{FF2B5EF4-FFF2-40B4-BE49-F238E27FC236}">
                <a16:creationId xmlns:a16="http://schemas.microsoft.com/office/drawing/2014/main" id="{8FC4628A-DE41-790A-BBE7-8661C4DADE41}"/>
              </a:ext>
            </a:extLst>
          </p:cNvPr>
          <p:cNvSpPr/>
          <p:nvPr/>
        </p:nvSpPr>
        <p:spPr>
          <a:xfrm>
            <a:off x="4608214" y="4852657"/>
            <a:ext cx="1276538" cy="1330860"/>
          </a:xfrm>
          <a:custGeom>
            <a:avLst/>
            <a:gdLst>
              <a:gd name="connsiteX0" fmla="*/ 1204111 w 1276538"/>
              <a:gd name="connsiteY0" fmla="*/ 162963 h 1330860"/>
              <a:gd name="connsiteX1" fmla="*/ 1204111 w 1276538"/>
              <a:gd name="connsiteY1" fmla="*/ 162963 h 1330860"/>
              <a:gd name="connsiteX2" fmla="*/ 1140736 w 1276538"/>
              <a:gd name="connsiteY2" fmla="*/ 81482 h 1330860"/>
              <a:gd name="connsiteX3" fmla="*/ 1113576 w 1276538"/>
              <a:gd name="connsiteY3" fmla="*/ 54321 h 1330860"/>
              <a:gd name="connsiteX4" fmla="*/ 1032095 w 1276538"/>
              <a:gd name="connsiteY4" fmla="*/ 9054 h 1330860"/>
              <a:gd name="connsiteX5" fmla="*/ 977774 w 1276538"/>
              <a:gd name="connsiteY5" fmla="*/ 0 h 1330860"/>
              <a:gd name="connsiteX6" fmla="*/ 923453 w 1276538"/>
              <a:gd name="connsiteY6" fmla="*/ 72428 h 1330860"/>
              <a:gd name="connsiteX7" fmla="*/ 887239 w 1276538"/>
              <a:gd name="connsiteY7" fmla="*/ 108642 h 1330860"/>
              <a:gd name="connsiteX8" fmla="*/ 869133 w 1276538"/>
              <a:gd name="connsiteY8" fmla="*/ 135802 h 1330860"/>
              <a:gd name="connsiteX9" fmla="*/ 841972 w 1276538"/>
              <a:gd name="connsiteY9" fmla="*/ 172016 h 1330860"/>
              <a:gd name="connsiteX10" fmla="*/ 751437 w 1276538"/>
              <a:gd name="connsiteY10" fmla="*/ 244444 h 1330860"/>
              <a:gd name="connsiteX11" fmla="*/ 615636 w 1276538"/>
              <a:gd name="connsiteY11" fmla="*/ 253497 h 1330860"/>
              <a:gd name="connsiteX12" fmla="*/ 588475 w 1276538"/>
              <a:gd name="connsiteY12" fmla="*/ 443620 h 1330860"/>
              <a:gd name="connsiteX13" fmla="*/ 561315 w 1276538"/>
              <a:gd name="connsiteY13" fmla="*/ 488888 h 1330860"/>
              <a:gd name="connsiteX14" fmla="*/ 543208 w 1276538"/>
              <a:gd name="connsiteY14" fmla="*/ 525101 h 1330860"/>
              <a:gd name="connsiteX15" fmla="*/ 470780 w 1276538"/>
              <a:gd name="connsiteY15" fmla="*/ 561315 h 1330860"/>
              <a:gd name="connsiteX16" fmla="*/ 407406 w 1276538"/>
              <a:gd name="connsiteY16" fmla="*/ 570369 h 1330860"/>
              <a:gd name="connsiteX17" fmla="*/ 307818 w 1276538"/>
              <a:gd name="connsiteY17" fmla="*/ 579422 h 1330860"/>
              <a:gd name="connsiteX18" fmla="*/ 262550 w 1276538"/>
              <a:gd name="connsiteY18" fmla="*/ 597529 h 1330860"/>
              <a:gd name="connsiteX19" fmla="*/ 190123 w 1276538"/>
              <a:gd name="connsiteY19" fmla="*/ 606583 h 1330860"/>
              <a:gd name="connsiteX20" fmla="*/ 63374 w 1276538"/>
              <a:gd name="connsiteY20" fmla="*/ 624690 h 1330860"/>
              <a:gd name="connsiteX21" fmla="*/ 27160 w 1276538"/>
              <a:gd name="connsiteY21" fmla="*/ 651850 h 1330860"/>
              <a:gd name="connsiteX22" fmla="*/ 18107 w 1276538"/>
              <a:gd name="connsiteY22" fmla="*/ 679010 h 1330860"/>
              <a:gd name="connsiteX23" fmla="*/ 0 w 1276538"/>
              <a:gd name="connsiteY23" fmla="*/ 778598 h 1330860"/>
              <a:gd name="connsiteX24" fmla="*/ 63374 w 1276538"/>
              <a:gd name="connsiteY24" fmla="*/ 977775 h 1330860"/>
              <a:gd name="connsiteX25" fmla="*/ 99588 w 1276538"/>
              <a:gd name="connsiteY25" fmla="*/ 1013989 h 1330860"/>
              <a:gd name="connsiteX26" fmla="*/ 126748 w 1276538"/>
              <a:gd name="connsiteY26" fmla="*/ 1050202 h 1330860"/>
              <a:gd name="connsiteX27" fmla="*/ 172016 w 1276538"/>
              <a:gd name="connsiteY27" fmla="*/ 1095470 h 1330860"/>
              <a:gd name="connsiteX28" fmla="*/ 479834 w 1276538"/>
              <a:gd name="connsiteY28" fmla="*/ 1312753 h 1330860"/>
              <a:gd name="connsiteX29" fmla="*/ 706170 w 1276538"/>
              <a:gd name="connsiteY29" fmla="*/ 1330860 h 1330860"/>
              <a:gd name="connsiteX30" fmla="*/ 787651 w 1276538"/>
              <a:gd name="connsiteY30" fmla="*/ 1312753 h 1330860"/>
              <a:gd name="connsiteX31" fmla="*/ 923453 w 1276538"/>
              <a:gd name="connsiteY31" fmla="*/ 1303699 h 1330860"/>
              <a:gd name="connsiteX32" fmla="*/ 941560 w 1276538"/>
              <a:gd name="connsiteY32" fmla="*/ 1258432 h 1330860"/>
              <a:gd name="connsiteX33" fmla="*/ 986828 w 1276538"/>
              <a:gd name="connsiteY33" fmla="*/ 1186004 h 1330860"/>
              <a:gd name="connsiteX34" fmla="*/ 995881 w 1276538"/>
              <a:gd name="connsiteY34" fmla="*/ 688064 h 1330860"/>
              <a:gd name="connsiteX35" fmla="*/ 1050202 w 1276538"/>
              <a:gd name="connsiteY35" fmla="*/ 633743 h 1330860"/>
              <a:gd name="connsiteX36" fmla="*/ 1149790 w 1276538"/>
              <a:gd name="connsiteY36" fmla="*/ 561315 h 1330860"/>
              <a:gd name="connsiteX37" fmla="*/ 1195057 w 1276538"/>
              <a:gd name="connsiteY37" fmla="*/ 534155 h 1330860"/>
              <a:gd name="connsiteX38" fmla="*/ 1276538 w 1276538"/>
              <a:gd name="connsiteY38" fmla="*/ 389299 h 1330860"/>
              <a:gd name="connsiteX39" fmla="*/ 1267485 w 1276538"/>
              <a:gd name="connsiteY39" fmla="*/ 280658 h 1330860"/>
              <a:gd name="connsiteX40" fmla="*/ 1249378 w 1276538"/>
              <a:gd name="connsiteY40" fmla="*/ 253497 h 1330860"/>
              <a:gd name="connsiteX41" fmla="*/ 1240325 w 1276538"/>
              <a:gd name="connsiteY41" fmla="*/ 226337 h 1330860"/>
              <a:gd name="connsiteX42" fmla="*/ 1204111 w 1276538"/>
              <a:gd name="connsiteY42" fmla="*/ 162963 h 1330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276538" h="1330860">
                <a:moveTo>
                  <a:pt x="1204111" y="162963"/>
                </a:moveTo>
                <a:lnTo>
                  <a:pt x="1204111" y="162963"/>
                </a:lnTo>
                <a:cubicBezTo>
                  <a:pt x="1182986" y="135803"/>
                  <a:pt x="1162764" y="107915"/>
                  <a:pt x="1140736" y="81482"/>
                </a:cubicBezTo>
                <a:cubicBezTo>
                  <a:pt x="1132539" y="71646"/>
                  <a:pt x="1124229" y="61423"/>
                  <a:pt x="1113576" y="54321"/>
                </a:cubicBezTo>
                <a:cubicBezTo>
                  <a:pt x="1087724" y="37086"/>
                  <a:pt x="1060943" y="20593"/>
                  <a:pt x="1032095" y="9054"/>
                </a:cubicBezTo>
                <a:cubicBezTo>
                  <a:pt x="1015051" y="2236"/>
                  <a:pt x="995881" y="3018"/>
                  <a:pt x="977774" y="0"/>
                </a:cubicBezTo>
                <a:cubicBezTo>
                  <a:pt x="881180" y="57958"/>
                  <a:pt x="969304" y="-10102"/>
                  <a:pt x="923453" y="72428"/>
                </a:cubicBezTo>
                <a:cubicBezTo>
                  <a:pt x="915162" y="87351"/>
                  <a:pt x="898349" y="95680"/>
                  <a:pt x="887239" y="108642"/>
                </a:cubicBezTo>
                <a:cubicBezTo>
                  <a:pt x="880158" y="116903"/>
                  <a:pt x="875457" y="126948"/>
                  <a:pt x="869133" y="135802"/>
                </a:cubicBezTo>
                <a:cubicBezTo>
                  <a:pt x="860363" y="148081"/>
                  <a:pt x="850742" y="159737"/>
                  <a:pt x="841972" y="172016"/>
                </a:cubicBezTo>
                <a:cubicBezTo>
                  <a:pt x="815072" y="209676"/>
                  <a:pt x="814780" y="227920"/>
                  <a:pt x="751437" y="244444"/>
                </a:cubicBezTo>
                <a:cubicBezTo>
                  <a:pt x="707539" y="255896"/>
                  <a:pt x="660903" y="250479"/>
                  <a:pt x="615636" y="253497"/>
                </a:cubicBezTo>
                <a:cubicBezTo>
                  <a:pt x="566050" y="352668"/>
                  <a:pt x="630672" y="211538"/>
                  <a:pt x="588475" y="443620"/>
                </a:cubicBezTo>
                <a:cubicBezTo>
                  <a:pt x="585327" y="460933"/>
                  <a:pt x="569861" y="473506"/>
                  <a:pt x="561315" y="488888"/>
                </a:cubicBezTo>
                <a:cubicBezTo>
                  <a:pt x="554761" y="500686"/>
                  <a:pt x="551991" y="514854"/>
                  <a:pt x="543208" y="525101"/>
                </a:cubicBezTo>
                <a:cubicBezTo>
                  <a:pt x="520840" y="551197"/>
                  <a:pt x="502007" y="555637"/>
                  <a:pt x="470780" y="561315"/>
                </a:cubicBezTo>
                <a:cubicBezTo>
                  <a:pt x="449785" y="565132"/>
                  <a:pt x="428615" y="568012"/>
                  <a:pt x="407406" y="570369"/>
                </a:cubicBezTo>
                <a:cubicBezTo>
                  <a:pt x="374277" y="574050"/>
                  <a:pt x="341014" y="576404"/>
                  <a:pt x="307818" y="579422"/>
                </a:cubicBezTo>
                <a:cubicBezTo>
                  <a:pt x="292729" y="585458"/>
                  <a:pt x="278385" y="593875"/>
                  <a:pt x="262550" y="597529"/>
                </a:cubicBezTo>
                <a:cubicBezTo>
                  <a:pt x="238843" y="603000"/>
                  <a:pt x="214287" y="603740"/>
                  <a:pt x="190123" y="606583"/>
                </a:cubicBezTo>
                <a:cubicBezTo>
                  <a:pt x="85659" y="618873"/>
                  <a:pt x="139767" y="609410"/>
                  <a:pt x="63374" y="624690"/>
                </a:cubicBezTo>
                <a:cubicBezTo>
                  <a:pt x="51303" y="633743"/>
                  <a:pt x="36820" y="640258"/>
                  <a:pt x="27160" y="651850"/>
                </a:cubicBezTo>
                <a:cubicBezTo>
                  <a:pt x="21051" y="659181"/>
                  <a:pt x="20729" y="669834"/>
                  <a:pt x="18107" y="679010"/>
                </a:cubicBezTo>
                <a:cubicBezTo>
                  <a:pt x="5909" y="721702"/>
                  <a:pt x="7328" y="727299"/>
                  <a:pt x="0" y="778598"/>
                </a:cubicBezTo>
                <a:cubicBezTo>
                  <a:pt x="17150" y="864350"/>
                  <a:pt x="17297" y="895861"/>
                  <a:pt x="63374" y="977775"/>
                </a:cubicBezTo>
                <a:cubicBezTo>
                  <a:pt x="71743" y="992654"/>
                  <a:pt x="88346" y="1001141"/>
                  <a:pt x="99588" y="1013989"/>
                </a:cubicBezTo>
                <a:cubicBezTo>
                  <a:pt x="109524" y="1025344"/>
                  <a:pt x="116724" y="1038925"/>
                  <a:pt x="126748" y="1050202"/>
                </a:cubicBezTo>
                <a:cubicBezTo>
                  <a:pt x="140925" y="1066151"/>
                  <a:pt x="157456" y="1079870"/>
                  <a:pt x="172016" y="1095470"/>
                </a:cubicBezTo>
                <a:cubicBezTo>
                  <a:pt x="266912" y="1197144"/>
                  <a:pt x="312701" y="1279328"/>
                  <a:pt x="479834" y="1312753"/>
                </a:cubicBezTo>
                <a:cubicBezTo>
                  <a:pt x="584359" y="1333657"/>
                  <a:pt x="509732" y="1321038"/>
                  <a:pt x="706170" y="1330860"/>
                </a:cubicBezTo>
                <a:cubicBezTo>
                  <a:pt x="733330" y="1324824"/>
                  <a:pt x="760043" y="1316204"/>
                  <a:pt x="787651" y="1312753"/>
                </a:cubicBezTo>
                <a:cubicBezTo>
                  <a:pt x="832668" y="1307126"/>
                  <a:pt x="880672" y="1318798"/>
                  <a:pt x="923453" y="1303699"/>
                </a:cubicBezTo>
                <a:cubicBezTo>
                  <a:pt x="938778" y="1298290"/>
                  <a:pt x="933855" y="1272741"/>
                  <a:pt x="941560" y="1258432"/>
                </a:cubicBezTo>
                <a:cubicBezTo>
                  <a:pt x="955058" y="1233365"/>
                  <a:pt x="971739" y="1210147"/>
                  <a:pt x="986828" y="1186004"/>
                </a:cubicBezTo>
                <a:cubicBezTo>
                  <a:pt x="989846" y="1020024"/>
                  <a:pt x="987451" y="853857"/>
                  <a:pt x="995881" y="688064"/>
                </a:cubicBezTo>
                <a:cubicBezTo>
                  <a:pt x="997868" y="648990"/>
                  <a:pt x="1024073" y="648674"/>
                  <a:pt x="1050202" y="633743"/>
                </a:cubicBezTo>
                <a:cubicBezTo>
                  <a:pt x="1075247" y="619432"/>
                  <a:pt x="1144167" y="565208"/>
                  <a:pt x="1149790" y="561315"/>
                </a:cubicBezTo>
                <a:cubicBezTo>
                  <a:pt x="1164258" y="551299"/>
                  <a:pt x="1179968" y="543208"/>
                  <a:pt x="1195057" y="534155"/>
                </a:cubicBezTo>
                <a:cubicBezTo>
                  <a:pt x="1267157" y="420856"/>
                  <a:pt x="1243819" y="471101"/>
                  <a:pt x="1276538" y="389299"/>
                </a:cubicBezTo>
                <a:cubicBezTo>
                  <a:pt x="1273520" y="353085"/>
                  <a:pt x="1274612" y="316292"/>
                  <a:pt x="1267485" y="280658"/>
                </a:cubicBezTo>
                <a:cubicBezTo>
                  <a:pt x="1265351" y="269988"/>
                  <a:pt x="1254244" y="263229"/>
                  <a:pt x="1249378" y="253497"/>
                </a:cubicBezTo>
                <a:cubicBezTo>
                  <a:pt x="1245110" y="244961"/>
                  <a:pt x="1244084" y="235108"/>
                  <a:pt x="1240325" y="226337"/>
                </a:cubicBezTo>
                <a:cubicBezTo>
                  <a:pt x="1225313" y="191309"/>
                  <a:pt x="1210147" y="173525"/>
                  <a:pt x="1204111" y="162963"/>
                </a:cubicBezTo>
                <a:close/>
              </a:path>
            </a:pathLst>
          </a:cu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92DAE49B-738C-1CB1-5361-D9FF9CAB92B1}"/>
              </a:ext>
            </a:extLst>
          </p:cNvPr>
          <p:cNvSpPr txBox="1"/>
          <p:nvPr/>
        </p:nvSpPr>
        <p:spPr>
          <a:xfrm>
            <a:off x="1336410" y="2106034"/>
            <a:ext cx="439256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bg1"/>
                </a:solidFill>
                <a:latin typeface="Ink Free" panose="03080402000500000000" pitchFamily="66" charset="0"/>
              </a:rPr>
              <a:t>Click on the objects to complete your snowman </a:t>
            </a:r>
          </a:p>
        </p:txBody>
      </p:sp>
    </p:spTree>
    <p:extLst>
      <p:ext uri="{BB962C8B-B14F-4D97-AF65-F5344CB8AC3E}">
        <p14:creationId xmlns:p14="http://schemas.microsoft.com/office/powerpoint/2010/main" val="158565674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>
        <p159:morph option="byObject"/>
      </p:transition>
    </mc:Choice>
    <mc:Fallback xmlns="">
      <p:transition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1054E05-4E34-417B-CD63-371BB45915EA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9" name="Freeform: Shape 198">
            <a:extLst>
              <a:ext uri="{FF2B5EF4-FFF2-40B4-BE49-F238E27FC236}">
                <a16:creationId xmlns:a16="http://schemas.microsoft.com/office/drawing/2014/main" id="{ACC1D5B4-258E-7345-4F35-7BB4AB1F7F84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0" name="Freeform: Shape 199">
            <a:extLst>
              <a:ext uri="{FF2B5EF4-FFF2-40B4-BE49-F238E27FC236}">
                <a16:creationId xmlns:a16="http://schemas.microsoft.com/office/drawing/2014/main" id="{9D1C853E-2A29-31DD-D2DE-AABCE80B03B1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1" name="Freeform: Shape 200">
            <a:extLst>
              <a:ext uri="{FF2B5EF4-FFF2-40B4-BE49-F238E27FC236}">
                <a16:creationId xmlns:a16="http://schemas.microsoft.com/office/drawing/2014/main" id="{B57323A9-EF63-BFBB-728B-96AC1A4FB19C}"/>
              </a:ext>
            </a:extLst>
          </p:cNvPr>
          <p:cNvSpPr/>
          <p:nvPr/>
        </p:nvSpPr>
        <p:spPr>
          <a:xfrm>
            <a:off x="8053129" y="3333833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2" name="Freeform: Shape 201">
            <a:extLst>
              <a:ext uri="{FF2B5EF4-FFF2-40B4-BE49-F238E27FC236}">
                <a16:creationId xmlns:a16="http://schemas.microsoft.com/office/drawing/2014/main" id="{A0C550A4-7A8F-1757-9993-F65341E91B52}"/>
              </a:ext>
            </a:extLst>
          </p:cNvPr>
          <p:cNvSpPr/>
          <p:nvPr/>
        </p:nvSpPr>
        <p:spPr>
          <a:xfrm>
            <a:off x="7987445" y="3352073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3" name="Freeform: Shape 202">
            <a:extLst>
              <a:ext uri="{FF2B5EF4-FFF2-40B4-BE49-F238E27FC236}">
                <a16:creationId xmlns:a16="http://schemas.microsoft.com/office/drawing/2014/main" id="{C88A39B1-0D45-F8F8-604E-5E45C1AFB062}"/>
              </a:ext>
            </a:extLst>
          </p:cNvPr>
          <p:cNvSpPr/>
          <p:nvPr/>
        </p:nvSpPr>
        <p:spPr>
          <a:xfrm>
            <a:off x="7921545" y="3345788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4" name="Freeform: Shape 203">
            <a:extLst>
              <a:ext uri="{FF2B5EF4-FFF2-40B4-BE49-F238E27FC236}">
                <a16:creationId xmlns:a16="http://schemas.microsoft.com/office/drawing/2014/main" id="{4AFFB2A4-7164-D5F0-5406-4EF9D3315A0F}"/>
              </a:ext>
            </a:extLst>
          </p:cNvPr>
          <p:cNvSpPr/>
          <p:nvPr/>
        </p:nvSpPr>
        <p:spPr>
          <a:xfrm>
            <a:off x="7861617" y="3312291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5" name="Freeform: Shape 204">
            <a:extLst>
              <a:ext uri="{FF2B5EF4-FFF2-40B4-BE49-F238E27FC236}">
                <a16:creationId xmlns:a16="http://schemas.microsoft.com/office/drawing/2014/main" id="{9F3EAA1C-DEF3-77A0-4D42-82237DFE18AE}"/>
              </a:ext>
            </a:extLst>
          </p:cNvPr>
          <p:cNvSpPr/>
          <p:nvPr/>
        </p:nvSpPr>
        <p:spPr>
          <a:xfrm>
            <a:off x="7812434" y="326764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6" name="Freeform: Shape 205">
            <a:extLst>
              <a:ext uri="{FF2B5EF4-FFF2-40B4-BE49-F238E27FC236}">
                <a16:creationId xmlns:a16="http://schemas.microsoft.com/office/drawing/2014/main" id="{9AF01685-38B8-4C02-53F5-C04C9B4EC813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 rot="16615350">
            <a:off x="5000561" y="5611076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C608BDC6-7F57-F768-2798-F903714692A7}"/>
              </a:ext>
            </a:extLst>
          </p:cNvPr>
          <p:cNvSpPr txBox="1"/>
          <p:nvPr/>
        </p:nvSpPr>
        <p:spPr>
          <a:xfrm>
            <a:off x="1336410" y="2106034"/>
            <a:ext cx="439256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bg1"/>
                </a:solidFill>
                <a:latin typeface="Ink Free" panose="03080402000500000000" pitchFamily="66" charset="0"/>
              </a:rPr>
              <a:t>Click on the objects to complete your snowman </a:t>
            </a:r>
          </a:p>
        </p:txBody>
      </p:sp>
      <p:sp>
        <p:nvSpPr>
          <p:cNvPr id="33" name="Freeform: Shape 32">
            <a:hlinkClick r:id="rId2" action="ppaction://hlinksldjump"/>
            <a:extLst>
              <a:ext uri="{FF2B5EF4-FFF2-40B4-BE49-F238E27FC236}">
                <a16:creationId xmlns:a16="http://schemas.microsoft.com/office/drawing/2014/main" id="{8FC4628A-DE41-790A-BBE7-8661C4DADE41}"/>
              </a:ext>
            </a:extLst>
          </p:cNvPr>
          <p:cNvSpPr/>
          <p:nvPr/>
        </p:nvSpPr>
        <p:spPr>
          <a:xfrm>
            <a:off x="4608214" y="4852657"/>
            <a:ext cx="1276538" cy="1330860"/>
          </a:xfrm>
          <a:custGeom>
            <a:avLst/>
            <a:gdLst>
              <a:gd name="connsiteX0" fmla="*/ 1204111 w 1276538"/>
              <a:gd name="connsiteY0" fmla="*/ 162963 h 1330860"/>
              <a:gd name="connsiteX1" fmla="*/ 1204111 w 1276538"/>
              <a:gd name="connsiteY1" fmla="*/ 162963 h 1330860"/>
              <a:gd name="connsiteX2" fmla="*/ 1140736 w 1276538"/>
              <a:gd name="connsiteY2" fmla="*/ 81482 h 1330860"/>
              <a:gd name="connsiteX3" fmla="*/ 1113576 w 1276538"/>
              <a:gd name="connsiteY3" fmla="*/ 54321 h 1330860"/>
              <a:gd name="connsiteX4" fmla="*/ 1032095 w 1276538"/>
              <a:gd name="connsiteY4" fmla="*/ 9054 h 1330860"/>
              <a:gd name="connsiteX5" fmla="*/ 977774 w 1276538"/>
              <a:gd name="connsiteY5" fmla="*/ 0 h 1330860"/>
              <a:gd name="connsiteX6" fmla="*/ 923453 w 1276538"/>
              <a:gd name="connsiteY6" fmla="*/ 72428 h 1330860"/>
              <a:gd name="connsiteX7" fmla="*/ 887239 w 1276538"/>
              <a:gd name="connsiteY7" fmla="*/ 108642 h 1330860"/>
              <a:gd name="connsiteX8" fmla="*/ 869133 w 1276538"/>
              <a:gd name="connsiteY8" fmla="*/ 135802 h 1330860"/>
              <a:gd name="connsiteX9" fmla="*/ 841972 w 1276538"/>
              <a:gd name="connsiteY9" fmla="*/ 172016 h 1330860"/>
              <a:gd name="connsiteX10" fmla="*/ 751437 w 1276538"/>
              <a:gd name="connsiteY10" fmla="*/ 244444 h 1330860"/>
              <a:gd name="connsiteX11" fmla="*/ 615636 w 1276538"/>
              <a:gd name="connsiteY11" fmla="*/ 253497 h 1330860"/>
              <a:gd name="connsiteX12" fmla="*/ 588475 w 1276538"/>
              <a:gd name="connsiteY12" fmla="*/ 443620 h 1330860"/>
              <a:gd name="connsiteX13" fmla="*/ 561315 w 1276538"/>
              <a:gd name="connsiteY13" fmla="*/ 488888 h 1330860"/>
              <a:gd name="connsiteX14" fmla="*/ 543208 w 1276538"/>
              <a:gd name="connsiteY14" fmla="*/ 525101 h 1330860"/>
              <a:gd name="connsiteX15" fmla="*/ 470780 w 1276538"/>
              <a:gd name="connsiteY15" fmla="*/ 561315 h 1330860"/>
              <a:gd name="connsiteX16" fmla="*/ 407406 w 1276538"/>
              <a:gd name="connsiteY16" fmla="*/ 570369 h 1330860"/>
              <a:gd name="connsiteX17" fmla="*/ 307818 w 1276538"/>
              <a:gd name="connsiteY17" fmla="*/ 579422 h 1330860"/>
              <a:gd name="connsiteX18" fmla="*/ 262550 w 1276538"/>
              <a:gd name="connsiteY18" fmla="*/ 597529 h 1330860"/>
              <a:gd name="connsiteX19" fmla="*/ 190123 w 1276538"/>
              <a:gd name="connsiteY19" fmla="*/ 606583 h 1330860"/>
              <a:gd name="connsiteX20" fmla="*/ 63374 w 1276538"/>
              <a:gd name="connsiteY20" fmla="*/ 624690 h 1330860"/>
              <a:gd name="connsiteX21" fmla="*/ 27160 w 1276538"/>
              <a:gd name="connsiteY21" fmla="*/ 651850 h 1330860"/>
              <a:gd name="connsiteX22" fmla="*/ 18107 w 1276538"/>
              <a:gd name="connsiteY22" fmla="*/ 679010 h 1330860"/>
              <a:gd name="connsiteX23" fmla="*/ 0 w 1276538"/>
              <a:gd name="connsiteY23" fmla="*/ 778598 h 1330860"/>
              <a:gd name="connsiteX24" fmla="*/ 63374 w 1276538"/>
              <a:gd name="connsiteY24" fmla="*/ 977775 h 1330860"/>
              <a:gd name="connsiteX25" fmla="*/ 99588 w 1276538"/>
              <a:gd name="connsiteY25" fmla="*/ 1013989 h 1330860"/>
              <a:gd name="connsiteX26" fmla="*/ 126748 w 1276538"/>
              <a:gd name="connsiteY26" fmla="*/ 1050202 h 1330860"/>
              <a:gd name="connsiteX27" fmla="*/ 172016 w 1276538"/>
              <a:gd name="connsiteY27" fmla="*/ 1095470 h 1330860"/>
              <a:gd name="connsiteX28" fmla="*/ 479834 w 1276538"/>
              <a:gd name="connsiteY28" fmla="*/ 1312753 h 1330860"/>
              <a:gd name="connsiteX29" fmla="*/ 706170 w 1276538"/>
              <a:gd name="connsiteY29" fmla="*/ 1330860 h 1330860"/>
              <a:gd name="connsiteX30" fmla="*/ 787651 w 1276538"/>
              <a:gd name="connsiteY30" fmla="*/ 1312753 h 1330860"/>
              <a:gd name="connsiteX31" fmla="*/ 923453 w 1276538"/>
              <a:gd name="connsiteY31" fmla="*/ 1303699 h 1330860"/>
              <a:gd name="connsiteX32" fmla="*/ 941560 w 1276538"/>
              <a:gd name="connsiteY32" fmla="*/ 1258432 h 1330860"/>
              <a:gd name="connsiteX33" fmla="*/ 986828 w 1276538"/>
              <a:gd name="connsiteY33" fmla="*/ 1186004 h 1330860"/>
              <a:gd name="connsiteX34" fmla="*/ 995881 w 1276538"/>
              <a:gd name="connsiteY34" fmla="*/ 688064 h 1330860"/>
              <a:gd name="connsiteX35" fmla="*/ 1050202 w 1276538"/>
              <a:gd name="connsiteY35" fmla="*/ 633743 h 1330860"/>
              <a:gd name="connsiteX36" fmla="*/ 1149790 w 1276538"/>
              <a:gd name="connsiteY36" fmla="*/ 561315 h 1330860"/>
              <a:gd name="connsiteX37" fmla="*/ 1195057 w 1276538"/>
              <a:gd name="connsiteY37" fmla="*/ 534155 h 1330860"/>
              <a:gd name="connsiteX38" fmla="*/ 1276538 w 1276538"/>
              <a:gd name="connsiteY38" fmla="*/ 389299 h 1330860"/>
              <a:gd name="connsiteX39" fmla="*/ 1267485 w 1276538"/>
              <a:gd name="connsiteY39" fmla="*/ 280658 h 1330860"/>
              <a:gd name="connsiteX40" fmla="*/ 1249378 w 1276538"/>
              <a:gd name="connsiteY40" fmla="*/ 253497 h 1330860"/>
              <a:gd name="connsiteX41" fmla="*/ 1240325 w 1276538"/>
              <a:gd name="connsiteY41" fmla="*/ 226337 h 1330860"/>
              <a:gd name="connsiteX42" fmla="*/ 1204111 w 1276538"/>
              <a:gd name="connsiteY42" fmla="*/ 162963 h 1330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276538" h="1330860">
                <a:moveTo>
                  <a:pt x="1204111" y="162963"/>
                </a:moveTo>
                <a:lnTo>
                  <a:pt x="1204111" y="162963"/>
                </a:lnTo>
                <a:cubicBezTo>
                  <a:pt x="1182986" y="135803"/>
                  <a:pt x="1162764" y="107915"/>
                  <a:pt x="1140736" y="81482"/>
                </a:cubicBezTo>
                <a:cubicBezTo>
                  <a:pt x="1132539" y="71646"/>
                  <a:pt x="1124229" y="61423"/>
                  <a:pt x="1113576" y="54321"/>
                </a:cubicBezTo>
                <a:cubicBezTo>
                  <a:pt x="1087724" y="37086"/>
                  <a:pt x="1060943" y="20593"/>
                  <a:pt x="1032095" y="9054"/>
                </a:cubicBezTo>
                <a:cubicBezTo>
                  <a:pt x="1015051" y="2236"/>
                  <a:pt x="995881" y="3018"/>
                  <a:pt x="977774" y="0"/>
                </a:cubicBezTo>
                <a:cubicBezTo>
                  <a:pt x="881180" y="57958"/>
                  <a:pt x="969304" y="-10102"/>
                  <a:pt x="923453" y="72428"/>
                </a:cubicBezTo>
                <a:cubicBezTo>
                  <a:pt x="915162" y="87351"/>
                  <a:pt x="898349" y="95680"/>
                  <a:pt x="887239" y="108642"/>
                </a:cubicBezTo>
                <a:cubicBezTo>
                  <a:pt x="880158" y="116903"/>
                  <a:pt x="875457" y="126948"/>
                  <a:pt x="869133" y="135802"/>
                </a:cubicBezTo>
                <a:cubicBezTo>
                  <a:pt x="860363" y="148081"/>
                  <a:pt x="850742" y="159737"/>
                  <a:pt x="841972" y="172016"/>
                </a:cubicBezTo>
                <a:cubicBezTo>
                  <a:pt x="815072" y="209676"/>
                  <a:pt x="814780" y="227920"/>
                  <a:pt x="751437" y="244444"/>
                </a:cubicBezTo>
                <a:cubicBezTo>
                  <a:pt x="707539" y="255896"/>
                  <a:pt x="660903" y="250479"/>
                  <a:pt x="615636" y="253497"/>
                </a:cubicBezTo>
                <a:cubicBezTo>
                  <a:pt x="566050" y="352668"/>
                  <a:pt x="630672" y="211538"/>
                  <a:pt x="588475" y="443620"/>
                </a:cubicBezTo>
                <a:cubicBezTo>
                  <a:pt x="585327" y="460933"/>
                  <a:pt x="569861" y="473506"/>
                  <a:pt x="561315" y="488888"/>
                </a:cubicBezTo>
                <a:cubicBezTo>
                  <a:pt x="554761" y="500686"/>
                  <a:pt x="551991" y="514854"/>
                  <a:pt x="543208" y="525101"/>
                </a:cubicBezTo>
                <a:cubicBezTo>
                  <a:pt x="520840" y="551197"/>
                  <a:pt x="502007" y="555637"/>
                  <a:pt x="470780" y="561315"/>
                </a:cubicBezTo>
                <a:cubicBezTo>
                  <a:pt x="449785" y="565132"/>
                  <a:pt x="428615" y="568012"/>
                  <a:pt x="407406" y="570369"/>
                </a:cubicBezTo>
                <a:cubicBezTo>
                  <a:pt x="374277" y="574050"/>
                  <a:pt x="341014" y="576404"/>
                  <a:pt x="307818" y="579422"/>
                </a:cubicBezTo>
                <a:cubicBezTo>
                  <a:pt x="292729" y="585458"/>
                  <a:pt x="278385" y="593875"/>
                  <a:pt x="262550" y="597529"/>
                </a:cubicBezTo>
                <a:cubicBezTo>
                  <a:pt x="238843" y="603000"/>
                  <a:pt x="214287" y="603740"/>
                  <a:pt x="190123" y="606583"/>
                </a:cubicBezTo>
                <a:cubicBezTo>
                  <a:pt x="85659" y="618873"/>
                  <a:pt x="139767" y="609410"/>
                  <a:pt x="63374" y="624690"/>
                </a:cubicBezTo>
                <a:cubicBezTo>
                  <a:pt x="51303" y="633743"/>
                  <a:pt x="36820" y="640258"/>
                  <a:pt x="27160" y="651850"/>
                </a:cubicBezTo>
                <a:cubicBezTo>
                  <a:pt x="21051" y="659181"/>
                  <a:pt x="20729" y="669834"/>
                  <a:pt x="18107" y="679010"/>
                </a:cubicBezTo>
                <a:cubicBezTo>
                  <a:pt x="5909" y="721702"/>
                  <a:pt x="7328" y="727299"/>
                  <a:pt x="0" y="778598"/>
                </a:cubicBezTo>
                <a:cubicBezTo>
                  <a:pt x="17150" y="864350"/>
                  <a:pt x="17297" y="895861"/>
                  <a:pt x="63374" y="977775"/>
                </a:cubicBezTo>
                <a:cubicBezTo>
                  <a:pt x="71743" y="992654"/>
                  <a:pt x="88346" y="1001141"/>
                  <a:pt x="99588" y="1013989"/>
                </a:cubicBezTo>
                <a:cubicBezTo>
                  <a:pt x="109524" y="1025344"/>
                  <a:pt x="116724" y="1038925"/>
                  <a:pt x="126748" y="1050202"/>
                </a:cubicBezTo>
                <a:cubicBezTo>
                  <a:pt x="140925" y="1066151"/>
                  <a:pt x="157456" y="1079870"/>
                  <a:pt x="172016" y="1095470"/>
                </a:cubicBezTo>
                <a:cubicBezTo>
                  <a:pt x="266912" y="1197144"/>
                  <a:pt x="312701" y="1279328"/>
                  <a:pt x="479834" y="1312753"/>
                </a:cubicBezTo>
                <a:cubicBezTo>
                  <a:pt x="584359" y="1333657"/>
                  <a:pt x="509732" y="1321038"/>
                  <a:pt x="706170" y="1330860"/>
                </a:cubicBezTo>
                <a:cubicBezTo>
                  <a:pt x="733330" y="1324824"/>
                  <a:pt x="760043" y="1316204"/>
                  <a:pt x="787651" y="1312753"/>
                </a:cubicBezTo>
                <a:cubicBezTo>
                  <a:pt x="832668" y="1307126"/>
                  <a:pt x="880672" y="1318798"/>
                  <a:pt x="923453" y="1303699"/>
                </a:cubicBezTo>
                <a:cubicBezTo>
                  <a:pt x="938778" y="1298290"/>
                  <a:pt x="933855" y="1272741"/>
                  <a:pt x="941560" y="1258432"/>
                </a:cubicBezTo>
                <a:cubicBezTo>
                  <a:pt x="955058" y="1233365"/>
                  <a:pt x="971739" y="1210147"/>
                  <a:pt x="986828" y="1186004"/>
                </a:cubicBezTo>
                <a:cubicBezTo>
                  <a:pt x="989846" y="1020024"/>
                  <a:pt x="987451" y="853857"/>
                  <a:pt x="995881" y="688064"/>
                </a:cubicBezTo>
                <a:cubicBezTo>
                  <a:pt x="997868" y="648990"/>
                  <a:pt x="1024073" y="648674"/>
                  <a:pt x="1050202" y="633743"/>
                </a:cubicBezTo>
                <a:cubicBezTo>
                  <a:pt x="1075247" y="619432"/>
                  <a:pt x="1144167" y="565208"/>
                  <a:pt x="1149790" y="561315"/>
                </a:cubicBezTo>
                <a:cubicBezTo>
                  <a:pt x="1164258" y="551299"/>
                  <a:pt x="1179968" y="543208"/>
                  <a:pt x="1195057" y="534155"/>
                </a:cubicBezTo>
                <a:cubicBezTo>
                  <a:pt x="1267157" y="420856"/>
                  <a:pt x="1243819" y="471101"/>
                  <a:pt x="1276538" y="389299"/>
                </a:cubicBezTo>
                <a:cubicBezTo>
                  <a:pt x="1273520" y="353085"/>
                  <a:pt x="1274612" y="316292"/>
                  <a:pt x="1267485" y="280658"/>
                </a:cubicBezTo>
                <a:cubicBezTo>
                  <a:pt x="1265351" y="269988"/>
                  <a:pt x="1254244" y="263229"/>
                  <a:pt x="1249378" y="253497"/>
                </a:cubicBezTo>
                <a:cubicBezTo>
                  <a:pt x="1245110" y="244961"/>
                  <a:pt x="1244084" y="235108"/>
                  <a:pt x="1240325" y="226337"/>
                </a:cubicBezTo>
                <a:cubicBezTo>
                  <a:pt x="1225313" y="191309"/>
                  <a:pt x="1210147" y="173525"/>
                  <a:pt x="1204111" y="162963"/>
                </a:cubicBezTo>
                <a:close/>
              </a:path>
            </a:pathLst>
          </a:cu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573269DB-E519-2454-ED7A-3D09C8237A87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24E6896A-2791-7336-B172-76D87127EF58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9A2013FF-1224-1721-57CB-8F627575C876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4592FF09-06F0-9B09-926F-D241ED78B9F8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555106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med" advClick="0">
        <p159:morph option="byObject"/>
      </p:transition>
    </mc:Choice>
    <mc:Fallback xmlns="">
      <p:transition spd="med" advClick="0">
        <p:fade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9" name="Freeform: Shape 198">
            <a:extLst>
              <a:ext uri="{FF2B5EF4-FFF2-40B4-BE49-F238E27FC236}">
                <a16:creationId xmlns:a16="http://schemas.microsoft.com/office/drawing/2014/main" id="{ACC1D5B4-258E-7345-4F35-7BB4AB1F7F84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0" name="Freeform: Shape 199">
            <a:extLst>
              <a:ext uri="{FF2B5EF4-FFF2-40B4-BE49-F238E27FC236}">
                <a16:creationId xmlns:a16="http://schemas.microsoft.com/office/drawing/2014/main" id="{9D1C853E-2A29-31DD-D2DE-AABCE80B03B1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1" name="Freeform: Shape 200">
            <a:extLst>
              <a:ext uri="{FF2B5EF4-FFF2-40B4-BE49-F238E27FC236}">
                <a16:creationId xmlns:a16="http://schemas.microsoft.com/office/drawing/2014/main" id="{B57323A9-EF63-BFBB-728B-96AC1A4FB19C}"/>
              </a:ext>
            </a:extLst>
          </p:cNvPr>
          <p:cNvSpPr/>
          <p:nvPr/>
        </p:nvSpPr>
        <p:spPr>
          <a:xfrm>
            <a:off x="8053129" y="3333833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2" name="Freeform: Shape 201">
            <a:extLst>
              <a:ext uri="{FF2B5EF4-FFF2-40B4-BE49-F238E27FC236}">
                <a16:creationId xmlns:a16="http://schemas.microsoft.com/office/drawing/2014/main" id="{A0C550A4-7A8F-1757-9993-F65341E91B52}"/>
              </a:ext>
            </a:extLst>
          </p:cNvPr>
          <p:cNvSpPr/>
          <p:nvPr/>
        </p:nvSpPr>
        <p:spPr>
          <a:xfrm>
            <a:off x="7987445" y="3352073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3" name="Freeform: Shape 202">
            <a:extLst>
              <a:ext uri="{FF2B5EF4-FFF2-40B4-BE49-F238E27FC236}">
                <a16:creationId xmlns:a16="http://schemas.microsoft.com/office/drawing/2014/main" id="{C88A39B1-0D45-F8F8-604E-5E45C1AFB062}"/>
              </a:ext>
            </a:extLst>
          </p:cNvPr>
          <p:cNvSpPr/>
          <p:nvPr/>
        </p:nvSpPr>
        <p:spPr>
          <a:xfrm>
            <a:off x="7921545" y="3345788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4" name="Freeform: Shape 203">
            <a:extLst>
              <a:ext uri="{FF2B5EF4-FFF2-40B4-BE49-F238E27FC236}">
                <a16:creationId xmlns:a16="http://schemas.microsoft.com/office/drawing/2014/main" id="{4AFFB2A4-7164-D5F0-5406-4EF9D3315A0F}"/>
              </a:ext>
            </a:extLst>
          </p:cNvPr>
          <p:cNvSpPr/>
          <p:nvPr/>
        </p:nvSpPr>
        <p:spPr>
          <a:xfrm>
            <a:off x="7861617" y="3312291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5" name="Freeform: Shape 204">
            <a:extLst>
              <a:ext uri="{FF2B5EF4-FFF2-40B4-BE49-F238E27FC236}">
                <a16:creationId xmlns:a16="http://schemas.microsoft.com/office/drawing/2014/main" id="{9F3EAA1C-DEF3-77A0-4D42-82237DFE18AE}"/>
              </a:ext>
            </a:extLst>
          </p:cNvPr>
          <p:cNvSpPr/>
          <p:nvPr/>
        </p:nvSpPr>
        <p:spPr>
          <a:xfrm>
            <a:off x="7812434" y="326764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6" name="Freeform: Shape 205">
            <a:extLst>
              <a:ext uri="{FF2B5EF4-FFF2-40B4-BE49-F238E27FC236}">
                <a16:creationId xmlns:a16="http://schemas.microsoft.com/office/drawing/2014/main" id="{9AF01685-38B8-4C02-53F5-C04C9B4EC813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608BDC6-7F57-F768-2798-F903714692A7}"/>
              </a:ext>
            </a:extLst>
          </p:cNvPr>
          <p:cNvSpPr txBox="1"/>
          <p:nvPr/>
        </p:nvSpPr>
        <p:spPr>
          <a:xfrm>
            <a:off x="1336410" y="2106034"/>
            <a:ext cx="439256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bg1"/>
                </a:solidFill>
                <a:latin typeface="Ink Free" panose="03080402000500000000" pitchFamily="66" charset="0"/>
              </a:rPr>
              <a:t>Click on the objects to complete your snowman </a:t>
            </a:r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51185976-F3D4-2C3C-4E62-719E30C953A3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B6DB630E-F2D1-6AC7-49F4-40543B97ECF7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CF8B9F51-A451-4FD9-1059-EBB807C16D51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29E0A3D1-C1DE-F5E4-7E08-D693ECBF56AC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B80B194A-3FD3-E23E-D1C9-90CB001CF256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hlinkClick r:id="rId2" action="ppaction://hlinksldjump"/>
            <a:extLst>
              <a:ext uri="{FF2B5EF4-FFF2-40B4-BE49-F238E27FC236}">
                <a16:creationId xmlns:a16="http://schemas.microsoft.com/office/drawing/2014/main" id="{C57251AA-F603-C01F-73D9-D59C9B6F14AD}"/>
              </a:ext>
            </a:extLst>
          </p:cNvPr>
          <p:cNvSpPr/>
          <p:nvPr/>
        </p:nvSpPr>
        <p:spPr>
          <a:xfrm>
            <a:off x="636224" y="5167330"/>
            <a:ext cx="1596159" cy="943904"/>
          </a:xfrm>
          <a:custGeom>
            <a:avLst/>
            <a:gdLst>
              <a:gd name="connsiteX0" fmla="*/ 1023370 w 1596159"/>
              <a:gd name="connsiteY0" fmla="*/ 181904 h 943904"/>
              <a:gd name="connsiteX1" fmla="*/ 1023370 w 1596159"/>
              <a:gd name="connsiteY1" fmla="*/ 181904 h 943904"/>
              <a:gd name="connsiteX2" fmla="*/ 1004320 w 1596159"/>
              <a:gd name="connsiteY2" fmla="*/ 39029 h 943904"/>
              <a:gd name="connsiteX3" fmla="*/ 975745 w 1596159"/>
              <a:gd name="connsiteY3" fmla="*/ 929 h 943904"/>
              <a:gd name="connsiteX4" fmla="*/ 851920 w 1596159"/>
              <a:gd name="connsiteY4" fmla="*/ 19979 h 943904"/>
              <a:gd name="connsiteX5" fmla="*/ 804295 w 1596159"/>
              <a:gd name="connsiteY5" fmla="*/ 77129 h 943904"/>
              <a:gd name="connsiteX6" fmla="*/ 766195 w 1596159"/>
              <a:gd name="connsiteY6" fmla="*/ 143804 h 943904"/>
              <a:gd name="connsiteX7" fmla="*/ 718570 w 1596159"/>
              <a:gd name="connsiteY7" fmla="*/ 153329 h 943904"/>
              <a:gd name="connsiteX8" fmla="*/ 642370 w 1596159"/>
              <a:gd name="connsiteY8" fmla="*/ 124754 h 943904"/>
              <a:gd name="connsiteX9" fmla="*/ 604270 w 1596159"/>
              <a:gd name="connsiteY9" fmla="*/ 96179 h 943904"/>
              <a:gd name="connsiteX10" fmla="*/ 461395 w 1596159"/>
              <a:gd name="connsiteY10" fmla="*/ 48554 h 943904"/>
              <a:gd name="connsiteX11" fmla="*/ 356620 w 1596159"/>
              <a:gd name="connsiteY11" fmla="*/ 58079 h 943904"/>
              <a:gd name="connsiteX12" fmla="*/ 413770 w 1596159"/>
              <a:gd name="connsiteY12" fmla="*/ 181904 h 943904"/>
              <a:gd name="connsiteX13" fmla="*/ 432820 w 1596159"/>
              <a:gd name="connsiteY13" fmla="*/ 220004 h 943904"/>
              <a:gd name="connsiteX14" fmla="*/ 289945 w 1596159"/>
              <a:gd name="connsiteY14" fmla="*/ 210479 h 943904"/>
              <a:gd name="connsiteX15" fmla="*/ 232795 w 1596159"/>
              <a:gd name="connsiteY15" fmla="*/ 191429 h 943904"/>
              <a:gd name="connsiteX16" fmla="*/ 128020 w 1596159"/>
              <a:gd name="connsiteY16" fmla="*/ 172379 h 943904"/>
              <a:gd name="connsiteX17" fmla="*/ 118495 w 1596159"/>
              <a:gd name="connsiteY17" fmla="*/ 210479 h 943904"/>
              <a:gd name="connsiteX18" fmla="*/ 137545 w 1596159"/>
              <a:gd name="connsiteY18" fmla="*/ 248579 h 943904"/>
              <a:gd name="connsiteX19" fmla="*/ 213745 w 1596159"/>
              <a:gd name="connsiteY19" fmla="*/ 315254 h 943904"/>
              <a:gd name="connsiteX20" fmla="*/ 261370 w 1596159"/>
              <a:gd name="connsiteY20" fmla="*/ 372404 h 943904"/>
              <a:gd name="connsiteX21" fmla="*/ 270895 w 1596159"/>
              <a:gd name="connsiteY21" fmla="*/ 400979 h 943904"/>
              <a:gd name="connsiteX22" fmla="*/ 242320 w 1596159"/>
              <a:gd name="connsiteY22" fmla="*/ 410504 h 943904"/>
              <a:gd name="connsiteX23" fmla="*/ 99445 w 1596159"/>
              <a:gd name="connsiteY23" fmla="*/ 496229 h 943904"/>
              <a:gd name="connsiteX24" fmla="*/ 32770 w 1596159"/>
              <a:gd name="connsiteY24" fmla="*/ 543854 h 943904"/>
              <a:gd name="connsiteX25" fmla="*/ 4195 w 1596159"/>
              <a:gd name="connsiteY25" fmla="*/ 610529 h 943904"/>
              <a:gd name="connsiteX26" fmla="*/ 89920 w 1596159"/>
              <a:gd name="connsiteY26" fmla="*/ 934379 h 943904"/>
              <a:gd name="connsiteX27" fmla="*/ 128020 w 1596159"/>
              <a:gd name="connsiteY27" fmla="*/ 943904 h 943904"/>
              <a:gd name="connsiteX28" fmla="*/ 337570 w 1596159"/>
              <a:gd name="connsiteY28" fmla="*/ 934379 h 943904"/>
              <a:gd name="connsiteX29" fmla="*/ 442345 w 1596159"/>
              <a:gd name="connsiteY29" fmla="*/ 915329 h 943904"/>
              <a:gd name="connsiteX30" fmla="*/ 470920 w 1596159"/>
              <a:gd name="connsiteY30" fmla="*/ 905804 h 943904"/>
              <a:gd name="connsiteX31" fmla="*/ 499495 w 1596159"/>
              <a:gd name="connsiteY31" fmla="*/ 886754 h 943904"/>
              <a:gd name="connsiteX32" fmla="*/ 509020 w 1596159"/>
              <a:gd name="connsiteY32" fmla="*/ 858179 h 943904"/>
              <a:gd name="connsiteX33" fmla="*/ 585220 w 1596159"/>
              <a:gd name="connsiteY33" fmla="*/ 781979 h 943904"/>
              <a:gd name="connsiteX34" fmla="*/ 613795 w 1596159"/>
              <a:gd name="connsiteY34" fmla="*/ 762929 h 943904"/>
              <a:gd name="connsiteX35" fmla="*/ 651895 w 1596159"/>
              <a:gd name="connsiteY35" fmla="*/ 753404 h 943904"/>
              <a:gd name="connsiteX36" fmla="*/ 680470 w 1596159"/>
              <a:gd name="connsiteY36" fmla="*/ 743879 h 943904"/>
              <a:gd name="connsiteX37" fmla="*/ 918595 w 1596159"/>
              <a:gd name="connsiteY37" fmla="*/ 781979 h 943904"/>
              <a:gd name="connsiteX38" fmla="*/ 966220 w 1596159"/>
              <a:gd name="connsiteY38" fmla="*/ 801029 h 943904"/>
              <a:gd name="connsiteX39" fmla="*/ 1051945 w 1596159"/>
              <a:gd name="connsiteY39" fmla="*/ 820079 h 943904"/>
              <a:gd name="connsiteX40" fmla="*/ 1175770 w 1596159"/>
              <a:gd name="connsiteY40" fmla="*/ 829604 h 943904"/>
              <a:gd name="connsiteX41" fmla="*/ 1251970 w 1596159"/>
              <a:gd name="connsiteY41" fmla="*/ 781979 h 943904"/>
              <a:gd name="connsiteX42" fmla="*/ 1280545 w 1596159"/>
              <a:gd name="connsiteY42" fmla="*/ 715304 h 943904"/>
              <a:gd name="connsiteX43" fmla="*/ 1394845 w 1596159"/>
              <a:gd name="connsiteY43" fmla="*/ 705779 h 943904"/>
              <a:gd name="connsiteX44" fmla="*/ 1566295 w 1596159"/>
              <a:gd name="connsiteY44" fmla="*/ 715304 h 943904"/>
              <a:gd name="connsiteX45" fmla="*/ 1594870 w 1596159"/>
              <a:gd name="connsiteY45" fmla="*/ 705779 h 943904"/>
              <a:gd name="connsiteX46" fmla="*/ 1566295 w 1596159"/>
              <a:gd name="connsiteY46" fmla="*/ 553379 h 943904"/>
              <a:gd name="connsiteX47" fmla="*/ 1528195 w 1596159"/>
              <a:gd name="connsiteY47" fmla="*/ 496229 h 943904"/>
              <a:gd name="connsiteX48" fmla="*/ 1518670 w 1596159"/>
              <a:gd name="connsiteY48" fmla="*/ 467654 h 943904"/>
              <a:gd name="connsiteX49" fmla="*/ 1480570 w 1596159"/>
              <a:gd name="connsiteY49" fmla="*/ 458129 h 943904"/>
              <a:gd name="connsiteX50" fmla="*/ 1385320 w 1596159"/>
              <a:gd name="connsiteY50" fmla="*/ 448604 h 943904"/>
              <a:gd name="connsiteX51" fmla="*/ 1337695 w 1596159"/>
              <a:gd name="connsiteY51" fmla="*/ 420029 h 943904"/>
              <a:gd name="connsiteX52" fmla="*/ 1299595 w 1596159"/>
              <a:gd name="connsiteY52" fmla="*/ 353354 h 943904"/>
              <a:gd name="connsiteX53" fmla="*/ 1309120 w 1596159"/>
              <a:gd name="connsiteY53" fmla="*/ 305729 h 943904"/>
              <a:gd name="connsiteX54" fmla="*/ 1309120 w 1596159"/>
              <a:gd name="connsiteY54" fmla="*/ 239054 h 943904"/>
              <a:gd name="connsiteX55" fmla="*/ 1261495 w 1596159"/>
              <a:gd name="connsiteY55" fmla="*/ 200954 h 943904"/>
              <a:gd name="connsiteX56" fmla="*/ 1156720 w 1596159"/>
              <a:gd name="connsiteY56" fmla="*/ 210479 h 943904"/>
              <a:gd name="connsiteX57" fmla="*/ 1128145 w 1596159"/>
              <a:gd name="connsiteY57" fmla="*/ 220004 h 943904"/>
              <a:gd name="connsiteX58" fmla="*/ 1061470 w 1596159"/>
              <a:gd name="connsiteY58" fmla="*/ 210479 h 943904"/>
              <a:gd name="connsiteX59" fmla="*/ 1023370 w 1596159"/>
              <a:gd name="connsiteY59" fmla="*/ 181904 h 943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1596159" h="943904">
                <a:moveTo>
                  <a:pt x="1023370" y="181904"/>
                </a:moveTo>
                <a:lnTo>
                  <a:pt x="1023370" y="181904"/>
                </a:lnTo>
                <a:cubicBezTo>
                  <a:pt x="1017020" y="134279"/>
                  <a:pt x="1016548" y="85494"/>
                  <a:pt x="1004320" y="39029"/>
                </a:cubicBezTo>
                <a:cubicBezTo>
                  <a:pt x="1000280" y="23677"/>
                  <a:pt x="991497" y="2898"/>
                  <a:pt x="975745" y="929"/>
                </a:cubicBezTo>
                <a:cubicBezTo>
                  <a:pt x="934307" y="-4251"/>
                  <a:pt x="893195" y="13629"/>
                  <a:pt x="851920" y="19979"/>
                </a:cubicBezTo>
                <a:cubicBezTo>
                  <a:pt x="825653" y="46246"/>
                  <a:pt x="821976" y="46187"/>
                  <a:pt x="804295" y="77129"/>
                </a:cubicBezTo>
                <a:cubicBezTo>
                  <a:pt x="801312" y="82349"/>
                  <a:pt x="776040" y="138178"/>
                  <a:pt x="766195" y="143804"/>
                </a:cubicBezTo>
                <a:cubicBezTo>
                  <a:pt x="752139" y="151836"/>
                  <a:pt x="734445" y="150154"/>
                  <a:pt x="718570" y="153329"/>
                </a:cubicBezTo>
                <a:cubicBezTo>
                  <a:pt x="682002" y="144187"/>
                  <a:pt x="675576" y="145508"/>
                  <a:pt x="642370" y="124754"/>
                </a:cubicBezTo>
                <a:cubicBezTo>
                  <a:pt x="628908" y="116340"/>
                  <a:pt x="618656" y="102892"/>
                  <a:pt x="604270" y="96179"/>
                </a:cubicBezTo>
                <a:cubicBezTo>
                  <a:pt x="542866" y="67524"/>
                  <a:pt x="515936" y="62189"/>
                  <a:pt x="461395" y="48554"/>
                </a:cubicBezTo>
                <a:cubicBezTo>
                  <a:pt x="426470" y="51729"/>
                  <a:pt x="378527" y="30695"/>
                  <a:pt x="356620" y="58079"/>
                </a:cubicBezTo>
                <a:cubicBezTo>
                  <a:pt x="331836" y="89059"/>
                  <a:pt x="397891" y="156498"/>
                  <a:pt x="413770" y="181904"/>
                </a:cubicBezTo>
                <a:cubicBezTo>
                  <a:pt x="421295" y="193945"/>
                  <a:pt x="446655" y="216811"/>
                  <a:pt x="432820" y="220004"/>
                </a:cubicBezTo>
                <a:cubicBezTo>
                  <a:pt x="386312" y="230737"/>
                  <a:pt x="337570" y="213654"/>
                  <a:pt x="289945" y="210479"/>
                </a:cubicBezTo>
                <a:cubicBezTo>
                  <a:pt x="270895" y="204129"/>
                  <a:pt x="252674" y="194269"/>
                  <a:pt x="232795" y="191429"/>
                </a:cubicBezTo>
                <a:cubicBezTo>
                  <a:pt x="153161" y="180053"/>
                  <a:pt x="187900" y="187349"/>
                  <a:pt x="128020" y="172379"/>
                </a:cubicBezTo>
                <a:cubicBezTo>
                  <a:pt x="124845" y="185079"/>
                  <a:pt x="116871" y="197489"/>
                  <a:pt x="118495" y="210479"/>
                </a:cubicBezTo>
                <a:cubicBezTo>
                  <a:pt x="120256" y="224568"/>
                  <a:pt x="130500" y="236251"/>
                  <a:pt x="137545" y="248579"/>
                </a:cubicBezTo>
                <a:cubicBezTo>
                  <a:pt x="164941" y="296522"/>
                  <a:pt x="155779" y="270169"/>
                  <a:pt x="213745" y="315254"/>
                </a:cubicBezTo>
                <a:cubicBezTo>
                  <a:pt x="230980" y="328659"/>
                  <a:pt x="251364" y="352392"/>
                  <a:pt x="261370" y="372404"/>
                </a:cubicBezTo>
                <a:cubicBezTo>
                  <a:pt x="265860" y="381384"/>
                  <a:pt x="267720" y="391454"/>
                  <a:pt x="270895" y="400979"/>
                </a:cubicBezTo>
                <a:cubicBezTo>
                  <a:pt x="261370" y="404154"/>
                  <a:pt x="250929" y="405338"/>
                  <a:pt x="242320" y="410504"/>
                </a:cubicBezTo>
                <a:cubicBezTo>
                  <a:pt x="89003" y="502494"/>
                  <a:pt x="178184" y="469983"/>
                  <a:pt x="99445" y="496229"/>
                </a:cubicBezTo>
                <a:cubicBezTo>
                  <a:pt x="77220" y="512104"/>
                  <a:pt x="52083" y="524541"/>
                  <a:pt x="32770" y="543854"/>
                </a:cubicBezTo>
                <a:cubicBezTo>
                  <a:pt x="21000" y="555624"/>
                  <a:pt x="9887" y="593452"/>
                  <a:pt x="4195" y="610529"/>
                </a:cubicBezTo>
                <a:cubicBezTo>
                  <a:pt x="19328" y="829954"/>
                  <a:pt x="-50142" y="857981"/>
                  <a:pt x="89920" y="934379"/>
                </a:cubicBezTo>
                <a:cubicBezTo>
                  <a:pt x="101412" y="940648"/>
                  <a:pt x="115320" y="940729"/>
                  <a:pt x="128020" y="943904"/>
                </a:cubicBezTo>
                <a:cubicBezTo>
                  <a:pt x="197870" y="940729"/>
                  <a:pt x="267814" y="939190"/>
                  <a:pt x="337570" y="934379"/>
                </a:cubicBezTo>
                <a:cubicBezTo>
                  <a:pt x="373135" y="931926"/>
                  <a:pt x="408161" y="925096"/>
                  <a:pt x="442345" y="915329"/>
                </a:cubicBezTo>
                <a:cubicBezTo>
                  <a:pt x="451999" y="912571"/>
                  <a:pt x="461940" y="910294"/>
                  <a:pt x="470920" y="905804"/>
                </a:cubicBezTo>
                <a:cubicBezTo>
                  <a:pt x="481159" y="900684"/>
                  <a:pt x="489970" y="893104"/>
                  <a:pt x="499495" y="886754"/>
                </a:cubicBezTo>
                <a:cubicBezTo>
                  <a:pt x="502670" y="877229"/>
                  <a:pt x="504039" y="866896"/>
                  <a:pt x="509020" y="858179"/>
                </a:cubicBezTo>
                <a:cubicBezTo>
                  <a:pt x="530461" y="820658"/>
                  <a:pt x="549956" y="808427"/>
                  <a:pt x="585220" y="781979"/>
                </a:cubicBezTo>
                <a:cubicBezTo>
                  <a:pt x="594378" y="775110"/>
                  <a:pt x="603273" y="767438"/>
                  <a:pt x="613795" y="762929"/>
                </a:cubicBezTo>
                <a:cubicBezTo>
                  <a:pt x="625827" y="757772"/>
                  <a:pt x="639308" y="757000"/>
                  <a:pt x="651895" y="753404"/>
                </a:cubicBezTo>
                <a:cubicBezTo>
                  <a:pt x="661549" y="750646"/>
                  <a:pt x="670945" y="747054"/>
                  <a:pt x="680470" y="743879"/>
                </a:cubicBezTo>
                <a:cubicBezTo>
                  <a:pt x="759845" y="756579"/>
                  <a:pt x="839771" y="766214"/>
                  <a:pt x="918595" y="781979"/>
                </a:cubicBezTo>
                <a:cubicBezTo>
                  <a:pt x="935361" y="785332"/>
                  <a:pt x="949780" y="796332"/>
                  <a:pt x="966220" y="801029"/>
                </a:cubicBezTo>
                <a:cubicBezTo>
                  <a:pt x="994366" y="809071"/>
                  <a:pt x="1022941" y="816124"/>
                  <a:pt x="1051945" y="820079"/>
                </a:cubicBezTo>
                <a:cubicBezTo>
                  <a:pt x="1092962" y="825672"/>
                  <a:pt x="1134495" y="826429"/>
                  <a:pt x="1175770" y="829604"/>
                </a:cubicBezTo>
                <a:cubicBezTo>
                  <a:pt x="1212440" y="814936"/>
                  <a:pt x="1229789" y="815250"/>
                  <a:pt x="1251970" y="781979"/>
                </a:cubicBezTo>
                <a:cubicBezTo>
                  <a:pt x="1260452" y="769256"/>
                  <a:pt x="1264830" y="720917"/>
                  <a:pt x="1280545" y="715304"/>
                </a:cubicBezTo>
                <a:cubicBezTo>
                  <a:pt x="1316550" y="702445"/>
                  <a:pt x="1356745" y="708954"/>
                  <a:pt x="1394845" y="705779"/>
                </a:cubicBezTo>
                <a:cubicBezTo>
                  <a:pt x="1451995" y="708954"/>
                  <a:pt x="1509057" y="715304"/>
                  <a:pt x="1566295" y="715304"/>
                </a:cubicBezTo>
                <a:cubicBezTo>
                  <a:pt x="1576335" y="715304"/>
                  <a:pt x="1593074" y="715657"/>
                  <a:pt x="1594870" y="705779"/>
                </a:cubicBezTo>
                <a:cubicBezTo>
                  <a:pt x="1600987" y="672134"/>
                  <a:pt x="1584334" y="589457"/>
                  <a:pt x="1566295" y="553379"/>
                </a:cubicBezTo>
                <a:cubicBezTo>
                  <a:pt x="1556056" y="532901"/>
                  <a:pt x="1535435" y="517949"/>
                  <a:pt x="1528195" y="496229"/>
                </a:cubicBezTo>
                <a:cubicBezTo>
                  <a:pt x="1525020" y="486704"/>
                  <a:pt x="1526510" y="473926"/>
                  <a:pt x="1518670" y="467654"/>
                </a:cubicBezTo>
                <a:cubicBezTo>
                  <a:pt x="1508448" y="459476"/>
                  <a:pt x="1493529" y="459980"/>
                  <a:pt x="1480570" y="458129"/>
                </a:cubicBezTo>
                <a:cubicBezTo>
                  <a:pt x="1448982" y="453616"/>
                  <a:pt x="1417070" y="451779"/>
                  <a:pt x="1385320" y="448604"/>
                </a:cubicBezTo>
                <a:cubicBezTo>
                  <a:pt x="1369445" y="439079"/>
                  <a:pt x="1351751" y="432077"/>
                  <a:pt x="1337695" y="420029"/>
                </a:cubicBezTo>
                <a:cubicBezTo>
                  <a:pt x="1325915" y="409932"/>
                  <a:pt x="1304978" y="364120"/>
                  <a:pt x="1299595" y="353354"/>
                </a:cubicBezTo>
                <a:cubicBezTo>
                  <a:pt x="1302770" y="337479"/>
                  <a:pt x="1305608" y="321533"/>
                  <a:pt x="1309120" y="305729"/>
                </a:cubicBezTo>
                <a:cubicBezTo>
                  <a:pt x="1314261" y="282596"/>
                  <a:pt x="1328015" y="261098"/>
                  <a:pt x="1309120" y="239054"/>
                </a:cubicBezTo>
                <a:cubicBezTo>
                  <a:pt x="1295889" y="223618"/>
                  <a:pt x="1277370" y="213654"/>
                  <a:pt x="1261495" y="200954"/>
                </a:cubicBezTo>
                <a:cubicBezTo>
                  <a:pt x="1226570" y="204129"/>
                  <a:pt x="1191437" y="205519"/>
                  <a:pt x="1156720" y="210479"/>
                </a:cubicBezTo>
                <a:cubicBezTo>
                  <a:pt x="1146781" y="211899"/>
                  <a:pt x="1138185" y="220004"/>
                  <a:pt x="1128145" y="220004"/>
                </a:cubicBezTo>
                <a:cubicBezTo>
                  <a:pt x="1105694" y="220004"/>
                  <a:pt x="1083747" y="213264"/>
                  <a:pt x="1061470" y="210479"/>
                </a:cubicBezTo>
                <a:cubicBezTo>
                  <a:pt x="1058320" y="210085"/>
                  <a:pt x="1029720" y="186666"/>
                  <a:pt x="1023370" y="181904"/>
                </a:cubicBezTo>
                <a:close/>
              </a:path>
            </a:pathLst>
          </a:cu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9" name="Graphic 37">
            <a:extLst>
              <a:ext uri="{FF2B5EF4-FFF2-40B4-BE49-F238E27FC236}">
                <a16:creationId xmlns:a16="http://schemas.microsoft.com/office/drawing/2014/main" id="{B342EC38-8BAE-C1B9-518D-2A4BAF153CF6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0BA17ED3-3E40-8E83-6D3E-347353CA54AF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9B2BF1E0-C944-6DC4-BDDB-C0BE465D0F05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" name="Graphic 37">
            <a:extLst>
              <a:ext uri="{FF2B5EF4-FFF2-40B4-BE49-F238E27FC236}">
                <a16:creationId xmlns:a16="http://schemas.microsoft.com/office/drawing/2014/main" id="{C83E4702-2BEF-CCD2-C3C8-771F106E0741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6BBA5247-903F-8123-60E2-4F1F1F64975A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C65AC97-7AFD-26AF-20C8-061B8595AB3F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FB284D50-3D91-208C-B906-10A554B5A451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" name="Graphic 37">
            <a:extLst>
              <a:ext uri="{FF2B5EF4-FFF2-40B4-BE49-F238E27FC236}">
                <a16:creationId xmlns:a16="http://schemas.microsoft.com/office/drawing/2014/main" id="{FEB22E4B-6362-991F-86F3-79B78A9A6424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E4B311C4-3ACD-F481-8727-43ADA12826B1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43E886E1-6CCF-DBF3-432A-9992D024CE09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7F6EDC19-6D71-8CB7-19B2-234CC4208044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" name="Graphic 37">
            <a:extLst>
              <a:ext uri="{FF2B5EF4-FFF2-40B4-BE49-F238E27FC236}">
                <a16:creationId xmlns:a16="http://schemas.microsoft.com/office/drawing/2014/main" id="{9B01CF9F-7C52-1EA5-B390-D0EEE39210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7071393D-56E5-3323-C840-BAA15D849EFB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4034E7F9-32FB-BA00-6219-13DB8114317D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493870BF-2F67-8E6F-519F-43EE11F5265E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2" name="Graphic 37">
            <a:extLst>
              <a:ext uri="{FF2B5EF4-FFF2-40B4-BE49-F238E27FC236}">
                <a16:creationId xmlns:a16="http://schemas.microsoft.com/office/drawing/2014/main" id="{BEE3F284-6617-EEA8-88E8-C8FB8C58CB5A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C4BC9AC2-2670-0615-C86F-544FA69C63C6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67600D4-7EE2-FF11-C71B-2CB377A72FC0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5" name="Graphic 37">
              <a:extLst>
                <a:ext uri="{FF2B5EF4-FFF2-40B4-BE49-F238E27FC236}">
                  <a16:creationId xmlns:a16="http://schemas.microsoft.com/office/drawing/2014/main" id="{1E316A8B-16F0-5D61-6CE5-19712841AF5D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C6FDEECF-8F0A-F888-1536-AC81B965BBE7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92BE342E-824D-88B2-37DD-60051B658D04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0615240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med" advClick="0">
        <p159:morph option="byObject"/>
      </p:transition>
    </mc:Choice>
    <mc:Fallback xmlns="">
      <p:transition spd="med" advClick="0">
        <p:fade/>
      </p:transition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C84429FC-1951-2A72-B4DE-83AB7741DFEB}"/>
              </a:ext>
            </a:extLst>
          </p:cNvPr>
          <p:cNvSpPr txBox="1"/>
          <p:nvPr/>
        </p:nvSpPr>
        <p:spPr>
          <a:xfrm>
            <a:off x="1336410" y="2106034"/>
            <a:ext cx="439256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bg1"/>
                </a:solidFill>
                <a:latin typeface="Ink Free" panose="03080402000500000000" pitchFamily="66" charset="0"/>
              </a:rPr>
              <a:t>Click on the objects to complete your snowman </a:t>
            </a:r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08B02300-0EB7-8AEB-B068-DBBA3C226FA7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161ACE4F-FFE2-9BB0-6AB7-80D3E33668CE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37767F02-A097-8B37-09CF-0D2B48CC5F5E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A05EB4AF-9E56-C2DD-F487-DE4D3F54DDF3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8BFB4B77-0BF6-FD35-2673-34BCFEDFB60C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E5D6CF03-B35F-F783-4687-EAA324DA7428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809E9019-BECC-C0D3-6C1B-4819FD33B215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CCD46BEA-75C8-0150-F760-7A11225C3FB6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2ECE8B52-AD11-C48A-9FA3-CA3E1418DAF2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FF472CED-2249-92DF-0C63-052DAA003BE7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0D440AAB-64A7-6993-5343-9C944263E709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5CC3DA38-2040-B91F-9820-866B6AE43AB8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81D3C29C-7A6C-0756-F2E0-A1D428BDC467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7335FB1A-1252-242B-87DB-BF65CD9FBD72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A5D458BB-2480-92F2-0397-C2E2AE38083E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BC1D16D6-800B-582C-A85D-E34A81BF06A9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C343F163-DD6D-CCCC-A221-EE38EF30288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87A26CC3-DE7D-EEDA-4578-FA692D2F9979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6A5D41A0-0F26-D317-4C2A-972636CA25A2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ED1C1866-C574-1D37-A9FD-3E704D9954B1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74EA8A27-6A2B-5E2F-7B01-78C9A290C739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4532B67F-23D1-6485-6505-3D750C6FFAC5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853E2133-0764-F381-4E08-387C5E553A63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68894A90-D5B4-2AC2-0FFF-EC3997D1A8B3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38BF096C-15F2-0A55-0E92-42520CFEA3C4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99BC7DE3-A335-3A29-EBCE-913DC7296E07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D120BC28-4185-833F-8789-1F74855A992A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E37F99DF-E9FD-FA58-3A00-B2DBF1769788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9EBD0D16-053D-4D3B-59EE-3C0820806A04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B3C0FD5E-8D09-405D-5A5C-B0410E3A398C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4975A798-9538-5CD1-DDFF-DCC6A9F3BE07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6FAE70D0-F654-B69C-E818-3B20B7197620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D5B3F0BA-5AB3-E04B-853A-D59C4755D6AE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6917FD62-ED62-7310-264A-EA9003D09763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0441773E-23B9-2B36-AE00-6B0BE789CB4A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1D261F9C-6AA0-4EEC-DD31-474D0B670771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62E0FCC0-3942-6806-60AE-078C88EF2DBB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15447802-673D-8380-6443-0B4E9B1C53CC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475A1E20-5244-FFDA-6121-BBAED904DE0E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D88465DE-EE1C-D137-3EC7-A1467C884A56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BC8B30C3-0FDE-1C81-01FA-B615A22C8FBA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25514438-80C7-D51D-15FD-851EC7A194B7}"/>
              </a:ext>
            </a:extLst>
          </p:cNvPr>
          <p:cNvSpPr/>
          <p:nvPr/>
        </p:nvSpPr>
        <p:spPr>
          <a:xfrm>
            <a:off x="3134415" y="5620542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8E47E24C-8D66-A562-28F1-AAC78E9BBD6C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0" name="Freeform: Shape 129">
            <a:extLst>
              <a:ext uri="{FF2B5EF4-FFF2-40B4-BE49-F238E27FC236}">
                <a16:creationId xmlns:a16="http://schemas.microsoft.com/office/drawing/2014/main" id="{D7E5B0CE-A826-761E-321E-853C6628DB1D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1" name="Freeform: Shape 130">
            <a:extLst>
              <a:ext uri="{FF2B5EF4-FFF2-40B4-BE49-F238E27FC236}">
                <a16:creationId xmlns:a16="http://schemas.microsoft.com/office/drawing/2014/main" id="{AB15C5B9-70F1-DD42-7CC0-A727FBDC8E25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2" name="Freeform: Shape 131">
            <a:extLst>
              <a:ext uri="{FF2B5EF4-FFF2-40B4-BE49-F238E27FC236}">
                <a16:creationId xmlns:a16="http://schemas.microsoft.com/office/drawing/2014/main" id="{D6BA90C2-E52D-D7D6-4B85-B3A5E1F383D3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3" name="Freeform: Shape 132">
            <a:extLst>
              <a:ext uri="{FF2B5EF4-FFF2-40B4-BE49-F238E27FC236}">
                <a16:creationId xmlns:a16="http://schemas.microsoft.com/office/drawing/2014/main" id="{FF3888A1-9859-64B9-29EF-B47FD8DA841A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4" name="Freeform: Shape 133">
            <a:extLst>
              <a:ext uri="{FF2B5EF4-FFF2-40B4-BE49-F238E27FC236}">
                <a16:creationId xmlns:a16="http://schemas.microsoft.com/office/drawing/2014/main" id="{ADA00CDF-78FC-9B1F-1583-2D07331A0D93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1879DC32-0331-6DBE-B826-991ABCDC7A33}"/>
              </a:ext>
            </a:extLst>
          </p:cNvPr>
          <p:cNvSpPr/>
          <p:nvPr/>
        </p:nvSpPr>
        <p:spPr>
          <a:xfrm>
            <a:off x="3536742" y="572670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7" name="Freeform: Shape 136">
            <a:hlinkClick r:id="rId2" action="ppaction://hlinksldjump"/>
            <a:extLst>
              <a:ext uri="{FF2B5EF4-FFF2-40B4-BE49-F238E27FC236}">
                <a16:creationId xmlns:a16="http://schemas.microsoft.com/office/drawing/2014/main" id="{AD327C0A-7A76-FEC3-12EE-8E6F2075A434}"/>
              </a:ext>
            </a:extLst>
          </p:cNvPr>
          <p:cNvSpPr/>
          <p:nvPr/>
        </p:nvSpPr>
        <p:spPr>
          <a:xfrm>
            <a:off x="636224" y="5167330"/>
            <a:ext cx="1596159" cy="943904"/>
          </a:xfrm>
          <a:custGeom>
            <a:avLst/>
            <a:gdLst>
              <a:gd name="connsiteX0" fmla="*/ 1023370 w 1596159"/>
              <a:gd name="connsiteY0" fmla="*/ 181904 h 943904"/>
              <a:gd name="connsiteX1" fmla="*/ 1023370 w 1596159"/>
              <a:gd name="connsiteY1" fmla="*/ 181904 h 943904"/>
              <a:gd name="connsiteX2" fmla="*/ 1004320 w 1596159"/>
              <a:gd name="connsiteY2" fmla="*/ 39029 h 943904"/>
              <a:gd name="connsiteX3" fmla="*/ 975745 w 1596159"/>
              <a:gd name="connsiteY3" fmla="*/ 929 h 943904"/>
              <a:gd name="connsiteX4" fmla="*/ 851920 w 1596159"/>
              <a:gd name="connsiteY4" fmla="*/ 19979 h 943904"/>
              <a:gd name="connsiteX5" fmla="*/ 804295 w 1596159"/>
              <a:gd name="connsiteY5" fmla="*/ 77129 h 943904"/>
              <a:gd name="connsiteX6" fmla="*/ 766195 w 1596159"/>
              <a:gd name="connsiteY6" fmla="*/ 143804 h 943904"/>
              <a:gd name="connsiteX7" fmla="*/ 718570 w 1596159"/>
              <a:gd name="connsiteY7" fmla="*/ 153329 h 943904"/>
              <a:gd name="connsiteX8" fmla="*/ 642370 w 1596159"/>
              <a:gd name="connsiteY8" fmla="*/ 124754 h 943904"/>
              <a:gd name="connsiteX9" fmla="*/ 604270 w 1596159"/>
              <a:gd name="connsiteY9" fmla="*/ 96179 h 943904"/>
              <a:gd name="connsiteX10" fmla="*/ 461395 w 1596159"/>
              <a:gd name="connsiteY10" fmla="*/ 48554 h 943904"/>
              <a:gd name="connsiteX11" fmla="*/ 356620 w 1596159"/>
              <a:gd name="connsiteY11" fmla="*/ 58079 h 943904"/>
              <a:gd name="connsiteX12" fmla="*/ 413770 w 1596159"/>
              <a:gd name="connsiteY12" fmla="*/ 181904 h 943904"/>
              <a:gd name="connsiteX13" fmla="*/ 432820 w 1596159"/>
              <a:gd name="connsiteY13" fmla="*/ 220004 h 943904"/>
              <a:gd name="connsiteX14" fmla="*/ 289945 w 1596159"/>
              <a:gd name="connsiteY14" fmla="*/ 210479 h 943904"/>
              <a:gd name="connsiteX15" fmla="*/ 232795 w 1596159"/>
              <a:gd name="connsiteY15" fmla="*/ 191429 h 943904"/>
              <a:gd name="connsiteX16" fmla="*/ 128020 w 1596159"/>
              <a:gd name="connsiteY16" fmla="*/ 172379 h 943904"/>
              <a:gd name="connsiteX17" fmla="*/ 118495 w 1596159"/>
              <a:gd name="connsiteY17" fmla="*/ 210479 h 943904"/>
              <a:gd name="connsiteX18" fmla="*/ 137545 w 1596159"/>
              <a:gd name="connsiteY18" fmla="*/ 248579 h 943904"/>
              <a:gd name="connsiteX19" fmla="*/ 213745 w 1596159"/>
              <a:gd name="connsiteY19" fmla="*/ 315254 h 943904"/>
              <a:gd name="connsiteX20" fmla="*/ 261370 w 1596159"/>
              <a:gd name="connsiteY20" fmla="*/ 372404 h 943904"/>
              <a:gd name="connsiteX21" fmla="*/ 270895 w 1596159"/>
              <a:gd name="connsiteY21" fmla="*/ 400979 h 943904"/>
              <a:gd name="connsiteX22" fmla="*/ 242320 w 1596159"/>
              <a:gd name="connsiteY22" fmla="*/ 410504 h 943904"/>
              <a:gd name="connsiteX23" fmla="*/ 99445 w 1596159"/>
              <a:gd name="connsiteY23" fmla="*/ 496229 h 943904"/>
              <a:gd name="connsiteX24" fmla="*/ 32770 w 1596159"/>
              <a:gd name="connsiteY24" fmla="*/ 543854 h 943904"/>
              <a:gd name="connsiteX25" fmla="*/ 4195 w 1596159"/>
              <a:gd name="connsiteY25" fmla="*/ 610529 h 943904"/>
              <a:gd name="connsiteX26" fmla="*/ 89920 w 1596159"/>
              <a:gd name="connsiteY26" fmla="*/ 934379 h 943904"/>
              <a:gd name="connsiteX27" fmla="*/ 128020 w 1596159"/>
              <a:gd name="connsiteY27" fmla="*/ 943904 h 943904"/>
              <a:gd name="connsiteX28" fmla="*/ 337570 w 1596159"/>
              <a:gd name="connsiteY28" fmla="*/ 934379 h 943904"/>
              <a:gd name="connsiteX29" fmla="*/ 442345 w 1596159"/>
              <a:gd name="connsiteY29" fmla="*/ 915329 h 943904"/>
              <a:gd name="connsiteX30" fmla="*/ 470920 w 1596159"/>
              <a:gd name="connsiteY30" fmla="*/ 905804 h 943904"/>
              <a:gd name="connsiteX31" fmla="*/ 499495 w 1596159"/>
              <a:gd name="connsiteY31" fmla="*/ 886754 h 943904"/>
              <a:gd name="connsiteX32" fmla="*/ 509020 w 1596159"/>
              <a:gd name="connsiteY32" fmla="*/ 858179 h 943904"/>
              <a:gd name="connsiteX33" fmla="*/ 585220 w 1596159"/>
              <a:gd name="connsiteY33" fmla="*/ 781979 h 943904"/>
              <a:gd name="connsiteX34" fmla="*/ 613795 w 1596159"/>
              <a:gd name="connsiteY34" fmla="*/ 762929 h 943904"/>
              <a:gd name="connsiteX35" fmla="*/ 651895 w 1596159"/>
              <a:gd name="connsiteY35" fmla="*/ 753404 h 943904"/>
              <a:gd name="connsiteX36" fmla="*/ 680470 w 1596159"/>
              <a:gd name="connsiteY36" fmla="*/ 743879 h 943904"/>
              <a:gd name="connsiteX37" fmla="*/ 918595 w 1596159"/>
              <a:gd name="connsiteY37" fmla="*/ 781979 h 943904"/>
              <a:gd name="connsiteX38" fmla="*/ 966220 w 1596159"/>
              <a:gd name="connsiteY38" fmla="*/ 801029 h 943904"/>
              <a:gd name="connsiteX39" fmla="*/ 1051945 w 1596159"/>
              <a:gd name="connsiteY39" fmla="*/ 820079 h 943904"/>
              <a:gd name="connsiteX40" fmla="*/ 1175770 w 1596159"/>
              <a:gd name="connsiteY40" fmla="*/ 829604 h 943904"/>
              <a:gd name="connsiteX41" fmla="*/ 1251970 w 1596159"/>
              <a:gd name="connsiteY41" fmla="*/ 781979 h 943904"/>
              <a:gd name="connsiteX42" fmla="*/ 1280545 w 1596159"/>
              <a:gd name="connsiteY42" fmla="*/ 715304 h 943904"/>
              <a:gd name="connsiteX43" fmla="*/ 1394845 w 1596159"/>
              <a:gd name="connsiteY43" fmla="*/ 705779 h 943904"/>
              <a:gd name="connsiteX44" fmla="*/ 1566295 w 1596159"/>
              <a:gd name="connsiteY44" fmla="*/ 715304 h 943904"/>
              <a:gd name="connsiteX45" fmla="*/ 1594870 w 1596159"/>
              <a:gd name="connsiteY45" fmla="*/ 705779 h 943904"/>
              <a:gd name="connsiteX46" fmla="*/ 1566295 w 1596159"/>
              <a:gd name="connsiteY46" fmla="*/ 553379 h 943904"/>
              <a:gd name="connsiteX47" fmla="*/ 1528195 w 1596159"/>
              <a:gd name="connsiteY47" fmla="*/ 496229 h 943904"/>
              <a:gd name="connsiteX48" fmla="*/ 1518670 w 1596159"/>
              <a:gd name="connsiteY48" fmla="*/ 467654 h 943904"/>
              <a:gd name="connsiteX49" fmla="*/ 1480570 w 1596159"/>
              <a:gd name="connsiteY49" fmla="*/ 458129 h 943904"/>
              <a:gd name="connsiteX50" fmla="*/ 1385320 w 1596159"/>
              <a:gd name="connsiteY50" fmla="*/ 448604 h 943904"/>
              <a:gd name="connsiteX51" fmla="*/ 1337695 w 1596159"/>
              <a:gd name="connsiteY51" fmla="*/ 420029 h 943904"/>
              <a:gd name="connsiteX52" fmla="*/ 1299595 w 1596159"/>
              <a:gd name="connsiteY52" fmla="*/ 353354 h 943904"/>
              <a:gd name="connsiteX53" fmla="*/ 1309120 w 1596159"/>
              <a:gd name="connsiteY53" fmla="*/ 305729 h 943904"/>
              <a:gd name="connsiteX54" fmla="*/ 1309120 w 1596159"/>
              <a:gd name="connsiteY54" fmla="*/ 239054 h 943904"/>
              <a:gd name="connsiteX55" fmla="*/ 1261495 w 1596159"/>
              <a:gd name="connsiteY55" fmla="*/ 200954 h 943904"/>
              <a:gd name="connsiteX56" fmla="*/ 1156720 w 1596159"/>
              <a:gd name="connsiteY56" fmla="*/ 210479 h 943904"/>
              <a:gd name="connsiteX57" fmla="*/ 1128145 w 1596159"/>
              <a:gd name="connsiteY57" fmla="*/ 220004 h 943904"/>
              <a:gd name="connsiteX58" fmla="*/ 1061470 w 1596159"/>
              <a:gd name="connsiteY58" fmla="*/ 210479 h 943904"/>
              <a:gd name="connsiteX59" fmla="*/ 1023370 w 1596159"/>
              <a:gd name="connsiteY59" fmla="*/ 181904 h 943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1596159" h="943904">
                <a:moveTo>
                  <a:pt x="1023370" y="181904"/>
                </a:moveTo>
                <a:lnTo>
                  <a:pt x="1023370" y="181904"/>
                </a:lnTo>
                <a:cubicBezTo>
                  <a:pt x="1017020" y="134279"/>
                  <a:pt x="1016548" y="85494"/>
                  <a:pt x="1004320" y="39029"/>
                </a:cubicBezTo>
                <a:cubicBezTo>
                  <a:pt x="1000280" y="23677"/>
                  <a:pt x="991497" y="2898"/>
                  <a:pt x="975745" y="929"/>
                </a:cubicBezTo>
                <a:cubicBezTo>
                  <a:pt x="934307" y="-4251"/>
                  <a:pt x="893195" y="13629"/>
                  <a:pt x="851920" y="19979"/>
                </a:cubicBezTo>
                <a:cubicBezTo>
                  <a:pt x="825653" y="46246"/>
                  <a:pt x="821976" y="46187"/>
                  <a:pt x="804295" y="77129"/>
                </a:cubicBezTo>
                <a:cubicBezTo>
                  <a:pt x="801312" y="82349"/>
                  <a:pt x="776040" y="138178"/>
                  <a:pt x="766195" y="143804"/>
                </a:cubicBezTo>
                <a:cubicBezTo>
                  <a:pt x="752139" y="151836"/>
                  <a:pt x="734445" y="150154"/>
                  <a:pt x="718570" y="153329"/>
                </a:cubicBezTo>
                <a:cubicBezTo>
                  <a:pt x="682002" y="144187"/>
                  <a:pt x="675576" y="145508"/>
                  <a:pt x="642370" y="124754"/>
                </a:cubicBezTo>
                <a:cubicBezTo>
                  <a:pt x="628908" y="116340"/>
                  <a:pt x="618656" y="102892"/>
                  <a:pt x="604270" y="96179"/>
                </a:cubicBezTo>
                <a:cubicBezTo>
                  <a:pt x="542866" y="67524"/>
                  <a:pt x="515936" y="62189"/>
                  <a:pt x="461395" y="48554"/>
                </a:cubicBezTo>
                <a:cubicBezTo>
                  <a:pt x="426470" y="51729"/>
                  <a:pt x="378527" y="30695"/>
                  <a:pt x="356620" y="58079"/>
                </a:cubicBezTo>
                <a:cubicBezTo>
                  <a:pt x="331836" y="89059"/>
                  <a:pt x="397891" y="156498"/>
                  <a:pt x="413770" y="181904"/>
                </a:cubicBezTo>
                <a:cubicBezTo>
                  <a:pt x="421295" y="193945"/>
                  <a:pt x="446655" y="216811"/>
                  <a:pt x="432820" y="220004"/>
                </a:cubicBezTo>
                <a:cubicBezTo>
                  <a:pt x="386312" y="230737"/>
                  <a:pt x="337570" y="213654"/>
                  <a:pt x="289945" y="210479"/>
                </a:cubicBezTo>
                <a:cubicBezTo>
                  <a:pt x="270895" y="204129"/>
                  <a:pt x="252674" y="194269"/>
                  <a:pt x="232795" y="191429"/>
                </a:cubicBezTo>
                <a:cubicBezTo>
                  <a:pt x="153161" y="180053"/>
                  <a:pt x="187900" y="187349"/>
                  <a:pt x="128020" y="172379"/>
                </a:cubicBezTo>
                <a:cubicBezTo>
                  <a:pt x="124845" y="185079"/>
                  <a:pt x="116871" y="197489"/>
                  <a:pt x="118495" y="210479"/>
                </a:cubicBezTo>
                <a:cubicBezTo>
                  <a:pt x="120256" y="224568"/>
                  <a:pt x="130500" y="236251"/>
                  <a:pt x="137545" y="248579"/>
                </a:cubicBezTo>
                <a:cubicBezTo>
                  <a:pt x="164941" y="296522"/>
                  <a:pt x="155779" y="270169"/>
                  <a:pt x="213745" y="315254"/>
                </a:cubicBezTo>
                <a:cubicBezTo>
                  <a:pt x="230980" y="328659"/>
                  <a:pt x="251364" y="352392"/>
                  <a:pt x="261370" y="372404"/>
                </a:cubicBezTo>
                <a:cubicBezTo>
                  <a:pt x="265860" y="381384"/>
                  <a:pt x="267720" y="391454"/>
                  <a:pt x="270895" y="400979"/>
                </a:cubicBezTo>
                <a:cubicBezTo>
                  <a:pt x="261370" y="404154"/>
                  <a:pt x="250929" y="405338"/>
                  <a:pt x="242320" y="410504"/>
                </a:cubicBezTo>
                <a:cubicBezTo>
                  <a:pt x="89003" y="502494"/>
                  <a:pt x="178184" y="469983"/>
                  <a:pt x="99445" y="496229"/>
                </a:cubicBezTo>
                <a:cubicBezTo>
                  <a:pt x="77220" y="512104"/>
                  <a:pt x="52083" y="524541"/>
                  <a:pt x="32770" y="543854"/>
                </a:cubicBezTo>
                <a:cubicBezTo>
                  <a:pt x="21000" y="555624"/>
                  <a:pt x="9887" y="593452"/>
                  <a:pt x="4195" y="610529"/>
                </a:cubicBezTo>
                <a:cubicBezTo>
                  <a:pt x="19328" y="829954"/>
                  <a:pt x="-50142" y="857981"/>
                  <a:pt x="89920" y="934379"/>
                </a:cubicBezTo>
                <a:cubicBezTo>
                  <a:pt x="101412" y="940648"/>
                  <a:pt x="115320" y="940729"/>
                  <a:pt x="128020" y="943904"/>
                </a:cubicBezTo>
                <a:cubicBezTo>
                  <a:pt x="197870" y="940729"/>
                  <a:pt x="267814" y="939190"/>
                  <a:pt x="337570" y="934379"/>
                </a:cubicBezTo>
                <a:cubicBezTo>
                  <a:pt x="373135" y="931926"/>
                  <a:pt x="408161" y="925096"/>
                  <a:pt x="442345" y="915329"/>
                </a:cubicBezTo>
                <a:cubicBezTo>
                  <a:pt x="451999" y="912571"/>
                  <a:pt x="461940" y="910294"/>
                  <a:pt x="470920" y="905804"/>
                </a:cubicBezTo>
                <a:cubicBezTo>
                  <a:pt x="481159" y="900684"/>
                  <a:pt x="489970" y="893104"/>
                  <a:pt x="499495" y="886754"/>
                </a:cubicBezTo>
                <a:cubicBezTo>
                  <a:pt x="502670" y="877229"/>
                  <a:pt x="504039" y="866896"/>
                  <a:pt x="509020" y="858179"/>
                </a:cubicBezTo>
                <a:cubicBezTo>
                  <a:pt x="530461" y="820658"/>
                  <a:pt x="549956" y="808427"/>
                  <a:pt x="585220" y="781979"/>
                </a:cubicBezTo>
                <a:cubicBezTo>
                  <a:pt x="594378" y="775110"/>
                  <a:pt x="603273" y="767438"/>
                  <a:pt x="613795" y="762929"/>
                </a:cubicBezTo>
                <a:cubicBezTo>
                  <a:pt x="625827" y="757772"/>
                  <a:pt x="639308" y="757000"/>
                  <a:pt x="651895" y="753404"/>
                </a:cubicBezTo>
                <a:cubicBezTo>
                  <a:pt x="661549" y="750646"/>
                  <a:pt x="670945" y="747054"/>
                  <a:pt x="680470" y="743879"/>
                </a:cubicBezTo>
                <a:cubicBezTo>
                  <a:pt x="759845" y="756579"/>
                  <a:pt x="839771" y="766214"/>
                  <a:pt x="918595" y="781979"/>
                </a:cubicBezTo>
                <a:cubicBezTo>
                  <a:pt x="935361" y="785332"/>
                  <a:pt x="949780" y="796332"/>
                  <a:pt x="966220" y="801029"/>
                </a:cubicBezTo>
                <a:cubicBezTo>
                  <a:pt x="994366" y="809071"/>
                  <a:pt x="1022941" y="816124"/>
                  <a:pt x="1051945" y="820079"/>
                </a:cubicBezTo>
                <a:cubicBezTo>
                  <a:pt x="1092962" y="825672"/>
                  <a:pt x="1134495" y="826429"/>
                  <a:pt x="1175770" y="829604"/>
                </a:cubicBezTo>
                <a:cubicBezTo>
                  <a:pt x="1212440" y="814936"/>
                  <a:pt x="1229789" y="815250"/>
                  <a:pt x="1251970" y="781979"/>
                </a:cubicBezTo>
                <a:cubicBezTo>
                  <a:pt x="1260452" y="769256"/>
                  <a:pt x="1264830" y="720917"/>
                  <a:pt x="1280545" y="715304"/>
                </a:cubicBezTo>
                <a:cubicBezTo>
                  <a:pt x="1316550" y="702445"/>
                  <a:pt x="1356745" y="708954"/>
                  <a:pt x="1394845" y="705779"/>
                </a:cubicBezTo>
                <a:cubicBezTo>
                  <a:pt x="1451995" y="708954"/>
                  <a:pt x="1509057" y="715304"/>
                  <a:pt x="1566295" y="715304"/>
                </a:cubicBezTo>
                <a:cubicBezTo>
                  <a:pt x="1576335" y="715304"/>
                  <a:pt x="1593074" y="715657"/>
                  <a:pt x="1594870" y="705779"/>
                </a:cubicBezTo>
                <a:cubicBezTo>
                  <a:pt x="1600987" y="672134"/>
                  <a:pt x="1584334" y="589457"/>
                  <a:pt x="1566295" y="553379"/>
                </a:cubicBezTo>
                <a:cubicBezTo>
                  <a:pt x="1556056" y="532901"/>
                  <a:pt x="1535435" y="517949"/>
                  <a:pt x="1528195" y="496229"/>
                </a:cubicBezTo>
                <a:cubicBezTo>
                  <a:pt x="1525020" y="486704"/>
                  <a:pt x="1526510" y="473926"/>
                  <a:pt x="1518670" y="467654"/>
                </a:cubicBezTo>
                <a:cubicBezTo>
                  <a:pt x="1508448" y="459476"/>
                  <a:pt x="1493529" y="459980"/>
                  <a:pt x="1480570" y="458129"/>
                </a:cubicBezTo>
                <a:cubicBezTo>
                  <a:pt x="1448982" y="453616"/>
                  <a:pt x="1417070" y="451779"/>
                  <a:pt x="1385320" y="448604"/>
                </a:cubicBezTo>
                <a:cubicBezTo>
                  <a:pt x="1369445" y="439079"/>
                  <a:pt x="1351751" y="432077"/>
                  <a:pt x="1337695" y="420029"/>
                </a:cubicBezTo>
                <a:cubicBezTo>
                  <a:pt x="1325915" y="409932"/>
                  <a:pt x="1304978" y="364120"/>
                  <a:pt x="1299595" y="353354"/>
                </a:cubicBezTo>
                <a:cubicBezTo>
                  <a:pt x="1302770" y="337479"/>
                  <a:pt x="1305608" y="321533"/>
                  <a:pt x="1309120" y="305729"/>
                </a:cubicBezTo>
                <a:cubicBezTo>
                  <a:pt x="1314261" y="282596"/>
                  <a:pt x="1328015" y="261098"/>
                  <a:pt x="1309120" y="239054"/>
                </a:cubicBezTo>
                <a:cubicBezTo>
                  <a:pt x="1295889" y="223618"/>
                  <a:pt x="1277370" y="213654"/>
                  <a:pt x="1261495" y="200954"/>
                </a:cubicBezTo>
                <a:cubicBezTo>
                  <a:pt x="1226570" y="204129"/>
                  <a:pt x="1191437" y="205519"/>
                  <a:pt x="1156720" y="210479"/>
                </a:cubicBezTo>
                <a:cubicBezTo>
                  <a:pt x="1146781" y="211899"/>
                  <a:pt x="1138185" y="220004"/>
                  <a:pt x="1128145" y="220004"/>
                </a:cubicBezTo>
                <a:cubicBezTo>
                  <a:pt x="1105694" y="220004"/>
                  <a:pt x="1083747" y="213264"/>
                  <a:pt x="1061470" y="210479"/>
                </a:cubicBezTo>
                <a:cubicBezTo>
                  <a:pt x="1058320" y="210085"/>
                  <a:pt x="1029720" y="186666"/>
                  <a:pt x="1023370" y="181904"/>
                </a:cubicBezTo>
                <a:close/>
              </a:path>
            </a:pathLst>
          </a:cu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8" name="Freeform: Shape 137">
            <a:hlinkClick r:id="rId3" action="ppaction://hlinksldjump"/>
            <a:extLst>
              <a:ext uri="{FF2B5EF4-FFF2-40B4-BE49-F238E27FC236}">
                <a16:creationId xmlns:a16="http://schemas.microsoft.com/office/drawing/2014/main" id="{856F0407-096A-BF0B-4B4D-4C08B8E064FE}"/>
              </a:ext>
            </a:extLst>
          </p:cNvPr>
          <p:cNvSpPr/>
          <p:nvPr/>
        </p:nvSpPr>
        <p:spPr>
          <a:xfrm>
            <a:off x="2897109" y="5377758"/>
            <a:ext cx="888751" cy="534155"/>
          </a:xfrm>
          <a:custGeom>
            <a:avLst/>
            <a:gdLst>
              <a:gd name="connsiteX0" fmla="*/ 506994 w 888751"/>
              <a:gd name="connsiteY0" fmla="*/ 36214 h 534155"/>
              <a:gd name="connsiteX1" fmla="*/ 506994 w 888751"/>
              <a:gd name="connsiteY1" fmla="*/ 36214 h 534155"/>
              <a:gd name="connsiteX2" fmla="*/ 416459 w 888751"/>
              <a:gd name="connsiteY2" fmla="*/ 0 h 534155"/>
              <a:gd name="connsiteX3" fmla="*/ 307818 w 888751"/>
              <a:gd name="connsiteY3" fmla="*/ 63375 h 534155"/>
              <a:gd name="connsiteX4" fmla="*/ 271604 w 888751"/>
              <a:gd name="connsiteY4" fmla="*/ 99589 h 534155"/>
              <a:gd name="connsiteX5" fmla="*/ 235390 w 888751"/>
              <a:gd name="connsiteY5" fmla="*/ 108642 h 534155"/>
              <a:gd name="connsiteX6" fmla="*/ 153909 w 888751"/>
              <a:gd name="connsiteY6" fmla="*/ 144856 h 534155"/>
              <a:gd name="connsiteX7" fmla="*/ 117695 w 888751"/>
              <a:gd name="connsiteY7" fmla="*/ 153909 h 534155"/>
              <a:gd name="connsiteX8" fmla="*/ 63374 w 888751"/>
              <a:gd name="connsiteY8" fmla="*/ 181070 h 534155"/>
              <a:gd name="connsiteX9" fmla="*/ 9053 w 888751"/>
              <a:gd name="connsiteY9" fmla="*/ 253497 h 534155"/>
              <a:gd name="connsiteX10" fmla="*/ 0 w 888751"/>
              <a:gd name="connsiteY10" fmla="*/ 307818 h 534155"/>
              <a:gd name="connsiteX11" fmla="*/ 9053 w 888751"/>
              <a:gd name="connsiteY11" fmla="*/ 334979 h 534155"/>
              <a:gd name="connsiteX12" fmla="*/ 27160 w 888751"/>
              <a:gd name="connsiteY12" fmla="*/ 371192 h 534155"/>
              <a:gd name="connsiteX13" fmla="*/ 36214 w 888751"/>
              <a:gd name="connsiteY13" fmla="*/ 398353 h 534155"/>
              <a:gd name="connsiteX14" fmla="*/ 72428 w 888751"/>
              <a:gd name="connsiteY14" fmla="*/ 434567 h 534155"/>
              <a:gd name="connsiteX15" fmla="*/ 81481 w 888751"/>
              <a:gd name="connsiteY15" fmla="*/ 461727 h 534155"/>
              <a:gd name="connsiteX16" fmla="*/ 199176 w 888751"/>
              <a:gd name="connsiteY16" fmla="*/ 506994 h 534155"/>
              <a:gd name="connsiteX17" fmla="*/ 289711 w 888751"/>
              <a:gd name="connsiteY17" fmla="*/ 525101 h 534155"/>
              <a:gd name="connsiteX18" fmla="*/ 669956 w 888751"/>
              <a:gd name="connsiteY18" fmla="*/ 534155 h 534155"/>
              <a:gd name="connsiteX19" fmla="*/ 805758 w 888751"/>
              <a:gd name="connsiteY19" fmla="*/ 497941 h 534155"/>
              <a:gd name="connsiteX20" fmla="*/ 823865 w 888751"/>
              <a:gd name="connsiteY20" fmla="*/ 461727 h 534155"/>
              <a:gd name="connsiteX21" fmla="*/ 814812 w 888751"/>
              <a:gd name="connsiteY21" fmla="*/ 416460 h 534155"/>
              <a:gd name="connsiteX22" fmla="*/ 823865 w 888751"/>
              <a:gd name="connsiteY22" fmla="*/ 325925 h 534155"/>
              <a:gd name="connsiteX23" fmla="*/ 869133 w 888751"/>
              <a:gd name="connsiteY23" fmla="*/ 298765 h 534155"/>
              <a:gd name="connsiteX24" fmla="*/ 887240 w 888751"/>
              <a:gd name="connsiteY24" fmla="*/ 271604 h 534155"/>
              <a:gd name="connsiteX25" fmla="*/ 823865 w 888751"/>
              <a:gd name="connsiteY25" fmla="*/ 135802 h 534155"/>
              <a:gd name="connsiteX26" fmla="*/ 769544 w 888751"/>
              <a:gd name="connsiteY26" fmla="*/ 99589 h 534155"/>
              <a:gd name="connsiteX27" fmla="*/ 724277 w 888751"/>
              <a:gd name="connsiteY27" fmla="*/ 90535 h 534155"/>
              <a:gd name="connsiteX28" fmla="*/ 660903 w 888751"/>
              <a:gd name="connsiteY28" fmla="*/ 72428 h 534155"/>
              <a:gd name="connsiteX29" fmla="*/ 561315 w 888751"/>
              <a:gd name="connsiteY29" fmla="*/ 36214 h 534155"/>
              <a:gd name="connsiteX30" fmla="*/ 506994 w 888751"/>
              <a:gd name="connsiteY30" fmla="*/ 36214 h 534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888751" h="534155">
                <a:moveTo>
                  <a:pt x="506994" y="36214"/>
                </a:moveTo>
                <a:lnTo>
                  <a:pt x="506994" y="36214"/>
                </a:lnTo>
                <a:cubicBezTo>
                  <a:pt x="476816" y="24143"/>
                  <a:pt x="448962" y="0"/>
                  <a:pt x="416459" y="0"/>
                </a:cubicBezTo>
                <a:cubicBezTo>
                  <a:pt x="394407" y="0"/>
                  <a:pt x="329920" y="44036"/>
                  <a:pt x="307818" y="63375"/>
                </a:cubicBezTo>
                <a:cubicBezTo>
                  <a:pt x="294970" y="74617"/>
                  <a:pt x="286081" y="90541"/>
                  <a:pt x="271604" y="99589"/>
                </a:cubicBezTo>
                <a:cubicBezTo>
                  <a:pt x="261052" y="106184"/>
                  <a:pt x="247194" y="104707"/>
                  <a:pt x="235390" y="108642"/>
                </a:cubicBezTo>
                <a:cubicBezTo>
                  <a:pt x="86734" y="158193"/>
                  <a:pt x="280113" y="97530"/>
                  <a:pt x="153909" y="144856"/>
                </a:cubicBezTo>
                <a:cubicBezTo>
                  <a:pt x="142258" y="149225"/>
                  <a:pt x="129766" y="150891"/>
                  <a:pt x="117695" y="153909"/>
                </a:cubicBezTo>
                <a:cubicBezTo>
                  <a:pt x="99588" y="162963"/>
                  <a:pt x="80218" y="169840"/>
                  <a:pt x="63374" y="181070"/>
                </a:cubicBezTo>
                <a:cubicBezTo>
                  <a:pt x="36973" y="198671"/>
                  <a:pt x="24657" y="227490"/>
                  <a:pt x="9053" y="253497"/>
                </a:cubicBezTo>
                <a:cubicBezTo>
                  <a:pt x="6035" y="271604"/>
                  <a:pt x="0" y="289461"/>
                  <a:pt x="0" y="307818"/>
                </a:cubicBezTo>
                <a:cubicBezTo>
                  <a:pt x="0" y="317361"/>
                  <a:pt x="5294" y="326207"/>
                  <a:pt x="9053" y="334979"/>
                </a:cubicBezTo>
                <a:cubicBezTo>
                  <a:pt x="14369" y="347384"/>
                  <a:pt x="21844" y="358787"/>
                  <a:pt x="27160" y="371192"/>
                </a:cubicBezTo>
                <a:cubicBezTo>
                  <a:pt x="30919" y="379964"/>
                  <a:pt x="30667" y="390587"/>
                  <a:pt x="36214" y="398353"/>
                </a:cubicBezTo>
                <a:cubicBezTo>
                  <a:pt x="46137" y="412245"/>
                  <a:pt x="60357" y="422496"/>
                  <a:pt x="72428" y="434567"/>
                </a:cubicBezTo>
                <a:cubicBezTo>
                  <a:pt x="75446" y="443620"/>
                  <a:pt x="73948" y="455868"/>
                  <a:pt x="81481" y="461727"/>
                </a:cubicBezTo>
                <a:cubicBezTo>
                  <a:pt x="134232" y="502755"/>
                  <a:pt x="146505" y="493826"/>
                  <a:pt x="199176" y="506994"/>
                </a:cubicBezTo>
                <a:cubicBezTo>
                  <a:pt x="249583" y="519596"/>
                  <a:pt x="210177" y="521855"/>
                  <a:pt x="289711" y="525101"/>
                </a:cubicBezTo>
                <a:cubicBezTo>
                  <a:pt x="416390" y="530272"/>
                  <a:pt x="543208" y="531137"/>
                  <a:pt x="669956" y="534155"/>
                </a:cubicBezTo>
                <a:cubicBezTo>
                  <a:pt x="723402" y="528810"/>
                  <a:pt x="766162" y="537537"/>
                  <a:pt x="805758" y="497941"/>
                </a:cubicBezTo>
                <a:cubicBezTo>
                  <a:pt x="815301" y="488398"/>
                  <a:pt x="817829" y="473798"/>
                  <a:pt x="823865" y="461727"/>
                </a:cubicBezTo>
                <a:cubicBezTo>
                  <a:pt x="820847" y="446638"/>
                  <a:pt x="819678" y="431058"/>
                  <a:pt x="814812" y="416460"/>
                </a:cubicBezTo>
                <a:cubicBezTo>
                  <a:pt x="798931" y="368815"/>
                  <a:pt x="773751" y="382303"/>
                  <a:pt x="823865" y="325925"/>
                </a:cubicBezTo>
                <a:cubicBezTo>
                  <a:pt x="835556" y="312773"/>
                  <a:pt x="854044" y="307818"/>
                  <a:pt x="869133" y="298765"/>
                </a:cubicBezTo>
                <a:cubicBezTo>
                  <a:pt x="875169" y="289711"/>
                  <a:pt x="886336" y="282448"/>
                  <a:pt x="887240" y="271604"/>
                </a:cubicBezTo>
                <a:cubicBezTo>
                  <a:pt x="893780" y="193123"/>
                  <a:pt x="880247" y="182787"/>
                  <a:pt x="823865" y="135802"/>
                </a:cubicBezTo>
                <a:cubicBezTo>
                  <a:pt x="807147" y="121871"/>
                  <a:pt x="789355" y="108594"/>
                  <a:pt x="769544" y="99589"/>
                </a:cubicBezTo>
                <a:cubicBezTo>
                  <a:pt x="755535" y="93221"/>
                  <a:pt x="739205" y="94267"/>
                  <a:pt x="724277" y="90535"/>
                </a:cubicBezTo>
                <a:cubicBezTo>
                  <a:pt x="702963" y="85206"/>
                  <a:pt x="681593" y="79817"/>
                  <a:pt x="660903" y="72428"/>
                </a:cubicBezTo>
                <a:cubicBezTo>
                  <a:pt x="621272" y="58274"/>
                  <a:pt x="600779" y="41147"/>
                  <a:pt x="561315" y="36214"/>
                </a:cubicBezTo>
                <a:cubicBezTo>
                  <a:pt x="549337" y="34717"/>
                  <a:pt x="516047" y="36214"/>
                  <a:pt x="506994" y="36214"/>
                </a:cubicBezTo>
                <a:close/>
              </a:path>
            </a:pathLst>
          </a:cu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0104660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med" advClick="0">
        <p159:morph option="byObject"/>
      </p:transition>
    </mc:Choice>
    <mc:Fallback xmlns="">
      <p:transition spd="med" advClick="0">
        <p:fade/>
      </p:transition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6AF7A98C-EC61-FB8C-E075-70F78C1E355A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2DFB7E4-49FA-D697-67D0-0990761439FC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7B1D669B-9D94-A225-BC68-272CF430DBF1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B8892EF5-6BAE-CCFB-2C50-95998D52624D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3499AF0B-F82E-A2D5-CFB0-43837ACE91A2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1FDF0B15-BF70-D7C7-BEEF-42A65F413752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C674B78E-1871-F8BD-096D-2D74F555E0D0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D8005C9D-C43C-7218-0BF2-9177210CEB2B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03B5B27D-9FAA-C09D-B03F-B9899CC5B11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FC3093C9-464C-E664-4F27-85B27296E16C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246B1B40-7BAA-959D-BE97-A1D11F6E84FA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A264A63B-7982-9068-B2E3-ACF02043190B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BEF0F037-1126-434B-08A1-4CD7A5E96FE1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60161106-BF41-E3C9-36DC-CFC88C5410FF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3E00DC11-2239-0A26-0CC9-020A715B2EF0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FDABC1AC-D8BE-9962-01C9-25B99FE9D51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DFC91C4E-DCBB-2096-E8A5-CFDFD021DAC5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CD9EA333-9F6A-2F82-287F-50B6F34E09A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B5DF358B-CBA2-16BB-198E-54B56DDE286C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338D76EB-63E7-2156-DD06-81F2546BF9B4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B2650E21-53F5-43F7-6C14-1ED3C638C214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9F5D403E-0D88-67BD-63C6-84C8D8E9EFD8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AE89DBBA-2CDD-043E-2C6E-2EF602DDA682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B5316D9B-7462-1EF0-5102-80B3FD6BDEDA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310FA6AC-BC4B-4F68-7762-AEBFBCADF247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8539E326-00D9-0B03-FEC2-A20925B5AC8D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6A28A651-E106-55FA-7146-253EDA596B84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2C915EAB-9040-A672-F19C-E5FFA44B04EF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6642B57A-98CA-49A2-CC31-89FF6798FA3B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9B0404FF-E9EA-00A4-7AD7-F0EC6DD61CAF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4764D0CB-6607-B9C0-F168-2937C76790F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A412A2C9-ACD5-68EA-AB13-F66E3129BCCB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70C75943-8D8B-D0A5-A749-8AAE70076A27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3D06A504-C9C2-59FE-9E72-76D5C735909D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DA1D2350-4F9A-C83E-DA0E-B2C1720D305F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F51BF208-84CA-9643-EAE4-396C46032B47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EA14D817-9036-3AB5-8B32-B5109D5A2026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EB592B74-E140-4BFD-2473-62225FDFEBC5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8A9B755A-D5A1-65D0-5E8F-E13060CEE4A8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8BC0F7FD-E7F4-65C9-7B46-35E273ABBCAA}"/>
              </a:ext>
            </a:extLst>
          </p:cNvPr>
          <p:cNvSpPr/>
          <p:nvPr/>
        </p:nvSpPr>
        <p:spPr>
          <a:xfrm>
            <a:off x="3134415" y="5620542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57443AE8-7ED5-CABF-C2C5-4173335E714F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E0F98D14-C59F-167B-3F61-2E21FA91AC64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C8F2B9D9-E614-1849-ACAE-EACC2AE686E2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604DC1C4-F854-13E8-5705-5774D98C7EF7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8E93CFE0-3201-9C4C-9EFE-9BA3DFC69651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B2DF9BC6-C413-B040-02C1-D135DEDC1E3C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D3410927-B100-7F42-F4E6-028D8A294CE4}"/>
              </a:ext>
            </a:extLst>
          </p:cNvPr>
          <p:cNvSpPr/>
          <p:nvPr/>
        </p:nvSpPr>
        <p:spPr>
          <a:xfrm>
            <a:off x="3536742" y="572670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0" name="Freeform: Shape 129">
            <a:hlinkClick r:id="rId2" action="ppaction://hlinksldjump"/>
            <a:extLst>
              <a:ext uri="{FF2B5EF4-FFF2-40B4-BE49-F238E27FC236}">
                <a16:creationId xmlns:a16="http://schemas.microsoft.com/office/drawing/2014/main" id="{7C57B3E9-C85D-1A87-9C91-7DC9A0D58D83}"/>
              </a:ext>
            </a:extLst>
          </p:cNvPr>
          <p:cNvSpPr/>
          <p:nvPr/>
        </p:nvSpPr>
        <p:spPr>
          <a:xfrm>
            <a:off x="2897109" y="5377758"/>
            <a:ext cx="888751" cy="534155"/>
          </a:xfrm>
          <a:custGeom>
            <a:avLst/>
            <a:gdLst>
              <a:gd name="connsiteX0" fmla="*/ 506994 w 888751"/>
              <a:gd name="connsiteY0" fmla="*/ 36214 h 534155"/>
              <a:gd name="connsiteX1" fmla="*/ 506994 w 888751"/>
              <a:gd name="connsiteY1" fmla="*/ 36214 h 534155"/>
              <a:gd name="connsiteX2" fmla="*/ 416459 w 888751"/>
              <a:gd name="connsiteY2" fmla="*/ 0 h 534155"/>
              <a:gd name="connsiteX3" fmla="*/ 307818 w 888751"/>
              <a:gd name="connsiteY3" fmla="*/ 63375 h 534155"/>
              <a:gd name="connsiteX4" fmla="*/ 271604 w 888751"/>
              <a:gd name="connsiteY4" fmla="*/ 99589 h 534155"/>
              <a:gd name="connsiteX5" fmla="*/ 235390 w 888751"/>
              <a:gd name="connsiteY5" fmla="*/ 108642 h 534155"/>
              <a:gd name="connsiteX6" fmla="*/ 153909 w 888751"/>
              <a:gd name="connsiteY6" fmla="*/ 144856 h 534155"/>
              <a:gd name="connsiteX7" fmla="*/ 117695 w 888751"/>
              <a:gd name="connsiteY7" fmla="*/ 153909 h 534155"/>
              <a:gd name="connsiteX8" fmla="*/ 63374 w 888751"/>
              <a:gd name="connsiteY8" fmla="*/ 181070 h 534155"/>
              <a:gd name="connsiteX9" fmla="*/ 9053 w 888751"/>
              <a:gd name="connsiteY9" fmla="*/ 253497 h 534155"/>
              <a:gd name="connsiteX10" fmla="*/ 0 w 888751"/>
              <a:gd name="connsiteY10" fmla="*/ 307818 h 534155"/>
              <a:gd name="connsiteX11" fmla="*/ 9053 w 888751"/>
              <a:gd name="connsiteY11" fmla="*/ 334979 h 534155"/>
              <a:gd name="connsiteX12" fmla="*/ 27160 w 888751"/>
              <a:gd name="connsiteY12" fmla="*/ 371192 h 534155"/>
              <a:gd name="connsiteX13" fmla="*/ 36214 w 888751"/>
              <a:gd name="connsiteY13" fmla="*/ 398353 h 534155"/>
              <a:gd name="connsiteX14" fmla="*/ 72428 w 888751"/>
              <a:gd name="connsiteY14" fmla="*/ 434567 h 534155"/>
              <a:gd name="connsiteX15" fmla="*/ 81481 w 888751"/>
              <a:gd name="connsiteY15" fmla="*/ 461727 h 534155"/>
              <a:gd name="connsiteX16" fmla="*/ 199176 w 888751"/>
              <a:gd name="connsiteY16" fmla="*/ 506994 h 534155"/>
              <a:gd name="connsiteX17" fmla="*/ 289711 w 888751"/>
              <a:gd name="connsiteY17" fmla="*/ 525101 h 534155"/>
              <a:gd name="connsiteX18" fmla="*/ 669956 w 888751"/>
              <a:gd name="connsiteY18" fmla="*/ 534155 h 534155"/>
              <a:gd name="connsiteX19" fmla="*/ 805758 w 888751"/>
              <a:gd name="connsiteY19" fmla="*/ 497941 h 534155"/>
              <a:gd name="connsiteX20" fmla="*/ 823865 w 888751"/>
              <a:gd name="connsiteY20" fmla="*/ 461727 h 534155"/>
              <a:gd name="connsiteX21" fmla="*/ 814812 w 888751"/>
              <a:gd name="connsiteY21" fmla="*/ 416460 h 534155"/>
              <a:gd name="connsiteX22" fmla="*/ 823865 w 888751"/>
              <a:gd name="connsiteY22" fmla="*/ 325925 h 534155"/>
              <a:gd name="connsiteX23" fmla="*/ 869133 w 888751"/>
              <a:gd name="connsiteY23" fmla="*/ 298765 h 534155"/>
              <a:gd name="connsiteX24" fmla="*/ 887240 w 888751"/>
              <a:gd name="connsiteY24" fmla="*/ 271604 h 534155"/>
              <a:gd name="connsiteX25" fmla="*/ 823865 w 888751"/>
              <a:gd name="connsiteY25" fmla="*/ 135802 h 534155"/>
              <a:gd name="connsiteX26" fmla="*/ 769544 w 888751"/>
              <a:gd name="connsiteY26" fmla="*/ 99589 h 534155"/>
              <a:gd name="connsiteX27" fmla="*/ 724277 w 888751"/>
              <a:gd name="connsiteY27" fmla="*/ 90535 h 534155"/>
              <a:gd name="connsiteX28" fmla="*/ 660903 w 888751"/>
              <a:gd name="connsiteY28" fmla="*/ 72428 h 534155"/>
              <a:gd name="connsiteX29" fmla="*/ 561315 w 888751"/>
              <a:gd name="connsiteY29" fmla="*/ 36214 h 534155"/>
              <a:gd name="connsiteX30" fmla="*/ 506994 w 888751"/>
              <a:gd name="connsiteY30" fmla="*/ 36214 h 534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888751" h="534155">
                <a:moveTo>
                  <a:pt x="506994" y="36214"/>
                </a:moveTo>
                <a:lnTo>
                  <a:pt x="506994" y="36214"/>
                </a:lnTo>
                <a:cubicBezTo>
                  <a:pt x="476816" y="24143"/>
                  <a:pt x="448962" y="0"/>
                  <a:pt x="416459" y="0"/>
                </a:cubicBezTo>
                <a:cubicBezTo>
                  <a:pt x="394407" y="0"/>
                  <a:pt x="329920" y="44036"/>
                  <a:pt x="307818" y="63375"/>
                </a:cubicBezTo>
                <a:cubicBezTo>
                  <a:pt x="294970" y="74617"/>
                  <a:pt x="286081" y="90541"/>
                  <a:pt x="271604" y="99589"/>
                </a:cubicBezTo>
                <a:cubicBezTo>
                  <a:pt x="261052" y="106184"/>
                  <a:pt x="247194" y="104707"/>
                  <a:pt x="235390" y="108642"/>
                </a:cubicBezTo>
                <a:cubicBezTo>
                  <a:pt x="86734" y="158193"/>
                  <a:pt x="280113" y="97530"/>
                  <a:pt x="153909" y="144856"/>
                </a:cubicBezTo>
                <a:cubicBezTo>
                  <a:pt x="142258" y="149225"/>
                  <a:pt x="129766" y="150891"/>
                  <a:pt x="117695" y="153909"/>
                </a:cubicBezTo>
                <a:cubicBezTo>
                  <a:pt x="99588" y="162963"/>
                  <a:pt x="80218" y="169840"/>
                  <a:pt x="63374" y="181070"/>
                </a:cubicBezTo>
                <a:cubicBezTo>
                  <a:pt x="36973" y="198671"/>
                  <a:pt x="24657" y="227490"/>
                  <a:pt x="9053" y="253497"/>
                </a:cubicBezTo>
                <a:cubicBezTo>
                  <a:pt x="6035" y="271604"/>
                  <a:pt x="0" y="289461"/>
                  <a:pt x="0" y="307818"/>
                </a:cubicBezTo>
                <a:cubicBezTo>
                  <a:pt x="0" y="317361"/>
                  <a:pt x="5294" y="326207"/>
                  <a:pt x="9053" y="334979"/>
                </a:cubicBezTo>
                <a:cubicBezTo>
                  <a:pt x="14369" y="347384"/>
                  <a:pt x="21844" y="358787"/>
                  <a:pt x="27160" y="371192"/>
                </a:cubicBezTo>
                <a:cubicBezTo>
                  <a:pt x="30919" y="379964"/>
                  <a:pt x="30667" y="390587"/>
                  <a:pt x="36214" y="398353"/>
                </a:cubicBezTo>
                <a:cubicBezTo>
                  <a:pt x="46137" y="412245"/>
                  <a:pt x="60357" y="422496"/>
                  <a:pt x="72428" y="434567"/>
                </a:cubicBezTo>
                <a:cubicBezTo>
                  <a:pt x="75446" y="443620"/>
                  <a:pt x="73948" y="455868"/>
                  <a:pt x="81481" y="461727"/>
                </a:cubicBezTo>
                <a:cubicBezTo>
                  <a:pt x="134232" y="502755"/>
                  <a:pt x="146505" y="493826"/>
                  <a:pt x="199176" y="506994"/>
                </a:cubicBezTo>
                <a:cubicBezTo>
                  <a:pt x="249583" y="519596"/>
                  <a:pt x="210177" y="521855"/>
                  <a:pt x="289711" y="525101"/>
                </a:cubicBezTo>
                <a:cubicBezTo>
                  <a:pt x="416390" y="530272"/>
                  <a:pt x="543208" y="531137"/>
                  <a:pt x="669956" y="534155"/>
                </a:cubicBezTo>
                <a:cubicBezTo>
                  <a:pt x="723402" y="528810"/>
                  <a:pt x="766162" y="537537"/>
                  <a:pt x="805758" y="497941"/>
                </a:cubicBezTo>
                <a:cubicBezTo>
                  <a:pt x="815301" y="488398"/>
                  <a:pt x="817829" y="473798"/>
                  <a:pt x="823865" y="461727"/>
                </a:cubicBezTo>
                <a:cubicBezTo>
                  <a:pt x="820847" y="446638"/>
                  <a:pt x="819678" y="431058"/>
                  <a:pt x="814812" y="416460"/>
                </a:cubicBezTo>
                <a:cubicBezTo>
                  <a:pt x="798931" y="368815"/>
                  <a:pt x="773751" y="382303"/>
                  <a:pt x="823865" y="325925"/>
                </a:cubicBezTo>
                <a:cubicBezTo>
                  <a:pt x="835556" y="312773"/>
                  <a:pt x="854044" y="307818"/>
                  <a:pt x="869133" y="298765"/>
                </a:cubicBezTo>
                <a:cubicBezTo>
                  <a:pt x="875169" y="289711"/>
                  <a:pt x="886336" y="282448"/>
                  <a:pt x="887240" y="271604"/>
                </a:cubicBezTo>
                <a:cubicBezTo>
                  <a:pt x="893780" y="193123"/>
                  <a:pt x="880247" y="182787"/>
                  <a:pt x="823865" y="135802"/>
                </a:cubicBezTo>
                <a:cubicBezTo>
                  <a:pt x="807147" y="121871"/>
                  <a:pt x="789355" y="108594"/>
                  <a:pt x="769544" y="99589"/>
                </a:cubicBezTo>
                <a:cubicBezTo>
                  <a:pt x="755535" y="93221"/>
                  <a:pt x="739205" y="94267"/>
                  <a:pt x="724277" y="90535"/>
                </a:cubicBezTo>
                <a:cubicBezTo>
                  <a:pt x="702963" y="85206"/>
                  <a:pt x="681593" y="79817"/>
                  <a:pt x="660903" y="72428"/>
                </a:cubicBezTo>
                <a:cubicBezTo>
                  <a:pt x="621272" y="58274"/>
                  <a:pt x="600779" y="41147"/>
                  <a:pt x="561315" y="36214"/>
                </a:cubicBezTo>
                <a:cubicBezTo>
                  <a:pt x="549337" y="34717"/>
                  <a:pt x="516047" y="36214"/>
                  <a:pt x="506994" y="36214"/>
                </a:cubicBezTo>
                <a:close/>
              </a:path>
            </a:pathLst>
          </a:cu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D72ECCB2-9508-6852-3218-C0ADBFAC09A8}"/>
              </a:ext>
            </a:extLst>
          </p:cNvPr>
          <p:cNvSpPr txBox="1"/>
          <p:nvPr/>
        </p:nvSpPr>
        <p:spPr>
          <a:xfrm>
            <a:off x="1336410" y="2106034"/>
            <a:ext cx="439256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bg1"/>
                </a:solidFill>
                <a:latin typeface="Ink Free" panose="03080402000500000000" pitchFamily="66" charset="0"/>
              </a:rPr>
              <a:t>Click on the objects to complete your snowman </a:t>
            </a:r>
          </a:p>
        </p:txBody>
      </p:sp>
    </p:spTree>
    <p:extLst>
      <p:ext uri="{BB962C8B-B14F-4D97-AF65-F5344CB8AC3E}">
        <p14:creationId xmlns:p14="http://schemas.microsoft.com/office/powerpoint/2010/main" val="25376250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med" advClick="0">
        <p159:morph option="byObject"/>
      </p:transition>
    </mc:Choice>
    <mc:Fallback xmlns="">
      <p:transition spd="med" advClick="0">
        <p:fade/>
      </p:transition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98179" y="5763501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DFCDD9B3-EFA7-9023-79DD-14CCDB05F0D4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EC8FA628-6103-3218-8E63-87B68B4F639E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A06730D6-8CD8-3D53-BE88-06F98FB5DC97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16B3F027-BD69-56A6-522C-B2F9D7481FD2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B2335B37-8D6E-9BE7-BCE6-F1EAD44F0360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9FD641BB-F216-7A69-30A2-1E5EF3F21F71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42DC0A11-9A50-BAB2-F721-7FB6BAE9BF51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05A0DFC2-E024-D5C6-2743-1D9DC07EED47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87FCE429-8544-F363-E10F-7BFBAF77C209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88C5C758-4A65-E6A3-8D0C-17A5FCE55CF7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B95F0742-4A96-ADB4-CE7D-DCF8479A39D7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42C86050-C708-303F-9110-4495BE3A4CC4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AFC1C69F-03E9-D2E2-5035-931B6AF410E0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7161B461-3C96-A27A-84F4-0FB3FF8F2926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005FD6A7-2AD4-0E02-BF68-ECBFF11FF7DD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57C63F38-E902-7E30-32B6-6D1933B39F85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3D69ED90-3282-5583-1EE6-52C5344F7C5E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2C12DA40-C657-1450-E9D9-E2332AB7E335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6DDB7653-735C-5076-A3B0-6EF25C15353C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846FE843-56A5-072C-7524-72A83CB1F065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FC3D532F-10E6-CF67-7327-32F3F791DCB1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A82B7F16-7EC5-86D7-D941-E6AEAAC58B61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49EC14B2-56E7-A882-E93A-4E0EC6748788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6B717BF0-282D-2D20-C9F6-CA93AB2496A0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7D29526B-20E3-1661-DEBD-994FFD60BAE0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2FC24F13-96B0-7858-08BD-EAF662A1BB52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64D03529-5EFF-9E8B-912E-2257276BD3E6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E59F4643-B5EA-7447-3211-1000704F2263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BE36FCFC-A1DC-D6C2-3EC8-BD1D7F601F20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D74B5BC4-375B-842A-7858-F3C74D9CBA3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770DDA69-A83E-0F46-5450-6BF2E1A3EB93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B4776F83-43BC-5381-38C2-8D407C439F55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41EEE0CE-94E4-1D84-DB3A-203D12A57F98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98DAFA6D-BB08-3387-9A9A-ED4E82DBCEF2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259C2693-54EC-17A8-7DA4-59A99DE93ABE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9E0CDB82-9419-5CF7-F455-C1AA33985325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824C3C7D-B4F8-E5E7-03E8-E36A9D74B0C5}"/>
              </a:ext>
            </a:extLst>
          </p:cNvPr>
          <p:cNvSpPr/>
          <p:nvPr/>
        </p:nvSpPr>
        <p:spPr>
          <a:xfrm>
            <a:off x="3134415" y="5620542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ACE25AC1-1693-AA00-AF87-98C49C0FCF59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84F97DD6-1B12-06C0-EF93-B547757ED192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EFD50703-C17D-B47A-591F-D08CE05B051C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52368959-51D2-9C9F-6704-E7F1868858B2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CACF1FB2-3D2F-6916-39F4-48F80A4D6701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D3A5EFCA-DBF0-E18E-B87E-613230FF81E6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C23B9CC3-BBE1-C84E-250A-396B05721533}"/>
              </a:ext>
            </a:extLst>
          </p:cNvPr>
          <p:cNvSpPr/>
          <p:nvPr/>
        </p:nvSpPr>
        <p:spPr>
          <a:xfrm>
            <a:off x="3536742" y="572670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30" name="Graphic 37">
            <a:extLst>
              <a:ext uri="{FF2B5EF4-FFF2-40B4-BE49-F238E27FC236}">
                <a16:creationId xmlns:a16="http://schemas.microsoft.com/office/drawing/2014/main" id="{BCE2D427-FE5A-9568-E381-12532B60D59F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8475872-33A3-32FD-E75C-0B8D4A3971EE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14B6AB44-FE08-E224-CBD8-54531FA9693A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3" name="Graphic 37">
            <a:extLst>
              <a:ext uri="{FF2B5EF4-FFF2-40B4-BE49-F238E27FC236}">
                <a16:creationId xmlns:a16="http://schemas.microsoft.com/office/drawing/2014/main" id="{202C3B38-FAD4-7B93-D868-87E7B4234CDC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89A444A8-1815-CA62-86DC-3BB701D6ECDE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A339D4B0-DE40-5171-7750-E1A1BF681F29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7920890-6C68-B11D-C8A2-03596C3EA269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7" name="Graphic 37">
            <a:extLst>
              <a:ext uri="{FF2B5EF4-FFF2-40B4-BE49-F238E27FC236}">
                <a16:creationId xmlns:a16="http://schemas.microsoft.com/office/drawing/2014/main" id="{55AADD90-833D-21B7-3BEA-DE18B6F6F132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1FEB3E2-F6BD-C12B-5A75-BB0112EC31DB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40C8AD50-30ED-63E8-FD92-634A9B0AC82A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CAE0462-B2A3-41DC-FCB9-926E952867D0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1" name="Graphic 37">
            <a:extLst>
              <a:ext uri="{FF2B5EF4-FFF2-40B4-BE49-F238E27FC236}">
                <a16:creationId xmlns:a16="http://schemas.microsoft.com/office/drawing/2014/main" id="{C1456F30-0CAC-14AF-B406-0A732EAB782D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B3CF5C3-27FB-0CAE-7C90-49387F50E96D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4A07D027-241C-8A3B-BC12-29C900B8C56F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A6B0AB93-AD9C-1689-24D9-FD7B5CC4BCCA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5" name="Graphic 37">
            <a:extLst>
              <a:ext uri="{FF2B5EF4-FFF2-40B4-BE49-F238E27FC236}">
                <a16:creationId xmlns:a16="http://schemas.microsoft.com/office/drawing/2014/main" id="{A455C471-7B39-ABED-628B-9192BD03F619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39A1FD26-46BD-D97F-5271-21B9FEC8E898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9CA8B1EB-65F0-5A3F-B3A6-711B56B9211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8" name="Graphic 37">
              <a:extLst>
                <a:ext uri="{FF2B5EF4-FFF2-40B4-BE49-F238E27FC236}">
                  <a16:creationId xmlns:a16="http://schemas.microsoft.com/office/drawing/2014/main" id="{31AB74DD-87E3-CFF5-F3A9-B7762F42B911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036B2AC4-ECE2-C155-DE6A-A70601F05DCD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2D247177-3062-EE93-7EFF-895658F2856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51" name="Freeform: Shape 150">
            <a:extLst>
              <a:ext uri="{FF2B5EF4-FFF2-40B4-BE49-F238E27FC236}">
                <a16:creationId xmlns:a16="http://schemas.microsoft.com/office/drawing/2014/main" id="{0A58C565-E115-9202-1813-E9A38061BDD7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52" name="Freeform: Shape 151">
            <a:extLst>
              <a:ext uri="{FF2B5EF4-FFF2-40B4-BE49-F238E27FC236}">
                <a16:creationId xmlns:a16="http://schemas.microsoft.com/office/drawing/2014/main" id="{EC14649A-EF16-5B0E-1273-6C78D941813F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3" name="Freeform: Shape 152">
            <a:extLst>
              <a:ext uri="{FF2B5EF4-FFF2-40B4-BE49-F238E27FC236}">
                <a16:creationId xmlns:a16="http://schemas.microsoft.com/office/drawing/2014/main" id="{6E017127-2516-9995-B8E9-CA1102FBADBE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4" name="Freeform: Shape 153">
            <a:extLst>
              <a:ext uri="{FF2B5EF4-FFF2-40B4-BE49-F238E27FC236}">
                <a16:creationId xmlns:a16="http://schemas.microsoft.com/office/drawing/2014/main" id="{75EB55BB-BFEB-0D5E-B9C1-934F8F3FB94E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5" name="Freeform: Shape 154">
            <a:extLst>
              <a:ext uri="{FF2B5EF4-FFF2-40B4-BE49-F238E27FC236}">
                <a16:creationId xmlns:a16="http://schemas.microsoft.com/office/drawing/2014/main" id="{CD0DDDBD-DAF6-077C-A9AA-337E9BD53B45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081935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25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98179" y="5763501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07F98160-6B13-31BD-1C55-5BE33E315D43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CC0B5E8A-C4A2-86E2-2A64-D662F4AD9FE4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F51E8466-BF14-31E7-CBDF-1F893B0BCDBD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E3CF6646-A1E6-46F0-F62A-43AB6DEBB30E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44AAF7CE-4113-45A9-7BCE-EDB29874DB5D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7ADA8CD4-6C2B-0BD0-B413-BE41A6289A51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BA4D3E6F-3F4C-ADAB-12F8-908C8788774B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1C460352-F24B-9B7F-44C0-BC205AEC87E9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46BEF34A-BA7F-ECFD-941E-95E643EE7259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C351C5FA-68B4-26D7-D461-DFB4D43511E0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24155BA3-BB2A-871B-AC5A-8537A30A7B38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9D007A9E-5DB4-2DA5-574F-C2E7134F0B17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9F104F2A-078A-8C29-9CCF-96A02952BE93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34C84CF4-AF39-E75B-635F-821B770E558B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43C8F853-FAB9-0C72-EBF3-94351FA331B9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87796C2B-5B9D-B72E-643E-958FFAFBB49C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887B6CCA-E1B6-B822-34B2-D1A0DFD71263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1A7288D-20CE-F1B2-3155-D9D9C86B227D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2FFDA835-C047-9B9B-7FF3-B2DD73AAEEF3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AAD68396-E922-7C7D-BD81-9D6611DA7090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C88AA202-06C1-CFBC-B536-0ADB565C3239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A9D07628-2A52-7F34-F2E2-CA2BDCCCF827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A1B80A13-F2A4-8BAA-3E87-BDAD808A0145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B6D8C7F0-5C02-61F5-F827-87B3DE5C3104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E3A172F6-F9EB-908C-3645-4CD26FBCC2AC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E2C22DAA-BF90-94EB-3879-B665871C551B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C5F5CD50-0E81-2406-0D9F-9EF2E16094F0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6FBA820D-18C8-C1E2-892E-5ADBE51CB760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D7954639-2159-9F4B-571A-DBB378C948B7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05E7B026-13D8-89A3-54D3-65ED5C2EA33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5C2203E8-1F3D-7012-AF21-E324ED88D197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AE2A06FE-2A36-1D81-4FDC-8EAE8F9667AE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5D7A3681-F36B-FD9D-9688-4A4601155668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0BDE89E7-25F0-4428-E77E-D366ACF8D74A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2C3BF293-209F-E316-D1AB-FD52B4B48E25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16D9794C-9994-E1FC-CC55-35F2533082E5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55C1A429-D0D2-8E5D-7622-49E7ACF25FE4}"/>
              </a:ext>
            </a:extLst>
          </p:cNvPr>
          <p:cNvSpPr/>
          <p:nvPr/>
        </p:nvSpPr>
        <p:spPr>
          <a:xfrm>
            <a:off x="3134415" y="5620542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FC487ED4-2A40-C308-BEEF-F053FB69396C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AE08639E-7233-5687-6110-F3A997C54F4E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6D11A05C-7932-3DA0-E78E-9C74AB73540B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D14F321F-1DF6-73DD-6687-4E6CACDD64AB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9285897C-6065-B3A9-39C6-F37E423FD9F9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4BB979AF-4BD3-A50F-0E65-EA1AD8475C9A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8D08DD6C-FD07-05C7-1E75-C9ABFBD2E139}"/>
              </a:ext>
            </a:extLst>
          </p:cNvPr>
          <p:cNvSpPr/>
          <p:nvPr/>
        </p:nvSpPr>
        <p:spPr>
          <a:xfrm>
            <a:off x="3536742" y="572670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30" name="Graphic 37">
            <a:extLst>
              <a:ext uri="{FF2B5EF4-FFF2-40B4-BE49-F238E27FC236}">
                <a16:creationId xmlns:a16="http://schemas.microsoft.com/office/drawing/2014/main" id="{B8C98F8B-7D52-B588-C83C-6BA3FF184E59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E27FE7AB-244D-A780-0FF7-8C143AFDD9B4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29429D9-E126-928E-41FA-205655C4E04E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3" name="Graphic 37">
            <a:extLst>
              <a:ext uri="{FF2B5EF4-FFF2-40B4-BE49-F238E27FC236}">
                <a16:creationId xmlns:a16="http://schemas.microsoft.com/office/drawing/2014/main" id="{3FD28DDF-5327-5C1B-8698-C4862F1DF24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E5C8FDC6-7FA4-A1A8-81B7-29792A0B2E95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ACA05B91-0853-FD11-68A5-9B0269C74F21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A4B43635-892E-D64E-C877-54AA42B386F3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7" name="Graphic 37">
            <a:extLst>
              <a:ext uri="{FF2B5EF4-FFF2-40B4-BE49-F238E27FC236}">
                <a16:creationId xmlns:a16="http://schemas.microsoft.com/office/drawing/2014/main" id="{B1A90887-1DD4-D0E3-1D3D-74AD267B614C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AD781123-8074-D327-6288-8295C5BAF367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EB66AB9C-F742-68C4-EA9F-EB318D621FB5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91EC0247-6037-5261-AB33-5DAC969BB285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1" name="Graphic 37">
            <a:extLst>
              <a:ext uri="{FF2B5EF4-FFF2-40B4-BE49-F238E27FC236}">
                <a16:creationId xmlns:a16="http://schemas.microsoft.com/office/drawing/2014/main" id="{E8011D3A-244B-9A03-DCD8-5549B6AE94D0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5FA5B21D-2651-8AF6-0A7E-F52FAE2AFFF1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5B9734E3-D3C3-E83E-9062-23820023EA76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335D2A8E-E6C5-9CAA-593A-B5E70B95C042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5" name="Graphic 37">
            <a:extLst>
              <a:ext uri="{FF2B5EF4-FFF2-40B4-BE49-F238E27FC236}">
                <a16:creationId xmlns:a16="http://schemas.microsoft.com/office/drawing/2014/main" id="{933E81A6-24E8-68EB-C434-63C979046DDA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6C28302-FC28-5153-2DF1-BFD3BDAEE623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7BE5ED32-5207-4420-DEF8-A07993600390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8" name="Graphic 37">
              <a:extLst>
                <a:ext uri="{FF2B5EF4-FFF2-40B4-BE49-F238E27FC236}">
                  <a16:creationId xmlns:a16="http://schemas.microsoft.com/office/drawing/2014/main" id="{B0B160B8-2477-B264-D8EB-EDD1886D408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4B42A721-DBD7-BAEC-108B-1AD4854559E6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59E75226-4924-9839-76A7-5C0250EC78B7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51" name="Freeform: Shape 150">
            <a:extLst>
              <a:ext uri="{FF2B5EF4-FFF2-40B4-BE49-F238E27FC236}">
                <a16:creationId xmlns:a16="http://schemas.microsoft.com/office/drawing/2014/main" id="{69B52898-6912-82AA-24F2-BC0AECA0744E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52" name="Freeform: Shape 151">
            <a:extLst>
              <a:ext uri="{FF2B5EF4-FFF2-40B4-BE49-F238E27FC236}">
                <a16:creationId xmlns:a16="http://schemas.microsoft.com/office/drawing/2014/main" id="{FB20172C-4539-9D0B-73EF-CB11D1040050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3" name="Freeform: Shape 152">
            <a:extLst>
              <a:ext uri="{FF2B5EF4-FFF2-40B4-BE49-F238E27FC236}">
                <a16:creationId xmlns:a16="http://schemas.microsoft.com/office/drawing/2014/main" id="{FA440FBB-B9A7-F7D2-714B-1C7FD5680A4A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4" name="Freeform: Shape 153">
            <a:extLst>
              <a:ext uri="{FF2B5EF4-FFF2-40B4-BE49-F238E27FC236}">
                <a16:creationId xmlns:a16="http://schemas.microsoft.com/office/drawing/2014/main" id="{C6B7D017-4B19-4155-0EF3-6AE7B6A50C3A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5" name="Freeform: Shape 154">
            <a:extLst>
              <a:ext uri="{FF2B5EF4-FFF2-40B4-BE49-F238E27FC236}">
                <a16:creationId xmlns:a16="http://schemas.microsoft.com/office/drawing/2014/main" id="{5016D8F3-4B1C-63D6-2D46-B4D6257FAEF3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3004101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25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C85FEE05-A7CC-DA38-D47C-29A58E32728D}"/>
              </a:ext>
            </a:extLst>
          </p:cNvPr>
          <p:cNvSpPr/>
          <p:nvPr/>
        </p:nvSpPr>
        <p:spPr>
          <a:xfrm>
            <a:off x="3134415" y="5620542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4424C99C-07B5-2515-2113-3F0830368C3D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4522F644-20C4-D29D-7BA3-6DCE5C2D3457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95C942D4-2251-B2A2-7F3A-FBB5920F74B9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A217FDF9-C923-55F1-05E0-AAB30495F7DC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C4E06E46-E8CC-7F76-7999-F332D7AA2346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CAEACF70-4BD5-CB55-E0FF-1A71464F6983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E554ED71-0C68-CE84-4D85-5389305B3A52}"/>
              </a:ext>
            </a:extLst>
          </p:cNvPr>
          <p:cNvSpPr/>
          <p:nvPr/>
        </p:nvSpPr>
        <p:spPr>
          <a:xfrm>
            <a:off x="3536742" y="572670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9" name="Graphic 37">
            <a:extLst>
              <a:ext uri="{FF2B5EF4-FFF2-40B4-BE49-F238E27FC236}">
                <a16:creationId xmlns:a16="http://schemas.microsoft.com/office/drawing/2014/main" id="{31E8DF15-7DE7-1284-73BF-5E2468057E95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CF8F72F6-C2B4-0911-6129-A59B4C6AFE69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9EB50055-A1A3-3ABD-B793-38E2295930EA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" name="Graphic 37">
            <a:extLst>
              <a:ext uri="{FF2B5EF4-FFF2-40B4-BE49-F238E27FC236}">
                <a16:creationId xmlns:a16="http://schemas.microsoft.com/office/drawing/2014/main" id="{07700901-8EDF-2028-2D0E-799A2E3EA83F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5631A1D-2112-655F-11AA-69233C0450E7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B6C63C39-13BC-D39D-7A75-6D8051E71D99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28907F3B-6902-5F44-F1F8-116FF4868955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7" name="Graphic 37">
            <a:extLst>
              <a:ext uri="{FF2B5EF4-FFF2-40B4-BE49-F238E27FC236}">
                <a16:creationId xmlns:a16="http://schemas.microsoft.com/office/drawing/2014/main" id="{DC1757A7-C918-5D52-A5B6-5415934C8E6E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C9CCF38-B313-54A5-4D44-C2CE9E53C2D0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A1FC0398-6B1B-CCF6-8BB1-731EF8264A02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9B7FA59C-305A-5DE8-7103-900A4D1E9D64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1" name="Graphic 37">
            <a:extLst>
              <a:ext uri="{FF2B5EF4-FFF2-40B4-BE49-F238E27FC236}">
                <a16:creationId xmlns:a16="http://schemas.microsoft.com/office/drawing/2014/main" id="{D7296D69-5D84-97A6-96E6-AB4B0C2F744F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3CF7C710-DDB7-1B37-4962-25C0278E64C4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BD9DA18-BC61-D094-078E-5E9BAC4A45D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2F9B630-FE0B-B196-7B2D-BAD5D91FACDD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5" name="Graphic 37">
            <a:extLst>
              <a:ext uri="{FF2B5EF4-FFF2-40B4-BE49-F238E27FC236}">
                <a16:creationId xmlns:a16="http://schemas.microsoft.com/office/drawing/2014/main" id="{5F27D008-15C0-523E-A46A-22CAD651CF94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26C27E7-A3BA-D461-163A-85F2C85E3B5A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B21ADD0-A9E3-9691-7F0B-3971B7D7CE71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8" name="Graphic 37">
              <a:extLst>
                <a:ext uri="{FF2B5EF4-FFF2-40B4-BE49-F238E27FC236}">
                  <a16:creationId xmlns:a16="http://schemas.microsoft.com/office/drawing/2014/main" id="{9692B94B-2A9C-9D42-0414-EFAA4F418307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4A7A353C-731D-B59E-ADE0-D475FF274FFB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651A59D8-215A-91D8-1C37-D6426A48CB1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31AFBDDC-AADC-3108-C794-AA839198178E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621B51D3-5A3B-9C09-B01D-90EBEBCD5DF0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C10E825D-8210-6B6E-B42F-1FCA12340268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B8FBD893-42FC-1408-E374-EF2F0FE7EAEF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9A83FA00-4900-0F43-B6C8-4D06ED8F0456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7851048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25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C85FEE05-A7CC-DA38-D47C-29A58E32728D}"/>
              </a:ext>
            </a:extLst>
          </p:cNvPr>
          <p:cNvSpPr/>
          <p:nvPr/>
        </p:nvSpPr>
        <p:spPr>
          <a:xfrm>
            <a:off x="3536742" y="572670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40832514-8FB6-158B-E334-0978F8CBEBA1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86D3784A-4711-3F1A-75DE-BD9AE507411C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E5A147F2-4875-6D7E-C2FD-10E66E9FFB52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EB9A018B-2F19-0EF8-7347-887D4CFFC5A6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A080227C-A085-AC06-B27D-0CD603AE51B5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D27D7F22-86CC-51A8-1B85-9E8BE1CF3C78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9" name="Graphic 37">
            <a:extLst>
              <a:ext uri="{FF2B5EF4-FFF2-40B4-BE49-F238E27FC236}">
                <a16:creationId xmlns:a16="http://schemas.microsoft.com/office/drawing/2014/main" id="{2C9D7271-A330-E550-74F1-CB7D496479E1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11B2411-7982-C73C-9CD4-0BC9048C3A6B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B33C740-7895-0C15-7A1A-D3D0BDE77E65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" name="Graphic 37">
            <a:extLst>
              <a:ext uri="{FF2B5EF4-FFF2-40B4-BE49-F238E27FC236}">
                <a16:creationId xmlns:a16="http://schemas.microsoft.com/office/drawing/2014/main" id="{55E91DE4-75F6-17D8-B3B0-4AA465B5032C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83B8B43A-8209-CFD6-8954-0AD7005C15CC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66DED5D-3DDA-B419-1CC8-6AA0198DAAA7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C66E8BE-81EF-EC35-7DFE-FC289454F851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7" name="Graphic 37">
            <a:extLst>
              <a:ext uri="{FF2B5EF4-FFF2-40B4-BE49-F238E27FC236}">
                <a16:creationId xmlns:a16="http://schemas.microsoft.com/office/drawing/2014/main" id="{4B3FC5CE-FB8C-8B0D-D6F6-63F5F4DCE0E2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7488E51-61D8-F1B7-6F72-A12836B9F4F5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76E80705-3893-18CA-E147-07AAE62FC2BD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BBEEA62-18E2-B023-55A6-FBA47618B762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1" name="Graphic 37">
            <a:extLst>
              <a:ext uri="{FF2B5EF4-FFF2-40B4-BE49-F238E27FC236}">
                <a16:creationId xmlns:a16="http://schemas.microsoft.com/office/drawing/2014/main" id="{A6670D90-97A9-D9E9-0170-8CCE775ABB96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FCEBAFF-DCAA-2429-474A-78DBADB112D2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CDCF60C6-BE33-56F6-5E94-53A92053B5CD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811C30D8-E83F-512E-DC81-58E5766259AB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5" name="Graphic 37">
            <a:extLst>
              <a:ext uri="{FF2B5EF4-FFF2-40B4-BE49-F238E27FC236}">
                <a16:creationId xmlns:a16="http://schemas.microsoft.com/office/drawing/2014/main" id="{7B20BB21-384E-AD53-94BF-6BC44A585614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74AE9DE0-62F2-78F3-1549-887CEAF6C67F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32F1F15B-CE99-A9E1-19B9-5F5915CC2EC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8" name="Graphic 37">
              <a:extLst>
                <a:ext uri="{FF2B5EF4-FFF2-40B4-BE49-F238E27FC236}">
                  <a16:creationId xmlns:a16="http://schemas.microsoft.com/office/drawing/2014/main" id="{32E895F9-734C-B8D7-5A7D-750725C4406D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2CF25DCE-442E-1986-BA3B-E1C600150CD6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CCF35F37-150B-363A-FCEA-42DB594D9F6C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AFCE0457-7986-B8ED-CF52-EB41C9B705D8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D0A412F6-ED31-009F-5C78-51A3EB8618B7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583963C6-8B1E-D825-4BF8-2A2322D1EB69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44A8086D-F563-3E1B-7665-8A1073ED0D07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D0CB118D-6C2E-613E-354A-EFECDEA67D2D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3914799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D5CF8963-BC9C-0D1B-1757-CF5CA362481D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18CD1FEF-E865-34AC-47C8-079C60EE6407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EE35407E-8E96-7719-EEFB-E2E455FB25DE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C848A5EC-621B-F2A4-230B-17F5D3EF8934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D286ABE3-AD04-200D-5BD2-D94265DBF1DE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5FB826F5-2873-5C89-8CF0-BFD2E53C1068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" name="Graphic 37">
            <a:extLst>
              <a:ext uri="{FF2B5EF4-FFF2-40B4-BE49-F238E27FC236}">
                <a16:creationId xmlns:a16="http://schemas.microsoft.com/office/drawing/2014/main" id="{8F37C262-690E-F28E-5020-3A46647455DD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3EBF32E-1BC0-24ED-5A4D-5CB529759745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7414293-539D-B5A8-37A7-F1EE5815BDFC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" name="Graphic 37">
            <a:extLst>
              <a:ext uri="{FF2B5EF4-FFF2-40B4-BE49-F238E27FC236}">
                <a16:creationId xmlns:a16="http://schemas.microsoft.com/office/drawing/2014/main" id="{4BD5495B-2F1E-1C88-0E5A-1D8C0110A724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54E2E10-5B1A-9FD9-CBED-7408773A1B11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275AEB94-01B5-DF5D-B9A1-4292D91AA272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6FCA7B8B-C8F6-B890-0DD7-9A679D13B5F1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7" name="Graphic 37">
            <a:extLst>
              <a:ext uri="{FF2B5EF4-FFF2-40B4-BE49-F238E27FC236}">
                <a16:creationId xmlns:a16="http://schemas.microsoft.com/office/drawing/2014/main" id="{8D9BFB19-AA32-7F6E-20DC-4289CCE9DBF4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439D653A-9D35-CF5A-BAFF-D6CCFB0A88F8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4BA0459F-C004-81B1-47EE-9FBC50B0C53A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07E75F7-8FFD-173A-78DA-D6418B6B5262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1" name="Graphic 37">
            <a:extLst>
              <a:ext uri="{FF2B5EF4-FFF2-40B4-BE49-F238E27FC236}">
                <a16:creationId xmlns:a16="http://schemas.microsoft.com/office/drawing/2014/main" id="{57664D9E-956B-0F95-539D-6F098CFA490C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F879FF99-D40F-8BB7-8460-DEC113786ED1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8D79FFF-D253-AAD6-0026-7393EBDC1380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1C0E7AA9-DBB6-F6F7-D8A1-CAEA0796BC1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5" name="Graphic 37">
            <a:extLst>
              <a:ext uri="{FF2B5EF4-FFF2-40B4-BE49-F238E27FC236}">
                <a16:creationId xmlns:a16="http://schemas.microsoft.com/office/drawing/2014/main" id="{2CAF5266-0C71-7E17-D9AC-DFFE5558CE65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B23E28BC-D066-DABB-FFEF-FD12CD76449D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BA20AD2A-EAE0-712B-522B-0A7DFC441E8C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8" name="Graphic 37">
              <a:extLst>
                <a:ext uri="{FF2B5EF4-FFF2-40B4-BE49-F238E27FC236}">
                  <a16:creationId xmlns:a16="http://schemas.microsoft.com/office/drawing/2014/main" id="{99C19D57-FFAF-AF89-441E-1AE1B3735784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22306E6A-06F2-C471-2305-CB3F4C73F79E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E5E61C5D-0A16-AB45-A7F3-031762DAA990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16B15725-13AE-B18B-976C-4CC64936C236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6A3E3F24-CD1F-082A-8F38-425B37B1128A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7FBFF09F-ECC8-18C6-DF8A-18D9AA5402DB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7FAF5453-C814-787D-3DF3-0287D57085E0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88341F75-6D86-3925-0CE0-F18502A3B1C0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25300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1FBC2FB6-99BE-864B-E9B8-3D12BFE4CCFE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66745CC9-9877-7799-B54A-90B0AC178A30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F602509-5AC3-11A7-E5BD-1F8F118AF075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120229ED-B5C3-8A00-DC8A-3CDB4A4C170A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99E30B3E-DCA3-FEBB-CF70-47C12384C654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B939E98B-3158-8DEF-A7F8-9AAD6C92E807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" name="Graphic 37">
            <a:extLst>
              <a:ext uri="{FF2B5EF4-FFF2-40B4-BE49-F238E27FC236}">
                <a16:creationId xmlns:a16="http://schemas.microsoft.com/office/drawing/2014/main" id="{F3F5ED18-0023-28F6-0428-82D8129E1AD5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49E5FA8-05D7-CEB8-871A-C22C2E908337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8D78B37-2ECF-8CF9-AD15-76F6EB2FF9B4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" name="Graphic 37">
            <a:extLst>
              <a:ext uri="{FF2B5EF4-FFF2-40B4-BE49-F238E27FC236}">
                <a16:creationId xmlns:a16="http://schemas.microsoft.com/office/drawing/2014/main" id="{54DF1538-CA6F-37DC-0D5E-BF85D8B0D3A2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77E20C0A-FBF9-D312-20BA-7259C614F847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A3C6D5ED-B322-2696-050C-2DDC1FC7945D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AD08455-79EE-DB06-1DE7-4819920623CD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7" name="Graphic 37">
            <a:extLst>
              <a:ext uri="{FF2B5EF4-FFF2-40B4-BE49-F238E27FC236}">
                <a16:creationId xmlns:a16="http://schemas.microsoft.com/office/drawing/2014/main" id="{81E8977E-01AD-CADB-905B-D5142E13C8E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CE43CFAE-9F1B-2E01-031F-14BDCA465D4B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26ECE4B-3C69-002C-DCEA-BC08075CB9F0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A0EAD92-C1D7-11B7-D0CC-9C8EE5ED9C55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1" name="Graphic 37">
            <a:extLst>
              <a:ext uri="{FF2B5EF4-FFF2-40B4-BE49-F238E27FC236}">
                <a16:creationId xmlns:a16="http://schemas.microsoft.com/office/drawing/2014/main" id="{C8A6F376-0CA0-FD2B-4145-D1EEB74B97B2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DDD5964B-A2DF-D868-4BBD-24929270D274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9F66472-32C0-2D82-9DA5-495184435D5F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E33DBCD8-C2BC-BD53-2022-A1120675323B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5" name="Graphic 37">
            <a:extLst>
              <a:ext uri="{FF2B5EF4-FFF2-40B4-BE49-F238E27FC236}">
                <a16:creationId xmlns:a16="http://schemas.microsoft.com/office/drawing/2014/main" id="{72AF3A3B-7CE2-B294-2A2A-FE90852BE50B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4CE45A5-B510-39E5-109F-9297B8AADFB1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4E7ADC28-D742-756D-E14B-335565090F5F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8" name="Graphic 37">
              <a:extLst>
                <a:ext uri="{FF2B5EF4-FFF2-40B4-BE49-F238E27FC236}">
                  <a16:creationId xmlns:a16="http://schemas.microsoft.com/office/drawing/2014/main" id="{58E9D477-83DA-D508-6726-FEFE87E27B57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85230863-54DA-25DC-F2B9-C3C58A630E62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CAB2579B-5384-2D02-9735-42EE160487EB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9BA624E0-FFC4-6185-401B-F59106EA7B1D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38839AC3-3146-5B02-5180-BB487FA1DA5A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5311D531-F280-672C-4C17-B2050813F6DF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9D0EF621-693E-0587-450C-6F601044DF0B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80577E70-0DB1-3E21-3313-65B8DE1F46A4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6483563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6452647-E4EF-9EBA-56F9-1F142D1A74F8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66745CC9-9877-7799-B54A-90B0AC178A30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648BB0D-B384-D7F8-1100-26E14DEFEBBA}"/>
              </a:ext>
            </a:extLst>
          </p:cNvPr>
          <p:cNvSpPr/>
          <p:nvPr/>
        </p:nvSpPr>
        <p:spPr>
          <a:xfrm>
            <a:off x="8053129" y="3333833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941BB842-C507-AAA2-7080-065E981F5E57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A1BAD44D-2B6F-D02C-4436-B90532217098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41D65F62-0286-7B1F-83BA-9442B523FC93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" name="Graphic 37">
            <a:extLst>
              <a:ext uri="{FF2B5EF4-FFF2-40B4-BE49-F238E27FC236}">
                <a16:creationId xmlns:a16="http://schemas.microsoft.com/office/drawing/2014/main" id="{4C7665CC-48FD-84D8-CC85-734D04A0F46D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FF414C1D-F16A-B01B-32FD-54013EE74B2E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8C6E6005-C371-92F9-FA0F-383340444A91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" name="Graphic 37">
            <a:extLst>
              <a:ext uri="{FF2B5EF4-FFF2-40B4-BE49-F238E27FC236}">
                <a16:creationId xmlns:a16="http://schemas.microsoft.com/office/drawing/2014/main" id="{285CAB94-D079-6814-4E8E-6711656A2B8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2CA0FD49-9593-85E2-7577-4846C75BF94C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CEBA38C6-41AE-561B-CC71-BE436C7F71E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6672FB0B-A774-5784-D609-2889697AD021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7" name="Graphic 37">
            <a:extLst>
              <a:ext uri="{FF2B5EF4-FFF2-40B4-BE49-F238E27FC236}">
                <a16:creationId xmlns:a16="http://schemas.microsoft.com/office/drawing/2014/main" id="{43ED8751-C672-6B65-92B6-7E50973C6CA5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45DE5C7B-486F-3A78-C219-6518E8D83CB6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77EAD9B5-D0CA-122E-B14C-97FDB9C24679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65CE4E5-5BE6-780D-C63A-9A5F63ED9271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1" name="Graphic 37">
            <a:extLst>
              <a:ext uri="{FF2B5EF4-FFF2-40B4-BE49-F238E27FC236}">
                <a16:creationId xmlns:a16="http://schemas.microsoft.com/office/drawing/2014/main" id="{8CE00AC2-7071-D60F-CC71-CA8547CD8582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4F8CC53-06EA-8955-6686-F03ADCBCB3A5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08BC634-C193-E7E4-D7EB-DA6872064293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10F87F21-8765-0897-14FC-951FA1F23E1C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5" name="Graphic 37">
            <a:extLst>
              <a:ext uri="{FF2B5EF4-FFF2-40B4-BE49-F238E27FC236}">
                <a16:creationId xmlns:a16="http://schemas.microsoft.com/office/drawing/2014/main" id="{97808155-69F9-E32F-8EC4-8022C86B26BE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EFB66B37-A4A0-95B0-5A9E-C48E07AC82A5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B97DEB02-B7B0-5820-F47F-8BBDF93390E1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8" name="Graphic 37">
              <a:extLst>
                <a:ext uri="{FF2B5EF4-FFF2-40B4-BE49-F238E27FC236}">
                  <a16:creationId xmlns:a16="http://schemas.microsoft.com/office/drawing/2014/main" id="{BAD0592D-C607-6D01-FA9F-2F97EE5386A1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52B6167B-1079-E8B6-E45C-5E868C346FF1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87CF1394-9450-7A1E-3D60-D66E80043440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616908E1-E005-934D-9812-5D6B33D5D0C8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65EFAE19-9E8C-355F-9792-4C4210E8A325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98B047AC-FA1E-D89C-1BB5-5EBB4ACFE18F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3137B6C7-EDDC-BD07-6E2E-200EC318A50F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CD8A387C-28BF-6C5F-A34A-EF700F109A65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5860599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19E98BA2-131D-E799-EFD1-6D5181AC8FB1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66745CC9-9877-7799-B54A-90B0AC178A30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648BB0D-B384-D7F8-1100-26E14DEFEBBA}"/>
              </a:ext>
            </a:extLst>
          </p:cNvPr>
          <p:cNvSpPr/>
          <p:nvPr/>
        </p:nvSpPr>
        <p:spPr>
          <a:xfrm>
            <a:off x="8053129" y="3333833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DBC44314-E9EC-625B-0EC5-5B0D18C326E6}"/>
              </a:ext>
            </a:extLst>
          </p:cNvPr>
          <p:cNvSpPr/>
          <p:nvPr/>
        </p:nvSpPr>
        <p:spPr>
          <a:xfrm>
            <a:off x="7987445" y="3352073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C12C31DF-8B51-DA2E-CE59-7DF9E1FE7085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4FE57632-3AA8-C907-6F55-67D6369E7366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2" name="Graphic 37">
            <a:extLst>
              <a:ext uri="{FF2B5EF4-FFF2-40B4-BE49-F238E27FC236}">
                <a16:creationId xmlns:a16="http://schemas.microsoft.com/office/drawing/2014/main" id="{148255EF-BCE8-3069-E9B8-D7F0C30C866E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F103451B-F518-F909-52FE-21A8988A534F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2936ABFE-278A-F7AC-15B2-2251A051E018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" name="Graphic 37">
            <a:extLst>
              <a:ext uri="{FF2B5EF4-FFF2-40B4-BE49-F238E27FC236}">
                <a16:creationId xmlns:a16="http://schemas.microsoft.com/office/drawing/2014/main" id="{62C8B127-1EA6-723B-9BAE-D3F7BE2A8361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27DBE275-B5CE-2702-ED78-04283235EC27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2021E8B-9A5A-9201-B370-4E31857E46E1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C608944-8F5F-55A5-84BF-0832C530EDFA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7" name="Graphic 37">
            <a:extLst>
              <a:ext uri="{FF2B5EF4-FFF2-40B4-BE49-F238E27FC236}">
                <a16:creationId xmlns:a16="http://schemas.microsoft.com/office/drawing/2014/main" id="{4EC4C810-8B70-ED61-7037-B276232587F2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4B96872-6C6E-8D4F-3E65-854322A0634A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40D436F0-FF25-4516-CF4D-93B1508C4C24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EC1F736-B3BF-4F59-4B57-C25948EE186C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1" name="Graphic 37">
            <a:extLst>
              <a:ext uri="{FF2B5EF4-FFF2-40B4-BE49-F238E27FC236}">
                <a16:creationId xmlns:a16="http://schemas.microsoft.com/office/drawing/2014/main" id="{4D827271-CAA4-D3C9-6FC6-E70DA1824319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28DECE5-FE38-E44C-2D7F-361ECDC389A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B2AD5280-73CE-2CEA-D9D5-37B23E821A26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32974EB3-50E5-24EA-E407-C8BF657EE81F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5" name="Graphic 37">
            <a:extLst>
              <a:ext uri="{FF2B5EF4-FFF2-40B4-BE49-F238E27FC236}">
                <a16:creationId xmlns:a16="http://schemas.microsoft.com/office/drawing/2014/main" id="{909210F5-0546-A9BB-4987-09A7A5FD9EF8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2873A4C-E872-3C8A-F29E-9EE5F63483C1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B9015407-F56A-CDA4-CF89-C0AC1C062691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8" name="Graphic 37">
              <a:extLst>
                <a:ext uri="{FF2B5EF4-FFF2-40B4-BE49-F238E27FC236}">
                  <a16:creationId xmlns:a16="http://schemas.microsoft.com/office/drawing/2014/main" id="{73BDA44E-2633-4EA5-06F1-AF366D557AB2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9603CE96-2716-A372-2482-A63598FD4005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592759F9-36A3-CB99-05CC-685D6D5FDDE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96BE37FA-318F-0B65-6626-666F77081221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C4F82A57-2F54-5B38-DF75-82569C056106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CD08C659-11AB-4A01-C846-8D453EE799D4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FAC59A8E-71A4-80BE-6638-B70CA62626B5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9C6EDD24-4D4A-AAE7-921D-08477EAC9B95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080140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2CD5D6A1-E7B7-CA39-0042-51509F18F497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66745CC9-9877-7799-B54A-90B0AC178A30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648BB0D-B384-D7F8-1100-26E14DEFEBBA}"/>
              </a:ext>
            </a:extLst>
          </p:cNvPr>
          <p:cNvSpPr/>
          <p:nvPr/>
        </p:nvSpPr>
        <p:spPr>
          <a:xfrm>
            <a:off x="8053129" y="3333833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DBC44314-E9EC-625B-0EC5-5B0D18C326E6}"/>
              </a:ext>
            </a:extLst>
          </p:cNvPr>
          <p:cNvSpPr/>
          <p:nvPr/>
        </p:nvSpPr>
        <p:spPr>
          <a:xfrm>
            <a:off x="7987445" y="3352073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8FB87EF7-4EE9-8041-9CE5-99A8B1F2EADE}"/>
              </a:ext>
            </a:extLst>
          </p:cNvPr>
          <p:cNvSpPr/>
          <p:nvPr/>
        </p:nvSpPr>
        <p:spPr>
          <a:xfrm>
            <a:off x="7921545" y="3345788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9AE98352-5C3D-A3FF-310C-8FBFF610A7C6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3" name="Graphic 37">
            <a:extLst>
              <a:ext uri="{FF2B5EF4-FFF2-40B4-BE49-F238E27FC236}">
                <a16:creationId xmlns:a16="http://schemas.microsoft.com/office/drawing/2014/main" id="{5EE7008A-A499-CE8A-442C-078F5AEE72B4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88BAC22B-8EF2-F830-583F-FCA048AA6269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C58211D8-9526-6F9F-C669-79DD616D8F63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" name="Graphic 37">
            <a:extLst>
              <a:ext uri="{FF2B5EF4-FFF2-40B4-BE49-F238E27FC236}">
                <a16:creationId xmlns:a16="http://schemas.microsoft.com/office/drawing/2014/main" id="{0F13B35F-494F-2331-E60A-42D4B2768BC9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E5B948E-4D0C-5574-AE97-7BD6E194F087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D152988-DDFA-806A-035C-BE7C613D9956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217C4E46-F41F-1010-A1D8-F6CF5F6B634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7" name="Graphic 37">
            <a:extLst>
              <a:ext uri="{FF2B5EF4-FFF2-40B4-BE49-F238E27FC236}">
                <a16:creationId xmlns:a16="http://schemas.microsoft.com/office/drawing/2014/main" id="{93D75FC1-67C0-0946-AC90-CFAEC197389E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3B429E7-D842-65B1-612C-049F6A738AEC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E6553826-0C1A-16E9-F37E-0698690F2CC9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0F5CE0F-D289-47A7-3082-2439DE2B1126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1" name="Graphic 37">
            <a:extLst>
              <a:ext uri="{FF2B5EF4-FFF2-40B4-BE49-F238E27FC236}">
                <a16:creationId xmlns:a16="http://schemas.microsoft.com/office/drawing/2014/main" id="{C4024639-3F56-3D39-1E23-6B3270B4F26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B361C268-AA4A-8673-4B6B-CE299EE5273F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D1249A25-3D3A-7FD9-7357-608D54CF98E6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EAB223C1-6F3B-29E0-5FA5-5F236665B788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5" name="Graphic 37">
            <a:extLst>
              <a:ext uri="{FF2B5EF4-FFF2-40B4-BE49-F238E27FC236}">
                <a16:creationId xmlns:a16="http://schemas.microsoft.com/office/drawing/2014/main" id="{33CEADE1-ED28-F2E0-A96A-DC8691EB7ED9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175D5F0-8B2E-9B59-9D28-6AB2E8C82868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8CA23641-AB35-4DAE-7570-E3B6844C1F83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8" name="Graphic 37">
              <a:extLst>
                <a:ext uri="{FF2B5EF4-FFF2-40B4-BE49-F238E27FC236}">
                  <a16:creationId xmlns:a16="http://schemas.microsoft.com/office/drawing/2014/main" id="{F516AFC2-F699-961F-383F-7D8881595873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1AA7C7F0-0BCE-05E7-1ED2-15759CDD961B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71A3E325-382B-86EB-68EF-B5E5001A56B2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61B51559-CBDA-38C4-2538-191300384026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3F53C1F0-AF88-8CAB-B847-133F4CCFC05F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0A158853-A887-9118-C0B1-93D1FC7584EE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3C130DF4-D7C7-551E-0E6E-386A14C181B6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FAA99558-5BED-95DC-2516-90F88D983FF4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363590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D8F9E44E-F6BF-EE01-C88C-AC503BD71622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66745CC9-9877-7799-B54A-90B0AC178A30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648BB0D-B384-D7F8-1100-26E14DEFEBBA}"/>
              </a:ext>
            </a:extLst>
          </p:cNvPr>
          <p:cNvSpPr/>
          <p:nvPr/>
        </p:nvSpPr>
        <p:spPr>
          <a:xfrm>
            <a:off x="8053129" y="3333833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DBC44314-E9EC-625B-0EC5-5B0D18C326E6}"/>
              </a:ext>
            </a:extLst>
          </p:cNvPr>
          <p:cNvSpPr/>
          <p:nvPr/>
        </p:nvSpPr>
        <p:spPr>
          <a:xfrm>
            <a:off x="7987445" y="3352073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8FB87EF7-4EE9-8041-9CE5-99A8B1F2EADE}"/>
              </a:ext>
            </a:extLst>
          </p:cNvPr>
          <p:cNvSpPr/>
          <p:nvPr/>
        </p:nvSpPr>
        <p:spPr>
          <a:xfrm>
            <a:off x="7921545" y="3345788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2C303FBF-CCF1-18D7-FB93-E223170E7703}"/>
              </a:ext>
            </a:extLst>
          </p:cNvPr>
          <p:cNvSpPr/>
          <p:nvPr/>
        </p:nvSpPr>
        <p:spPr>
          <a:xfrm>
            <a:off x="7861617" y="3312291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4" name="Graphic 37">
            <a:extLst>
              <a:ext uri="{FF2B5EF4-FFF2-40B4-BE49-F238E27FC236}">
                <a16:creationId xmlns:a16="http://schemas.microsoft.com/office/drawing/2014/main" id="{9BB0371A-DEA3-63E7-3ED6-0C8E59D17A28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9A924DCF-759D-8E02-3BFB-017E3836A921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C2FCB25-C86F-0AAD-7D9C-84E1B4880FDA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" name="Graphic 37">
            <a:extLst>
              <a:ext uri="{FF2B5EF4-FFF2-40B4-BE49-F238E27FC236}">
                <a16:creationId xmlns:a16="http://schemas.microsoft.com/office/drawing/2014/main" id="{8EE5F1ED-C542-417A-0D26-EBF1C7926C5B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1317EC7-4540-9956-A45F-583986AF6E85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2332731-7D22-BDA9-53BD-DC4EAED0E8CB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DB3ECACE-1961-7D0E-100B-760A223E9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7" name="Graphic 37">
            <a:extLst>
              <a:ext uri="{FF2B5EF4-FFF2-40B4-BE49-F238E27FC236}">
                <a16:creationId xmlns:a16="http://schemas.microsoft.com/office/drawing/2014/main" id="{AC9E9E5A-A924-1AA1-7A69-CFF83E8F3E5C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4A445ADA-381F-41F3-C021-19EEA3244570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55D8ABEF-999E-E2D0-4602-195AA55B8944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F4DB597-72AB-05D4-61F8-22E4C98D8CD3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1" name="Graphic 37">
            <a:extLst>
              <a:ext uri="{FF2B5EF4-FFF2-40B4-BE49-F238E27FC236}">
                <a16:creationId xmlns:a16="http://schemas.microsoft.com/office/drawing/2014/main" id="{A563DF8E-72E1-136D-7E7E-8144FD89EF5E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EAAF38-BE8F-C3C6-F6F1-1A46674A4F6A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8EDD679A-3A9E-9315-6FF6-4226F9181CFE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78813DC-EDD0-7C73-D222-D40A0EDE96D5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5" name="Graphic 37">
            <a:extLst>
              <a:ext uri="{FF2B5EF4-FFF2-40B4-BE49-F238E27FC236}">
                <a16:creationId xmlns:a16="http://schemas.microsoft.com/office/drawing/2014/main" id="{B60B6FFE-5F5D-C7FE-897C-B1440DB5113B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6D6447A4-C0F9-E451-8510-83DFB91A8424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8DD6C2D3-3592-97E5-6CA0-A859B42A5ADF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8" name="Graphic 37">
              <a:extLst>
                <a:ext uri="{FF2B5EF4-FFF2-40B4-BE49-F238E27FC236}">
                  <a16:creationId xmlns:a16="http://schemas.microsoft.com/office/drawing/2014/main" id="{8FBE934E-2153-A3F8-7F3A-2A2179E81C9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FDFD6008-E14D-7B17-404C-6A18F3A94383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F11FEB23-1124-CFFD-DE88-FD5660521471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9E4DFCEF-29DA-DF37-2E70-F38F79A583BC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F478A37F-3606-D6D9-BC8E-E5F0BF5AB77A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75CE1B22-7269-334B-7EB6-59E3E42D58A7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32C32CBE-FA1C-435B-1B46-871324B7803F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4FA0BA18-D946-0AC8-4D07-29346A089A6A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154694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9" name="Freeform: Shape 198">
            <a:extLst>
              <a:ext uri="{FF2B5EF4-FFF2-40B4-BE49-F238E27FC236}">
                <a16:creationId xmlns:a16="http://schemas.microsoft.com/office/drawing/2014/main" id="{ACC1D5B4-258E-7345-4F35-7BB4AB1F7F84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0" name="Freeform: Shape 199">
            <a:extLst>
              <a:ext uri="{FF2B5EF4-FFF2-40B4-BE49-F238E27FC236}">
                <a16:creationId xmlns:a16="http://schemas.microsoft.com/office/drawing/2014/main" id="{9D1C853E-2A29-31DD-D2DE-AABCE80B03B1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1" name="Freeform: Shape 200">
            <a:extLst>
              <a:ext uri="{FF2B5EF4-FFF2-40B4-BE49-F238E27FC236}">
                <a16:creationId xmlns:a16="http://schemas.microsoft.com/office/drawing/2014/main" id="{B57323A9-EF63-BFBB-728B-96AC1A4FB19C}"/>
              </a:ext>
            </a:extLst>
          </p:cNvPr>
          <p:cNvSpPr/>
          <p:nvPr/>
        </p:nvSpPr>
        <p:spPr>
          <a:xfrm>
            <a:off x="8053129" y="3333833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2" name="Freeform: Shape 201">
            <a:extLst>
              <a:ext uri="{FF2B5EF4-FFF2-40B4-BE49-F238E27FC236}">
                <a16:creationId xmlns:a16="http://schemas.microsoft.com/office/drawing/2014/main" id="{A0C550A4-7A8F-1757-9993-F65341E91B52}"/>
              </a:ext>
            </a:extLst>
          </p:cNvPr>
          <p:cNvSpPr/>
          <p:nvPr/>
        </p:nvSpPr>
        <p:spPr>
          <a:xfrm>
            <a:off x="7987445" y="3352073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3" name="Freeform: Shape 202">
            <a:extLst>
              <a:ext uri="{FF2B5EF4-FFF2-40B4-BE49-F238E27FC236}">
                <a16:creationId xmlns:a16="http://schemas.microsoft.com/office/drawing/2014/main" id="{C88A39B1-0D45-F8F8-604E-5E45C1AFB062}"/>
              </a:ext>
            </a:extLst>
          </p:cNvPr>
          <p:cNvSpPr/>
          <p:nvPr/>
        </p:nvSpPr>
        <p:spPr>
          <a:xfrm>
            <a:off x="7921545" y="3345788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4" name="Freeform: Shape 203">
            <a:extLst>
              <a:ext uri="{FF2B5EF4-FFF2-40B4-BE49-F238E27FC236}">
                <a16:creationId xmlns:a16="http://schemas.microsoft.com/office/drawing/2014/main" id="{4AFFB2A4-7164-D5F0-5406-4EF9D3315A0F}"/>
              </a:ext>
            </a:extLst>
          </p:cNvPr>
          <p:cNvSpPr/>
          <p:nvPr/>
        </p:nvSpPr>
        <p:spPr>
          <a:xfrm>
            <a:off x="7861617" y="3312291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5" name="Freeform: Shape 204">
            <a:extLst>
              <a:ext uri="{FF2B5EF4-FFF2-40B4-BE49-F238E27FC236}">
                <a16:creationId xmlns:a16="http://schemas.microsoft.com/office/drawing/2014/main" id="{9F3EAA1C-DEF3-77A0-4D42-82237DFE18AE}"/>
              </a:ext>
            </a:extLst>
          </p:cNvPr>
          <p:cNvSpPr/>
          <p:nvPr/>
        </p:nvSpPr>
        <p:spPr>
          <a:xfrm>
            <a:off x="7812434" y="326764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6" name="Freeform: Shape 205">
            <a:extLst>
              <a:ext uri="{FF2B5EF4-FFF2-40B4-BE49-F238E27FC236}">
                <a16:creationId xmlns:a16="http://schemas.microsoft.com/office/drawing/2014/main" id="{9AF01685-38B8-4C02-53F5-C04C9B4EC813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4" name="Graphic 37">
            <a:extLst>
              <a:ext uri="{FF2B5EF4-FFF2-40B4-BE49-F238E27FC236}">
                <a16:creationId xmlns:a16="http://schemas.microsoft.com/office/drawing/2014/main" id="{D5A56DEE-FD43-6A01-5CAF-25A88E32C247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1B84C090-2EBD-E4F5-DFAF-593F57EF2009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C1E863E-D329-2E41-1A45-46C810D6C493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7" name="Graphic 37">
            <a:extLst>
              <a:ext uri="{FF2B5EF4-FFF2-40B4-BE49-F238E27FC236}">
                <a16:creationId xmlns:a16="http://schemas.microsoft.com/office/drawing/2014/main" id="{787A3E4A-41E0-49E3-90EF-268364362E04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FBC86D0-A33B-900F-D0AA-4A2E2DD7C75B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FFE787B0-CCC6-0493-A09E-3AD4C674610F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D30FF09B-0305-F710-9A82-E62A559DB3DD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" name="Graphic 37">
            <a:extLst>
              <a:ext uri="{FF2B5EF4-FFF2-40B4-BE49-F238E27FC236}">
                <a16:creationId xmlns:a16="http://schemas.microsoft.com/office/drawing/2014/main" id="{E3A4874A-97AC-0C74-1F6F-526D1A3F9E31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B1DE678-65DD-7863-A7A1-8BD87B34B76E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07262925-8C03-4B61-47D8-F69EB3495C36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265DC6F1-030A-C6D6-E953-796DE86E1DD5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5" name="Graphic 37">
            <a:extLst>
              <a:ext uri="{FF2B5EF4-FFF2-40B4-BE49-F238E27FC236}">
                <a16:creationId xmlns:a16="http://schemas.microsoft.com/office/drawing/2014/main" id="{14A3351C-2458-65B4-17BB-1D05CF4C3F89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09F8E1D-D4B5-1E72-206E-DE9272769CB7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DB5BA532-9CEC-6B2C-D555-732CA6E3E644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18EBB296-7A48-794C-F6AB-FC80E812039C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9" name="Graphic 37">
            <a:extLst>
              <a:ext uri="{FF2B5EF4-FFF2-40B4-BE49-F238E27FC236}">
                <a16:creationId xmlns:a16="http://schemas.microsoft.com/office/drawing/2014/main" id="{BB07E9C9-9A2B-916D-8484-6F280C6F68A2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6D64B42-6069-CF41-AC7D-F8118036B673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B4D7B857-FBD5-5C1C-CD85-1BB6C6ABDBE1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2" name="Graphic 37">
              <a:extLst>
                <a:ext uri="{FF2B5EF4-FFF2-40B4-BE49-F238E27FC236}">
                  <a16:creationId xmlns:a16="http://schemas.microsoft.com/office/drawing/2014/main" id="{173ED01A-F4E1-A5F4-BDE0-8AB4BF087CDA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61956FF1-8CD9-2563-F502-DCBF1E27431F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65ABE9F6-10BA-96DF-6B19-68B95BDE1E3F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D2588B56-C589-28A4-263D-5CD214007B38}"/>
              </a:ext>
            </a:extLst>
          </p:cNvPr>
          <p:cNvSpPr/>
          <p:nvPr/>
        </p:nvSpPr>
        <p:spPr>
          <a:xfrm rot="19619408">
            <a:off x="1117291" y="5146804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C06FA992-8C9D-DD52-ECDA-9FDDD29BE9F1}"/>
              </a:ext>
            </a:extLst>
          </p:cNvPr>
          <p:cNvSpPr/>
          <p:nvPr/>
        </p:nvSpPr>
        <p:spPr>
          <a:xfrm>
            <a:off x="771791" y="528417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DA956F52-3350-CC41-0D01-2DBFACCF09D3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49DBD839-B965-E543-898C-605365D796FA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92656A51-CD62-FB77-D34A-365615B6A2FF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hlinkClick r:id="rId2" action="ppaction://hlinksldjump"/>
            <a:extLst>
              <a:ext uri="{FF2B5EF4-FFF2-40B4-BE49-F238E27FC236}">
                <a16:creationId xmlns:a16="http://schemas.microsoft.com/office/drawing/2014/main" id="{2D25B0ED-616F-6C07-CF05-C057FA2C6715}"/>
              </a:ext>
            </a:extLst>
          </p:cNvPr>
          <p:cNvSpPr/>
          <p:nvPr/>
        </p:nvSpPr>
        <p:spPr>
          <a:xfrm>
            <a:off x="636224" y="5167330"/>
            <a:ext cx="1596159" cy="943904"/>
          </a:xfrm>
          <a:custGeom>
            <a:avLst/>
            <a:gdLst>
              <a:gd name="connsiteX0" fmla="*/ 1023370 w 1596159"/>
              <a:gd name="connsiteY0" fmla="*/ 181904 h 943904"/>
              <a:gd name="connsiteX1" fmla="*/ 1023370 w 1596159"/>
              <a:gd name="connsiteY1" fmla="*/ 181904 h 943904"/>
              <a:gd name="connsiteX2" fmla="*/ 1004320 w 1596159"/>
              <a:gd name="connsiteY2" fmla="*/ 39029 h 943904"/>
              <a:gd name="connsiteX3" fmla="*/ 975745 w 1596159"/>
              <a:gd name="connsiteY3" fmla="*/ 929 h 943904"/>
              <a:gd name="connsiteX4" fmla="*/ 851920 w 1596159"/>
              <a:gd name="connsiteY4" fmla="*/ 19979 h 943904"/>
              <a:gd name="connsiteX5" fmla="*/ 804295 w 1596159"/>
              <a:gd name="connsiteY5" fmla="*/ 77129 h 943904"/>
              <a:gd name="connsiteX6" fmla="*/ 766195 w 1596159"/>
              <a:gd name="connsiteY6" fmla="*/ 143804 h 943904"/>
              <a:gd name="connsiteX7" fmla="*/ 718570 w 1596159"/>
              <a:gd name="connsiteY7" fmla="*/ 153329 h 943904"/>
              <a:gd name="connsiteX8" fmla="*/ 642370 w 1596159"/>
              <a:gd name="connsiteY8" fmla="*/ 124754 h 943904"/>
              <a:gd name="connsiteX9" fmla="*/ 604270 w 1596159"/>
              <a:gd name="connsiteY9" fmla="*/ 96179 h 943904"/>
              <a:gd name="connsiteX10" fmla="*/ 461395 w 1596159"/>
              <a:gd name="connsiteY10" fmla="*/ 48554 h 943904"/>
              <a:gd name="connsiteX11" fmla="*/ 356620 w 1596159"/>
              <a:gd name="connsiteY11" fmla="*/ 58079 h 943904"/>
              <a:gd name="connsiteX12" fmla="*/ 413770 w 1596159"/>
              <a:gd name="connsiteY12" fmla="*/ 181904 h 943904"/>
              <a:gd name="connsiteX13" fmla="*/ 432820 w 1596159"/>
              <a:gd name="connsiteY13" fmla="*/ 220004 h 943904"/>
              <a:gd name="connsiteX14" fmla="*/ 289945 w 1596159"/>
              <a:gd name="connsiteY14" fmla="*/ 210479 h 943904"/>
              <a:gd name="connsiteX15" fmla="*/ 232795 w 1596159"/>
              <a:gd name="connsiteY15" fmla="*/ 191429 h 943904"/>
              <a:gd name="connsiteX16" fmla="*/ 128020 w 1596159"/>
              <a:gd name="connsiteY16" fmla="*/ 172379 h 943904"/>
              <a:gd name="connsiteX17" fmla="*/ 118495 w 1596159"/>
              <a:gd name="connsiteY17" fmla="*/ 210479 h 943904"/>
              <a:gd name="connsiteX18" fmla="*/ 137545 w 1596159"/>
              <a:gd name="connsiteY18" fmla="*/ 248579 h 943904"/>
              <a:gd name="connsiteX19" fmla="*/ 213745 w 1596159"/>
              <a:gd name="connsiteY19" fmla="*/ 315254 h 943904"/>
              <a:gd name="connsiteX20" fmla="*/ 261370 w 1596159"/>
              <a:gd name="connsiteY20" fmla="*/ 372404 h 943904"/>
              <a:gd name="connsiteX21" fmla="*/ 270895 w 1596159"/>
              <a:gd name="connsiteY21" fmla="*/ 400979 h 943904"/>
              <a:gd name="connsiteX22" fmla="*/ 242320 w 1596159"/>
              <a:gd name="connsiteY22" fmla="*/ 410504 h 943904"/>
              <a:gd name="connsiteX23" fmla="*/ 99445 w 1596159"/>
              <a:gd name="connsiteY23" fmla="*/ 496229 h 943904"/>
              <a:gd name="connsiteX24" fmla="*/ 32770 w 1596159"/>
              <a:gd name="connsiteY24" fmla="*/ 543854 h 943904"/>
              <a:gd name="connsiteX25" fmla="*/ 4195 w 1596159"/>
              <a:gd name="connsiteY25" fmla="*/ 610529 h 943904"/>
              <a:gd name="connsiteX26" fmla="*/ 89920 w 1596159"/>
              <a:gd name="connsiteY26" fmla="*/ 934379 h 943904"/>
              <a:gd name="connsiteX27" fmla="*/ 128020 w 1596159"/>
              <a:gd name="connsiteY27" fmla="*/ 943904 h 943904"/>
              <a:gd name="connsiteX28" fmla="*/ 337570 w 1596159"/>
              <a:gd name="connsiteY28" fmla="*/ 934379 h 943904"/>
              <a:gd name="connsiteX29" fmla="*/ 442345 w 1596159"/>
              <a:gd name="connsiteY29" fmla="*/ 915329 h 943904"/>
              <a:gd name="connsiteX30" fmla="*/ 470920 w 1596159"/>
              <a:gd name="connsiteY30" fmla="*/ 905804 h 943904"/>
              <a:gd name="connsiteX31" fmla="*/ 499495 w 1596159"/>
              <a:gd name="connsiteY31" fmla="*/ 886754 h 943904"/>
              <a:gd name="connsiteX32" fmla="*/ 509020 w 1596159"/>
              <a:gd name="connsiteY32" fmla="*/ 858179 h 943904"/>
              <a:gd name="connsiteX33" fmla="*/ 585220 w 1596159"/>
              <a:gd name="connsiteY33" fmla="*/ 781979 h 943904"/>
              <a:gd name="connsiteX34" fmla="*/ 613795 w 1596159"/>
              <a:gd name="connsiteY34" fmla="*/ 762929 h 943904"/>
              <a:gd name="connsiteX35" fmla="*/ 651895 w 1596159"/>
              <a:gd name="connsiteY35" fmla="*/ 753404 h 943904"/>
              <a:gd name="connsiteX36" fmla="*/ 680470 w 1596159"/>
              <a:gd name="connsiteY36" fmla="*/ 743879 h 943904"/>
              <a:gd name="connsiteX37" fmla="*/ 918595 w 1596159"/>
              <a:gd name="connsiteY37" fmla="*/ 781979 h 943904"/>
              <a:gd name="connsiteX38" fmla="*/ 966220 w 1596159"/>
              <a:gd name="connsiteY38" fmla="*/ 801029 h 943904"/>
              <a:gd name="connsiteX39" fmla="*/ 1051945 w 1596159"/>
              <a:gd name="connsiteY39" fmla="*/ 820079 h 943904"/>
              <a:gd name="connsiteX40" fmla="*/ 1175770 w 1596159"/>
              <a:gd name="connsiteY40" fmla="*/ 829604 h 943904"/>
              <a:gd name="connsiteX41" fmla="*/ 1251970 w 1596159"/>
              <a:gd name="connsiteY41" fmla="*/ 781979 h 943904"/>
              <a:gd name="connsiteX42" fmla="*/ 1280545 w 1596159"/>
              <a:gd name="connsiteY42" fmla="*/ 715304 h 943904"/>
              <a:gd name="connsiteX43" fmla="*/ 1394845 w 1596159"/>
              <a:gd name="connsiteY43" fmla="*/ 705779 h 943904"/>
              <a:gd name="connsiteX44" fmla="*/ 1566295 w 1596159"/>
              <a:gd name="connsiteY44" fmla="*/ 715304 h 943904"/>
              <a:gd name="connsiteX45" fmla="*/ 1594870 w 1596159"/>
              <a:gd name="connsiteY45" fmla="*/ 705779 h 943904"/>
              <a:gd name="connsiteX46" fmla="*/ 1566295 w 1596159"/>
              <a:gd name="connsiteY46" fmla="*/ 553379 h 943904"/>
              <a:gd name="connsiteX47" fmla="*/ 1528195 w 1596159"/>
              <a:gd name="connsiteY47" fmla="*/ 496229 h 943904"/>
              <a:gd name="connsiteX48" fmla="*/ 1518670 w 1596159"/>
              <a:gd name="connsiteY48" fmla="*/ 467654 h 943904"/>
              <a:gd name="connsiteX49" fmla="*/ 1480570 w 1596159"/>
              <a:gd name="connsiteY49" fmla="*/ 458129 h 943904"/>
              <a:gd name="connsiteX50" fmla="*/ 1385320 w 1596159"/>
              <a:gd name="connsiteY50" fmla="*/ 448604 h 943904"/>
              <a:gd name="connsiteX51" fmla="*/ 1337695 w 1596159"/>
              <a:gd name="connsiteY51" fmla="*/ 420029 h 943904"/>
              <a:gd name="connsiteX52" fmla="*/ 1299595 w 1596159"/>
              <a:gd name="connsiteY52" fmla="*/ 353354 h 943904"/>
              <a:gd name="connsiteX53" fmla="*/ 1309120 w 1596159"/>
              <a:gd name="connsiteY53" fmla="*/ 305729 h 943904"/>
              <a:gd name="connsiteX54" fmla="*/ 1309120 w 1596159"/>
              <a:gd name="connsiteY54" fmla="*/ 239054 h 943904"/>
              <a:gd name="connsiteX55" fmla="*/ 1261495 w 1596159"/>
              <a:gd name="connsiteY55" fmla="*/ 200954 h 943904"/>
              <a:gd name="connsiteX56" fmla="*/ 1156720 w 1596159"/>
              <a:gd name="connsiteY56" fmla="*/ 210479 h 943904"/>
              <a:gd name="connsiteX57" fmla="*/ 1128145 w 1596159"/>
              <a:gd name="connsiteY57" fmla="*/ 220004 h 943904"/>
              <a:gd name="connsiteX58" fmla="*/ 1061470 w 1596159"/>
              <a:gd name="connsiteY58" fmla="*/ 210479 h 943904"/>
              <a:gd name="connsiteX59" fmla="*/ 1023370 w 1596159"/>
              <a:gd name="connsiteY59" fmla="*/ 181904 h 943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1596159" h="943904">
                <a:moveTo>
                  <a:pt x="1023370" y="181904"/>
                </a:moveTo>
                <a:lnTo>
                  <a:pt x="1023370" y="181904"/>
                </a:lnTo>
                <a:cubicBezTo>
                  <a:pt x="1017020" y="134279"/>
                  <a:pt x="1016548" y="85494"/>
                  <a:pt x="1004320" y="39029"/>
                </a:cubicBezTo>
                <a:cubicBezTo>
                  <a:pt x="1000280" y="23677"/>
                  <a:pt x="991497" y="2898"/>
                  <a:pt x="975745" y="929"/>
                </a:cubicBezTo>
                <a:cubicBezTo>
                  <a:pt x="934307" y="-4251"/>
                  <a:pt x="893195" y="13629"/>
                  <a:pt x="851920" y="19979"/>
                </a:cubicBezTo>
                <a:cubicBezTo>
                  <a:pt x="825653" y="46246"/>
                  <a:pt x="821976" y="46187"/>
                  <a:pt x="804295" y="77129"/>
                </a:cubicBezTo>
                <a:cubicBezTo>
                  <a:pt x="801312" y="82349"/>
                  <a:pt x="776040" y="138178"/>
                  <a:pt x="766195" y="143804"/>
                </a:cubicBezTo>
                <a:cubicBezTo>
                  <a:pt x="752139" y="151836"/>
                  <a:pt x="734445" y="150154"/>
                  <a:pt x="718570" y="153329"/>
                </a:cubicBezTo>
                <a:cubicBezTo>
                  <a:pt x="682002" y="144187"/>
                  <a:pt x="675576" y="145508"/>
                  <a:pt x="642370" y="124754"/>
                </a:cubicBezTo>
                <a:cubicBezTo>
                  <a:pt x="628908" y="116340"/>
                  <a:pt x="618656" y="102892"/>
                  <a:pt x="604270" y="96179"/>
                </a:cubicBezTo>
                <a:cubicBezTo>
                  <a:pt x="542866" y="67524"/>
                  <a:pt x="515936" y="62189"/>
                  <a:pt x="461395" y="48554"/>
                </a:cubicBezTo>
                <a:cubicBezTo>
                  <a:pt x="426470" y="51729"/>
                  <a:pt x="378527" y="30695"/>
                  <a:pt x="356620" y="58079"/>
                </a:cubicBezTo>
                <a:cubicBezTo>
                  <a:pt x="331836" y="89059"/>
                  <a:pt x="397891" y="156498"/>
                  <a:pt x="413770" y="181904"/>
                </a:cubicBezTo>
                <a:cubicBezTo>
                  <a:pt x="421295" y="193945"/>
                  <a:pt x="446655" y="216811"/>
                  <a:pt x="432820" y="220004"/>
                </a:cubicBezTo>
                <a:cubicBezTo>
                  <a:pt x="386312" y="230737"/>
                  <a:pt x="337570" y="213654"/>
                  <a:pt x="289945" y="210479"/>
                </a:cubicBezTo>
                <a:cubicBezTo>
                  <a:pt x="270895" y="204129"/>
                  <a:pt x="252674" y="194269"/>
                  <a:pt x="232795" y="191429"/>
                </a:cubicBezTo>
                <a:cubicBezTo>
                  <a:pt x="153161" y="180053"/>
                  <a:pt x="187900" y="187349"/>
                  <a:pt x="128020" y="172379"/>
                </a:cubicBezTo>
                <a:cubicBezTo>
                  <a:pt x="124845" y="185079"/>
                  <a:pt x="116871" y="197489"/>
                  <a:pt x="118495" y="210479"/>
                </a:cubicBezTo>
                <a:cubicBezTo>
                  <a:pt x="120256" y="224568"/>
                  <a:pt x="130500" y="236251"/>
                  <a:pt x="137545" y="248579"/>
                </a:cubicBezTo>
                <a:cubicBezTo>
                  <a:pt x="164941" y="296522"/>
                  <a:pt x="155779" y="270169"/>
                  <a:pt x="213745" y="315254"/>
                </a:cubicBezTo>
                <a:cubicBezTo>
                  <a:pt x="230980" y="328659"/>
                  <a:pt x="251364" y="352392"/>
                  <a:pt x="261370" y="372404"/>
                </a:cubicBezTo>
                <a:cubicBezTo>
                  <a:pt x="265860" y="381384"/>
                  <a:pt x="267720" y="391454"/>
                  <a:pt x="270895" y="400979"/>
                </a:cubicBezTo>
                <a:cubicBezTo>
                  <a:pt x="261370" y="404154"/>
                  <a:pt x="250929" y="405338"/>
                  <a:pt x="242320" y="410504"/>
                </a:cubicBezTo>
                <a:cubicBezTo>
                  <a:pt x="89003" y="502494"/>
                  <a:pt x="178184" y="469983"/>
                  <a:pt x="99445" y="496229"/>
                </a:cubicBezTo>
                <a:cubicBezTo>
                  <a:pt x="77220" y="512104"/>
                  <a:pt x="52083" y="524541"/>
                  <a:pt x="32770" y="543854"/>
                </a:cubicBezTo>
                <a:cubicBezTo>
                  <a:pt x="21000" y="555624"/>
                  <a:pt x="9887" y="593452"/>
                  <a:pt x="4195" y="610529"/>
                </a:cubicBezTo>
                <a:cubicBezTo>
                  <a:pt x="19328" y="829954"/>
                  <a:pt x="-50142" y="857981"/>
                  <a:pt x="89920" y="934379"/>
                </a:cubicBezTo>
                <a:cubicBezTo>
                  <a:pt x="101412" y="940648"/>
                  <a:pt x="115320" y="940729"/>
                  <a:pt x="128020" y="943904"/>
                </a:cubicBezTo>
                <a:cubicBezTo>
                  <a:pt x="197870" y="940729"/>
                  <a:pt x="267814" y="939190"/>
                  <a:pt x="337570" y="934379"/>
                </a:cubicBezTo>
                <a:cubicBezTo>
                  <a:pt x="373135" y="931926"/>
                  <a:pt x="408161" y="925096"/>
                  <a:pt x="442345" y="915329"/>
                </a:cubicBezTo>
                <a:cubicBezTo>
                  <a:pt x="451999" y="912571"/>
                  <a:pt x="461940" y="910294"/>
                  <a:pt x="470920" y="905804"/>
                </a:cubicBezTo>
                <a:cubicBezTo>
                  <a:pt x="481159" y="900684"/>
                  <a:pt x="489970" y="893104"/>
                  <a:pt x="499495" y="886754"/>
                </a:cubicBezTo>
                <a:cubicBezTo>
                  <a:pt x="502670" y="877229"/>
                  <a:pt x="504039" y="866896"/>
                  <a:pt x="509020" y="858179"/>
                </a:cubicBezTo>
                <a:cubicBezTo>
                  <a:pt x="530461" y="820658"/>
                  <a:pt x="549956" y="808427"/>
                  <a:pt x="585220" y="781979"/>
                </a:cubicBezTo>
                <a:cubicBezTo>
                  <a:pt x="594378" y="775110"/>
                  <a:pt x="603273" y="767438"/>
                  <a:pt x="613795" y="762929"/>
                </a:cubicBezTo>
                <a:cubicBezTo>
                  <a:pt x="625827" y="757772"/>
                  <a:pt x="639308" y="757000"/>
                  <a:pt x="651895" y="753404"/>
                </a:cubicBezTo>
                <a:cubicBezTo>
                  <a:pt x="661549" y="750646"/>
                  <a:pt x="670945" y="747054"/>
                  <a:pt x="680470" y="743879"/>
                </a:cubicBezTo>
                <a:cubicBezTo>
                  <a:pt x="759845" y="756579"/>
                  <a:pt x="839771" y="766214"/>
                  <a:pt x="918595" y="781979"/>
                </a:cubicBezTo>
                <a:cubicBezTo>
                  <a:pt x="935361" y="785332"/>
                  <a:pt x="949780" y="796332"/>
                  <a:pt x="966220" y="801029"/>
                </a:cubicBezTo>
                <a:cubicBezTo>
                  <a:pt x="994366" y="809071"/>
                  <a:pt x="1022941" y="816124"/>
                  <a:pt x="1051945" y="820079"/>
                </a:cubicBezTo>
                <a:cubicBezTo>
                  <a:pt x="1092962" y="825672"/>
                  <a:pt x="1134495" y="826429"/>
                  <a:pt x="1175770" y="829604"/>
                </a:cubicBezTo>
                <a:cubicBezTo>
                  <a:pt x="1212440" y="814936"/>
                  <a:pt x="1229789" y="815250"/>
                  <a:pt x="1251970" y="781979"/>
                </a:cubicBezTo>
                <a:cubicBezTo>
                  <a:pt x="1260452" y="769256"/>
                  <a:pt x="1264830" y="720917"/>
                  <a:pt x="1280545" y="715304"/>
                </a:cubicBezTo>
                <a:cubicBezTo>
                  <a:pt x="1316550" y="702445"/>
                  <a:pt x="1356745" y="708954"/>
                  <a:pt x="1394845" y="705779"/>
                </a:cubicBezTo>
                <a:cubicBezTo>
                  <a:pt x="1451995" y="708954"/>
                  <a:pt x="1509057" y="715304"/>
                  <a:pt x="1566295" y="715304"/>
                </a:cubicBezTo>
                <a:cubicBezTo>
                  <a:pt x="1576335" y="715304"/>
                  <a:pt x="1593074" y="715657"/>
                  <a:pt x="1594870" y="705779"/>
                </a:cubicBezTo>
                <a:cubicBezTo>
                  <a:pt x="1600987" y="672134"/>
                  <a:pt x="1584334" y="589457"/>
                  <a:pt x="1566295" y="553379"/>
                </a:cubicBezTo>
                <a:cubicBezTo>
                  <a:pt x="1556056" y="532901"/>
                  <a:pt x="1535435" y="517949"/>
                  <a:pt x="1528195" y="496229"/>
                </a:cubicBezTo>
                <a:cubicBezTo>
                  <a:pt x="1525020" y="486704"/>
                  <a:pt x="1526510" y="473926"/>
                  <a:pt x="1518670" y="467654"/>
                </a:cubicBezTo>
                <a:cubicBezTo>
                  <a:pt x="1508448" y="459476"/>
                  <a:pt x="1493529" y="459980"/>
                  <a:pt x="1480570" y="458129"/>
                </a:cubicBezTo>
                <a:cubicBezTo>
                  <a:pt x="1448982" y="453616"/>
                  <a:pt x="1417070" y="451779"/>
                  <a:pt x="1385320" y="448604"/>
                </a:cubicBezTo>
                <a:cubicBezTo>
                  <a:pt x="1369445" y="439079"/>
                  <a:pt x="1351751" y="432077"/>
                  <a:pt x="1337695" y="420029"/>
                </a:cubicBezTo>
                <a:cubicBezTo>
                  <a:pt x="1325915" y="409932"/>
                  <a:pt x="1304978" y="364120"/>
                  <a:pt x="1299595" y="353354"/>
                </a:cubicBezTo>
                <a:cubicBezTo>
                  <a:pt x="1302770" y="337479"/>
                  <a:pt x="1305608" y="321533"/>
                  <a:pt x="1309120" y="305729"/>
                </a:cubicBezTo>
                <a:cubicBezTo>
                  <a:pt x="1314261" y="282596"/>
                  <a:pt x="1328015" y="261098"/>
                  <a:pt x="1309120" y="239054"/>
                </a:cubicBezTo>
                <a:cubicBezTo>
                  <a:pt x="1295889" y="223618"/>
                  <a:pt x="1277370" y="213654"/>
                  <a:pt x="1261495" y="200954"/>
                </a:cubicBezTo>
                <a:cubicBezTo>
                  <a:pt x="1226570" y="204129"/>
                  <a:pt x="1191437" y="205519"/>
                  <a:pt x="1156720" y="210479"/>
                </a:cubicBezTo>
                <a:cubicBezTo>
                  <a:pt x="1146781" y="211899"/>
                  <a:pt x="1138185" y="220004"/>
                  <a:pt x="1128145" y="220004"/>
                </a:cubicBezTo>
                <a:cubicBezTo>
                  <a:pt x="1105694" y="220004"/>
                  <a:pt x="1083747" y="213264"/>
                  <a:pt x="1061470" y="210479"/>
                </a:cubicBezTo>
                <a:cubicBezTo>
                  <a:pt x="1058320" y="210085"/>
                  <a:pt x="1029720" y="186666"/>
                  <a:pt x="1023370" y="181904"/>
                </a:cubicBezTo>
                <a:close/>
              </a:path>
            </a:pathLst>
          </a:cu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59BD5774-4454-405C-DEA3-8A6AEFEE7EAA}"/>
              </a:ext>
            </a:extLst>
          </p:cNvPr>
          <p:cNvSpPr txBox="1"/>
          <p:nvPr/>
        </p:nvSpPr>
        <p:spPr>
          <a:xfrm>
            <a:off x="1336410" y="2106034"/>
            <a:ext cx="439256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bg1"/>
                </a:solidFill>
                <a:latin typeface="Ink Free" panose="03080402000500000000" pitchFamily="66" charset="0"/>
              </a:rPr>
              <a:t>Click on the objects to complete your snowman </a:t>
            </a:r>
          </a:p>
        </p:txBody>
      </p:sp>
    </p:spTree>
    <p:extLst>
      <p:ext uri="{BB962C8B-B14F-4D97-AF65-F5344CB8AC3E}">
        <p14:creationId xmlns:p14="http://schemas.microsoft.com/office/powerpoint/2010/main" val="194154552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>
        <p159:morph option="byObject"/>
      </p:transition>
    </mc:Choice>
    <mc:Fallback xmlns="">
      <p:transition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98179" y="5763501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310F8D90-F3F9-AEBC-DF6B-3C80EFB6F74B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E88BB4F9-27E1-0ECD-174A-4559A34840A4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3D178FFE-793D-3083-A210-5E496C7F7F3E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DFCDD9B3-EFA7-9023-79DD-14CCDB05F0D4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EC8FA628-6103-3218-8E63-87B68B4F639E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A06730D6-8CD8-3D53-BE88-06F98FB5DC97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16B3F027-BD69-56A6-522C-B2F9D7481FD2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B2335B37-8D6E-9BE7-BCE6-F1EAD44F0360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9FD641BB-F216-7A69-30A2-1E5EF3F21F71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42DC0A11-9A50-BAB2-F721-7FB6BAE9BF51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05A0DFC2-E024-D5C6-2743-1D9DC07EED47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87FCE429-8544-F363-E10F-7BFBAF77C209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88C5C758-4A65-E6A3-8D0C-17A5FCE55CF7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B95F0742-4A96-ADB4-CE7D-DCF8479A39D7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42C86050-C708-303F-9110-4495BE3A4CC4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AFC1C69F-03E9-D2E2-5035-931B6AF410E0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7161B461-3C96-A27A-84F4-0FB3FF8F2926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005FD6A7-2AD4-0E02-BF68-ECBFF11FF7DD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57C63F38-E902-7E30-32B6-6D1933B39F85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3D69ED90-3282-5583-1EE6-52C5344F7C5E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2C12DA40-C657-1450-E9D9-E2332AB7E335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6DDB7653-735C-5076-A3B0-6EF25C15353C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846FE843-56A5-072C-7524-72A83CB1F065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FC3D532F-10E6-CF67-7327-32F3F791DCB1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A82B7F16-7EC5-86D7-D941-E6AEAAC58B61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49EC14B2-56E7-A882-E93A-4E0EC6748788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6B717BF0-282D-2D20-C9F6-CA93AB2496A0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7D29526B-20E3-1661-DEBD-994FFD60BAE0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2FC24F13-96B0-7858-08BD-EAF662A1BB52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64D03529-5EFF-9E8B-912E-2257276BD3E6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E59F4643-B5EA-7447-3211-1000704F2263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BE36FCFC-A1DC-D6C2-3EC8-BD1D7F601F20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D74B5BC4-375B-842A-7858-F3C74D9CBA3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770DDA69-A83E-0F46-5450-6BF2E1A3EB93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B4776F83-43BC-5381-38C2-8D407C439F55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41EEE0CE-94E4-1D84-DB3A-203D12A57F98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98DAFA6D-BB08-3387-9A9A-ED4E82DBCEF2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259C2693-54EC-17A8-7DA4-59A99DE93ABE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9E0CDB82-9419-5CF7-F455-C1AA33985325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824C3C7D-B4F8-E5E7-03E8-E36A9D74B0C5}"/>
              </a:ext>
            </a:extLst>
          </p:cNvPr>
          <p:cNvSpPr/>
          <p:nvPr/>
        </p:nvSpPr>
        <p:spPr>
          <a:xfrm>
            <a:off x="3134415" y="5620542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ACE25AC1-1693-AA00-AF87-98C49C0FCF59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84F97DD6-1B12-06C0-EF93-B547757ED192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EFD50703-C17D-B47A-591F-D08CE05B051C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52368959-51D2-9C9F-6704-E7F1868858B2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CACF1FB2-3D2F-6916-39F4-48F80A4D6701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D3A5EFCA-DBF0-E18E-B87E-613230FF81E6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C23B9CC3-BBE1-C84E-250A-396B05721533}"/>
              </a:ext>
            </a:extLst>
          </p:cNvPr>
          <p:cNvSpPr/>
          <p:nvPr/>
        </p:nvSpPr>
        <p:spPr>
          <a:xfrm>
            <a:off x="3536742" y="572670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31" name="Graphic 37">
            <a:extLst>
              <a:ext uri="{FF2B5EF4-FFF2-40B4-BE49-F238E27FC236}">
                <a16:creationId xmlns:a16="http://schemas.microsoft.com/office/drawing/2014/main" id="{23D599C8-C1C1-FA79-72FB-0281C981853E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7DCA5DDB-F81D-41B9-39A8-937E3C73A80D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894E74BE-C4E1-C405-ED76-D55E8AE9E9B4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4" name="Graphic 37">
            <a:extLst>
              <a:ext uri="{FF2B5EF4-FFF2-40B4-BE49-F238E27FC236}">
                <a16:creationId xmlns:a16="http://schemas.microsoft.com/office/drawing/2014/main" id="{19873444-CB53-77E0-5CBF-4A0E9EEAE6C7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52253B96-69A9-C96F-FBB0-518CE6289C30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376C3828-A3E6-94B6-0424-A0480B11625E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518861F8-634B-24FA-34FA-AA9471F524F1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8" name="Graphic 37">
            <a:extLst>
              <a:ext uri="{FF2B5EF4-FFF2-40B4-BE49-F238E27FC236}">
                <a16:creationId xmlns:a16="http://schemas.microsoft.com/office/drawing/2014/main" id="{5F369163-9620-714F-21E7-68C346E3EB5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8C924379-4C6D-2E51-7D75-2834C8C73AF0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2843B838-B99F-3E4D-263D-4B21D94332F5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592ED10B-081F-77D9-A62D-F42ED8E96F8E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2" name="Graphic 37">
            <a:extLst>
              <a:ext uri="{FF2B5EF4-FFF2-40B4-BE49-F238E27FC236}">
                <a16:creationId xmlns:a16="http://schemas.microsoft.com/office/drawing/2014/main" id="{B9F2F050-7B82-DCC1-9D1B-0FBEB2C66D1C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F6FB3D8D-68E9-E822-875C-31B6632A9470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2CD1CF33-DB59-A7A8-FBB0-C741C64A93CB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BDA4C89E-E9F8-19CF-D664-96B68C243FBF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6" name="Graphic 37">
            <a:extLst>
              <a:ext uri="{FF2B5EF4-FFF2-40B4-BE49-F238E27FC236}">
                <a16:creationId xmlns:a16="http://schemas.microsoft.com/office/drawing/2014/main" id="{61F84774-DEDF-547D-E216-40E70E353785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1C23465D-9368-6C74-D951-E390698040F5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E6A9BCA4-E3B1-01DA-826C-113815A6E001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9" name="Graphic 37">
              <a:extLst>
                <a:ext uri="{FF2B5EF4-FFF2-40B4-BE49-F238E27FC236}">
                  <a16:creationId xmlns:a16="http://schemas.microsoft.com/office/drawing/2014/main" id="{7C917157-4712-A046-3B0F-3AC3452F22BC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3EF90CF4-E0FF-649C-3773-C0F4A841D0F9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0B5DB2EB-A7A3-61EF-399A-20F5DD4D18BC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935114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25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98179" y="5763501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182CF223-7606-67ED-5443-1172C5E93E25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B2014DE9-35A0-0AEA-2A04-CD82E2968F61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0496ECDD-D813-7E7B-AB3E-A0361BD49C2D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07F98160-6B13-31BD-1C55-5BE33E315D43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CC0B5E8A-C4A2-86E2-2A64-D662F4AD9FE4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F51E8466-BF14-31E7-CBDF-1F893B0BCDBD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E3CF6646-A1E6-46F0-F62A-43AB6DEBB30E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44AAF7CE-4113-45A9-7BCE-EDB29874DB5D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7ADA8CD4-6C2B-0BD0-B413-BE41A6289A51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BA4D3E6F-3F4C-ADAB-12F8-908C8788774B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1C460352-F24B-9B7F-44C0-BC205AEC87E9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46BEF34A-BA7F-ECFD-941E-95E643EE7259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C351C5FA-68B4-26D7-D461-DFB4D43511E0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24155BA3-BB2A-871B-AC5A-8537A30A7B38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9D007A9E-5DB4-2DA5-574F-C2E7134F0B17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9F104F2A-078A-8C29-9CCF-96A02952BE93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34C84CF4-AF39-E75B-635F-821B770E558B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43C8F853-FAB9-0C72-EBF3-94351FA331B9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87796C2B-5B9D-B72E-643E-958FFAFBB49C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887B6CCA-E1B6-B822-34B2-D1A0DFD71263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1A7288D-20CE-F1B2-3155-D9D9C86B227D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2FFDA835-C047-9B9B-7FF3-B2DD73AAEEF3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AAD68396-E922-7C7D-BD81-9D6611DA7090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C88AA202-06C1-CFBC-B536-0ADB565C3239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A9D07628-2A52-7F34-F2E2-CA2BDCCCF827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A1B80A13-F2A4-8BAA-3E87-BDAD808A0145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B6D8C7F0-5C02-61F5-F827-87B3DE5C3104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E3A172F6-F9EB-908C-3645-4CD26FBCC2AC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E2C22DAA-BF90-94EB-3879-B665871C551B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C5F5CD50-0E81-2406-0D9F-9EF2E16094F0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6FBA820D-18C8-C1E2-892E-5ADBE51CB760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D7954639-2159-9F4B-571A-DBB378C948B7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05E7B026-13D8-89A3-54D3-65ED5C2EA33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5C2203E8-1F3D-7012-AF21-E324ED88D197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AE2A06FE-2A36-1D81-4FDC-8EAE8F9667AE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5D7A3681-F36B-FD9D-9688-4A4601155668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0BDE89E7-25F0-4428-E77E-D366ACF8D74A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2C3BF293-209F-E316-D1AB-FD52B4B48E25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16D9794C-9994-E1FC-CC55-35F2533082E5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55C1A429-D0D2-8E5D-7622-49E7ACF25FE4}"/>
              </a:ext>
            </a:extLst>
          </p:cNvPr>
          <p:cNvSpPr/>
          <p:nvPr/>
        </p:nvSpPr>
        <p:spPr>
          <a:xfrm>
            <a:off x="3134415" y="5620542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FC487ED4-2A40-C308-BEEF-F053FB69396C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AE08639E-7233-5687-6110-F3A997C54F4E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6D11A05C-7932-3DA0-E78E-9C74AB73540B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D14F321F-1DF6-73DD-6687-4E6CACDD64AB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9285897C-6065-B3A9-39C6-F37E423FD9F9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4BB979AF-4BD3-A50F-0E65-EA1AD8475C9A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8D08DD6C-FD07-05C7-1E75-C9ABFBD2E139}"/>
              </a:ext>
            </a:extLst>
          </p:cNvPr>
          <p:cNvSpPr/>
          <p:nvPr/>
        </p:nvSpPr>
        <p:spPr>
          <a:xfrm>
            <a:off x="3536742" y="572670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31" name="Graphic 37">
            <a:extLst>
              <a:ext uri="{FF2B5EF4-FFF2-40B4-BE49-F238E27FC236}">
                <a16:creationId xmlns:a16="http://schemas.microsoft.com/office/drawing/2014/main" id="{09DF865A-A153-D756-E0BB-F1FEF6D989A1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41B700C7-1D23-8E9E-3686-84B14F4C7A95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E6C3B19-7883-C60F-E732-C5D156B3BFE2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4" name="Graphic 37">
            <a:extLst>
              <a:ext uri="{FF2B5EF4-FFF2-40B4-BE49-F238E27FC236}">
                <a16:creationId xmlns:a16="http://schemas.microsoft.com/office/drawing/2014/main" id="{0CD1D8CD-33A8-1A14-0B78-A657C4AB8797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1CE9A751-F56C-99CF-4250-8008D129CE0F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B0FB09EF-F8D2-0673-06BC-840D2257AE5A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E7251C4-A0FE-D55E-FEE2-5A92907E4613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8" name="Graphic 37">
            <a:extLst>
              <a:ext uri="{FF2B5EF4-FFF2-40B4-BE49-F238E27FC236}">
                <a16:creationId xmlns:a16="http://schemas.microsoft.com/office/drawing/2014/main" id="{C4AE01F3-62E3-FFB8-3DB7-489033F62E6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A6EB5894-35D9-2678-4DB6-AB68A7B240DA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886EA08-5606-57AF-93D2-ED8925F74EC6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E2F8D07-A42B-D45E-577C-C87A9AB5D313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2" name="Graphic 37">
            <a:extLst>
              <a:ext uri="{FF2B5EF4-FFF2-40B4-BE49-F238E27FC236}">
                <a16:creationId xmlns:a16="http://schemas.microsoft.com/office/drawing/2014/main" id="{9CC72CA2-D9CD-D199-D4CF-CFCE8754C9C1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601641AB-7190-165F-F5E8-551F2622D9B5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6D00049-F8CE-F051-C207-C842E7A462F1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EF9BC200-A0FF-475B-A7B1-128A76E8E20A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6" name="Graphic 37">
            <a:extLst>
              <a:ext uri="{FF2B5EF4-FFF2-40B4-BE49-F238E27FC236}">
                <a16:creationId xmlns:a16="http://schemas.microsoft.com/office/drawing/2014/main" id="{774F114D-8CF4-C1FB-BC6E-FDD9B0099AFF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C6DB54AA-5152-1468-C82B-A895D9E04735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B68EB256-2C23-5289-7933-90242EDB20E4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9" name="Graphic 37">
              <a:extLst>
                <a:ext uri="{FF2B5EF4-FFF2-40B4-BE49-F238E27FC236}">
                  <a16:creationId xmlns:a16="http://schemas.microsoft.com/office/drawing/2014/main" id="{A5A032D9-06B6-638C-0851-677115F39165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63893CDA-53CF-58DD-535E-4E707D84ABAC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AD87FA7E-3820-9173-D449-FBB4CDA3B7D6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9544295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25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C85FEE05-A7CC-DA38-D47C-29A58E32728D}"/>
              </a:ext>
            </a:extLst>
          </p:cNvPr>
          <p:cNvSpPr/>
          <p:nvPr/>
        </p:nvSpPr>
        <p:spPr>
          <a:xfrm>
            <a:off x="3134415" y="5620542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3D37E2D0-E5D4-5643-4F92-AC99E98891E4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4BC60F7F-1E76-D2D0-5C38-674E7B4743F6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2444C7D6-15CB-BECB-3F94-89BD650ED987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4424C99C-07B5-2515-2113-3F0830368C3D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4522F644-20C4-D29D-7BA3-6DCE5C2D3457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95C942D4-2251-B2A2-7F3A-FBB5920F74B9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A217FDF9-C923-55F1-05E0-AAB30495F7DC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C4E06E46-E8CC-7F76-7999-F332D7AA2346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CAEACF70-4BD5-CB55-E0FF-1A71464F6983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E554ED71-0C68-CE84-4D85-5389305B3A52}"/>
              </a:ext>
            </a:extLst>
          </p:cNvPr>
          <p:cNvSpPr/>
          <p:nvPr/>
        </p:nvSpPr>
        <p:spPr>
          <a:xfrm>
            <a:off x="3536742" y="572670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" name="Graphic 37">
            <a:extLst>
              <a:ext uri="{FF2B5EF4-FFF2-40B4-BE49-F238E27FC236}">
                <a16:creationId xmlns:a16="http://schemas.microsoft.com/office/drawing/2014/main" id="{C59B8D22-7EEF-8510-DC55-7E1C0B9EE50E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74BC147-3C3D-9718-2EF9-462CE238BEF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8DB2F81B-40C3-8D71-91F1-348C048377D3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" name="Graphic 37">
            <a:extLst>
              <a:ext uri="{FF2B5EF4-FFF2-40B4-BE49-F238E27FC236}">
                <a16:creationId xmlns:a16="http://schemas.microsoft.com/office/drawing/2014/main" id="{B730489A-FAC0-2AD5-A547-B63B12837B5B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2D4037F9-1709-080C-9A6D-E38B31DD4CB5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887124F-EFC6-0988-D38D-6841F6B36140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5522F1D4-3BA4-E926-FDB5-DB214C3CFDDD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" name="Graphic 37">
            <a:extLst>
              <a:ext uri="{FF2B5EF4-FFF2-40B4-BE49-F238E27FC236}">
                <a16:creationId xmlns:a16="http://schemas.microsoft.com/office/drawing/2014/main" id="{747B7124-F7C3-C0A1-2D4B-06B5B0ACA0AC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0436E9B-23A2-7A5F-9CDB-3C032F367341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C6AD84D-6FEA-63BF-B8D7-0B2E21E47C4B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607AED9C-7226-222B-0D81-EED27A4E52B5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2" name="Graphic 37">
            <a:extLst>
              <a:ext uri="{FF2B5EF4-FFF2-40B4-BE49-F238E27FC236}">
                <a16:creationId xmlns:a16="http://schemas.microsoft.com/office/drawing/2014/main" id="{CB2E45CD-DF6F-9A3E-F112-7995440A76E2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15BD8EB-D597-1CED-B0E8-479A91CF9FC8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046CFB0-EABE-08DB-CCA6-01DDC3D771EF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6F080E96-7DF0-F037-7AA9-C522418EE981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6" name="Graphic 37">
            <a:extLst>
              <a:ext uri="{FF2B5EF4-FFF2-40B4-BE49-F238E27FC236}">
                <a16:creationId xmlns:a16="http://schemas.microsoft.com/office/drawing/2014/main" id="{CBBE2C16-47B7-0E0A-93E8-D6FC7840BFA4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19EEAF4D-A194-1EC6-8B4C-3DDD81CE33B1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845FF076-BEC4-B58B-3421-E4BB11A51707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" name="Graphic 37">
              <a:extLst>
                <a:ext uri="{FF2B5EF4-FFF2-40B4-BE49-F238E27FC236}">
                  <a16:creationId xmlns:a16="http://schemas.microsoft.com/office/drawing/2014/main" id="{8155159B-2655-8274-F9EC-13B5C4BD5E15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0FEF1876-3517-3EFB-0F36-572960D1D41B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DDF3BD44-458E-7900-8045-68FEDF8EA441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1135647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25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C85FEE05-A7CC-DA38-D47C-29A58E32728D}"/>
              </a:ext>
            </a:extLst>
          </p:cNvPr>
          <p:cNvSpPr/>
          <p:nvPr/>
        </p:nvSpPr>
        <p:spPr>
          <a:xfrm>
            <a:off x="3536742" y="572670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3D37E2D0-E5D4-5643-4F92-AC99E98891E4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4BC60F7F-1E76-D2D0-5C38-674E7B4743F6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2444C7D6-15CB-BECB-3F94-89BD650ED987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40832514-8FB6-158B-E334-0978F8CBEBA1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86D3784A-4711-3F1A-75DE-BD9AE507411C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E5A147F2-4875-6D7E-C2FD-10E66E9FFB52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EB9A018B-2F19-0EF8-7347-887D4CFFC5A6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A080227C-A085-AC06-B27D-0CD603AE51B5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D27D7F22-86CC-51A8-1B85-9E8BE1CF3C78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" name="Graphic 37">
            <a:extLst>
              <a:ext uri="{FF2B5EF4-FFF2-40B4-BE49-F238E27FC236}">
                <a16:creationId xmlns:a16="http://schemas.microsoft.com/office/drawing/2014/main" id="{78191B8D-175C-6B00-A8E2-433B122C8293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BABBCAD-00C5-BE3C-C880-8B5B50D0AFD7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9EE2A47-9624-17D6-D45B-DB03F54427C0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" name="Graphic 37">
            <a:extLst>
              <a:ext uri="{FF2B5EF4-FFF2-40B4-BE49-F238E27FC236}">
                <a16:creationId xmlns:a16="http://schemas.microsoft.com/office/drawing/2014/main" id="{A81C3FBA-A723-9F2B-347D-157F44B770ED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B5F91948-01A5-893F-EAF8-DCF54FB5033B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162DF3E-05B4-C6ED-3BB7-3D3D2B1CE745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AA56C84-3C0F-919B-DFEB-5C677D31C339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" name="Graphic 37">
            <a:extLst>
              <a:ext uri="{FF2B5EF4-FFF2-40B4-BE49-F238E27FC236}">
                <a16:creationId xmlns:a16="http://schemas.microsoft.com/office/drawing/2014/main" id="{9E30259C-2E37-FB80-CBAC-37138592CA2F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AF67593-A6E7-43D3-D5A8-0C4C8AFD1F7F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89015DA-CD08-48D6-D943-CF9E1DE9877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FD6024C9-5430-FA25-1D74-E260116CDB60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2" name="Graphic 37">
            <a:extLst>
              <a:ext uri="{FF2B5EF4-FFF2-40B4-BE49-F238E27FC236}">
                <a16:creationId xmlns:a16="http://schemas.microsoft.com/office/drawing/2014/main" id="{3A1AB476-2B90-3C90-C288-4D2B8F29A7C5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6F94677-7C78-2B4D-8C10-10C19164D718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089049EC-F0B5-3C7C-563A-45ABA51988C1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E57BB367-FBA7-4DA9-36C1-51BE4418AEAA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6" name="Graphic 37">
            <a:extLst>
              <a:ext uri="{FF2B5EF4-FFF2-40B4-BE49-F238E27FC236}">
                <a16:creationId xmlns:a16="http://schemas.microsoft.com/office/drawing/2014/main" id="{62F374CA-721F-1084-F7AC-5BB095BAAD16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3066CD0-B3C2-068C-35BE-0D9C62FBB789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7A7F3D56-4F84-E2F7-7F1F-F46A7B125543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" name="Graphic 37">
              <a:extLst>
                <a:ext uri="{FF2B5EF4-FFF2-40B4-BE49-F238E27FC236}">
                  <a16:creationId xmlns:a16="http://schemas.microsoft.com/office/drawing/2014/main" id="{8E2CC5D6-B805-E9C0-7B7D-C3A604DBC14D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5683F4FB-8AA7-B385-D521-B9DC94F5BC95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27D6C2A0-A3C1-E3FA-B482-9AF7AA22B021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1839011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D5CF8963-BC9C-0D1B-1757-CF5CA362481D}"/>
              </a:ext>
            </a:extLst>
          </p:cNvPr>
          <p:cNvSpPr/>
          <p:nvPr/>
        </p:nvSpPr>
        <p:spPr>
          <a:xfrm>
            <a:off x="3194555" y="5650712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3D37E2D0-E5D4-5643-4F92-AC99E98891E4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4BC60F7F-1E76-D2D0-5C38-674E7B4743F6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2444C7D6-15CB-BECB-3F94-89BD650ED987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18CD1FEF-E865-34AC-47C8-079C60EE6407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EE35407E-8E96-7719-EEFB-E2E455FB25DE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C848A5EC-621B-F2A4-230B-17F5D3EF8934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D286ABE3-AD04-200D-5BD2-D94265DBF1DE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5FB826F5-2873-5C89-8CF0-BFD2E53C1068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2" name="Graphic 37">
            <a:extLst>
              <a:ext uri="{FF2B5EF4-FFF2-40B4-BE49-F238E27FC236}">
                <a16:creationId xmlns:a16="http://schemas.microsoft.com/office/drawing/2014/main" id="{BEDF0EDD-2B6D-28C5-8C62-5DB7688C53DC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7335E119-59CE-AAB7-DE8E-5BC61595535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B9D76C03-5951-F259-91BB-59702C09F979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" name="Graphic 37">
            <a:extLst>
              <a:ext uri="{FF2B5EF4-FFF2-40B4-BE49-F238E27FC236}">
                <a16:creationId xmlns:a16="http://schemas.microsoft.com/office/drawing/2014/main" id="{012FB554-8C74-B6D7-F84B-E9BBB1B1BF0E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B38F60F3-7F4A-03AE-559A-96C8C2F488C2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AB9F437C-B00A-F376-253A-36BE5509B460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2FCAD929-39E1-E56B-859F-6EB94C07DF48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" name="Graphic 37">
            <a:extLst>
              <a:ext uri="{FF2B5EF4-FFF2-40B4-BE49-F238E27FC236}">
                <a16:creationId xmlns:a16="http://schemas.microsoft.com/office/drawing/2014/main" id="{F8852130-6B43-8CB2-1B5C-639E26C38AE5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4810F057-0A21-C43C-C6A9-763143342820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5DEF2408-F159-344F-7B1C-924BA7E57AB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4CE95F85-CB8F-4C40-1030-0CD312574CCC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2" name="Graphic 37">
            <a:extLst>
              <a:ext uri="{FF2B5EF4-FFF2-40B4-BE49-F238E27FC236}">
                <a16:creationId xmlns:a16="http://schemas.microsoft.com/office/drawing/2014/main" id="{096DF6CC-F877-86C9-E80B-C01691EAEA8B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C76F02E5-EF81-AB38-01DA-2FAABC4083F8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BE38E2E2-8EC4-084B-8B25-4C7A97F69EAE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E0B8C7EB-3BD5-F724-F79A-906C653B637F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6" name="Graphic 37">
            <a:extLst>
              <a:ext uri="{FF2B5EF4-FFF2-40B4-BE49-F238E27FC236}">
                <a16:creationId xmlns:a16="http://schemas.microsoft.com/office/drawing/2014/main" id="{DE087DA9-B321-B44B-EA58-27CE391462AC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3975197-613E-A9F9-3DE2-39ED9CD21CC1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2C1E47A6-0116-DD67-EA70-50ADF8694C3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" name="Graphic 37">
              <a:extLst>
                <a:ext uri="{FF2B5EF4-FFF2-40B4-BE49-F238E27FC236}">
                  <a16:creationId xmlns:a16="http://schemas.microsoft.com/office/drawing/2014/main" id="{0ECEED04-8D38-E04F-CFE8-6F008529717A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75C5EA5D-5FFA-E648-22EF-39FFFBBF53C3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06802EE4-B78F-11BD-0C82-926C21A45197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9009257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1FBC2FB6-99BE-864B-E9B8-3D12BFE4CCFE}"/>
              </a:ext>
            </a:extLst>
          </p:cNvPr>
          <p:cNvSpPr/>
          <p:nvPr/>
        </p:nvSpPr>
        <p:spPr>
          <a:xfrm>
            <a:off x="3438064" y="5607736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3D37E2D0-E5D4-5643-4F92-AC99E98891E4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4BC60F7F-1E76-D2D0-5C38-674E7B4743F6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2444C7D6-15CB-BECB-3F94-89BD650ED987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66745CC9-9877-7799-B54A-90B0AC178A30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F602509-5AC3-11A7-E5BD-1F8F118AF075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120229ED-B5C3-8A00-DC8A-3CDB4A4C170A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99E30B3E-DCA3-FEBB-CF70-47C12384C654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B939E98B-3158-8DEF-A7F8-9AAD6C92E807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2" name="Graphic 37">
            <a:extLst>
              <a:ext uri="{FF2B5EF4-FFF2-40B4-BE49-F238E27FC236}">
                <a16:creationId xmlns:a16="http://schemas.microsoft.com/office/drawing/2014/main" id="{D8FDAAE3-C9F1-7184-8ACC-FB7005DDF8C2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C184F4C-A4AC-C941-6A5A-549B73D7311A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3EADD69-6879-E23D-C80E-25FAEACFF737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" name="Graphic 37">
            <a:extLst>
              <a:ext uri="{FF2B5EF4-FFF2-40B4-BE49-F238E27FC236}">
                <a16:creationId xmlns:a16="http://schemas.microsoft.com/office/drawing/2014/main" id="{1165211C-9038-B61F-838B-8946A112314D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2F2EFD4-0E27-950D-1E5B-0E9841A7B3BA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255329F6-16B6-484A-9D97-E0892D0F3355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FEF96BB-1B1A-F10D-C61E-586352E96D99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" name="Graphic 37">
            <a:extLst>
              <a:ext uri="{FF2B5EF4-FFF2-40B4-BE49-F238E27FC236}">
                <a16:creationId xmlns:a16="http://schemas.microsoft.com/office/drawing/2014/main" id="{7388E4BC-D413-D72E-9FCC-FD45DCDA65C0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FC47ED45-5620-F823-A086-E88781AA868A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42C1D341-0FF6-E9C4-54E4-2FFED0296F81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A74B81B9-855F-1708-9EE0-E7D4161A9ED5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2" name="Graphic 37">
            <a:extLst>
              <a:ext uri="{FF2B5EF4-FFF2-40B4-BE49-F238E27FC236}">
                <a16:creationId xmlns:a16="http://schemas.microsoft.com/office/drawing/2014/main" id="{E687EB19-6EB5-A6F8-CF55-950E26E93472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7802C9A1-B626-9676-0460-C958CCB84E35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BB45AD7F-4BDE-C055-FE29-806F3BA0BA17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F3D3D3C-D050-1215-C48B-56CCDD39C0C4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6" name="Graphic 37">
            <a:extLst>
              <a:ext uri="{FF2B5EF4-FFF2-40B4-BE49-F238E27FC236}">
                <a16:creationId xmlns:a16="http://schemas.microsoft.com/office/drawing/2014/main" id="{BC022A41-B94F-65E9-582B-4D6C94945784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E7757C8-E91C-5F4C-BD4D-E40CDEF848DE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FDD79BD-F308-9745-E7D5-6EFA66DEE6B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" name="Graphic 37">
              <a:extLst>
                <a:ext uri="{FF2B5EF4-FFF2-40B4-BE49-F238E27FC236}">
                  <a16:creationId xmlns:a16="http://schemas.microsoft.com/office/drawing/2014/main" id="{3C75277D-9807-4DF9-6100-BE87EF077C44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99C09C4A-048F-AD53-1C66-5D0F2C7C7DF5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3096CC5A-DC7D-D79F-EF35-D20A1D2BA49D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0297788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6452647-E4EF-9EBA-56F9-1F142D1A74F8}"/>
              </a:ext>
            </a:extLst>
          </p:cNvPr>
          <p:cNvSpPr/>
          <p:nvPr/>
        </p:nvSpPr>
        <p:spPr>
          <a:xfrm>
            <a:off x="3149401" y="5749818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3D37E2D0-E5D4-5643-4F92-AC99E98891E4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4BC60F7F-1E76-D2D0-5C38-674E7B4743F6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2444C7D6-15CB-BECB-3F94-89BD650ED987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66745CC9-9877-7799-B54A-90B0AC178A30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648BB0D-B384-D7F8-1100-26E14DEFEBBA}"/>
              </a:ext>
            </a:extLst>
          </p:cNvPr>
          <p:cNvSpPr/>
          <p:nvPr/>
        </p:nvSpPr>
        <p:spPr>
          <a:xfrm>
            <a:off x="8053129" y="3333833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941BB842-C507-AAA2-7080-065E981F5E57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A1BAD44D-2B6F-D02C-4436-B90532217098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41D65F62-0286-7B1F-83BA-9442B523FC93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3" name="Graphic 37">
            <a:extLst>
              <a:ext uri="{FF2B5EF4-FFF2-40B4-BE49-F238E27FC236}">
                <a16:creationId xmlns:a16="http://schemas.microsoft.com/office/drawing/2014/main" id="{68975525-5F5B-2BCF-6751-5AE9C128C431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25BB491C-1126-5C10-2540-82F15D120FBD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37042B8-CE57-055F-43F9-3B804F298BB9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" name="Graphic 37">
            <a:extLst>
              <a:ext uri="{FF2B5EF4-FFF2-40B4-BE49-F238E27FC236}">
                <a16:creationId xmlns:a16="http://schemas.microsoft.com/office/drawing/2014/main" id="{204C4641-3958-B93D-FFE2-EF4EF29A83AA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F8F3D04-E2F8-11B1-FE1A-779BAB33E8C9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576C5FBD-031B-628E-9BB3-D0FE4317FF7A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B6B9505-62C5-B5D3-BB37-096BC3EEAB4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" name="Graphic 37">
            <a:extLst>
              <a:ext uri="{FF2B5EF4-FFF2-40B4-BE49-F238E27FC236}">
                <a16:creationId xmlns:a16="http://schemas.microsoft.com/office/drawing/2014/main" id="{6445E2C6-91E6-7DE8-DB4F-0E2C075FE0F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5D8A365F-1821-4130-2D29-5C57B1CFB4CD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39250DB-5595-A794-9958-4431D3A92872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3F69192-3AE9-83E2-64EF-B3E9E4C719C6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2" name="Graphic 37">
            <a:extLst>
              <a:ext uri="{FF2B5EF4-FFF2-40B4-BE49-F238E27FC236}">
                <a16:creationId xmlns:a16="http://schemas.microsoft.com/office/drawing/2014/main" id="{281BB564-558C-896A-39BC-E01ABE393632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B28A0F4-5583-E357-2E88-66547ADFA2A0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4EC4349-6540-8AC9-82DC-028F207DD8B2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07696A77-CEB2-2DFF-C5DA-8B785DE64160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6" name="Graphic 37">
            <a:extLst>
              <a:ext uri="{FF2B5EF4-FFF2-40B4-BE49-F238E27FC236}">
                <a16:creationId xmlns:a16="http://schemas.microsoft.com/office/drawing/2014/main" id="{1A04E0CF-CB79-3BAC-368B-4945BEBE6B9F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888DD1B3-15A9-320D-DCDE-ECB32C00B63A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9838DD9B-6A2C-7EAE-9181-47DB7FC53703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" name="Graphic 37">
              <a:extLst>
                <a:ext uri="{FF2B5EF4-FFF2-40B4-BE49-F238E27FC236}">
                  <a16:creationId xmlns:a16="http://schemas.microsoft.com/office/drawing/2014/main" id="{5F9131DE-3406-8F6A-E7ED-DCB0F30A4CC3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BB188CC9-2F1C-0029-0386-3D4C093E409C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0D24EEE6-1001-857D-6861-D122B60A68CF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6898730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19E98BA2-131D-E799-EFD1-6D5181AC8FB1}"/>
              </a:ext>
            </a:extLst>
          </p:cNvPr>
          <p:cNvSpPr/>
          <p:nvPr/>
        </p:nvSpPr>
        <p:spPr>
          <a:xfrm>
            <a:off x="3451009" y="5639282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3D37E2D0-E5D4-5643-4F92-AC99E98891E4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4BC60F7F-1E76-D2D0-5C38-674E7B4743F6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2444C7D6-15CB-BECB-3F94-89BD650ED987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66745CC9-9877-7799-B54A-90B0AC178A30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648BB0D-B384-D7F8-1100-26E14DEFEBBA}"/>
              </a:ext>
            </a:extLst>
          </p:cNvPr>
          <p:cNvSpPr/>
          <p:nvPr/>
        </p:nvSpPr>
        <p:spPr>
          <a:xfrm>
            <a:off x="8053129" y="3333833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DBC44314-E9EC-625B-0EC5-5B0D18C326E6}"/>
              </a:ext>
            </a:extLst>
          </p:cNvPr>
          <p:cNvSpPr/>
          <p:nvPr/>
        </p:nvSpPr>
        <p:spPr>
          <a:xfrm>
            <a:off x="7987445" y="3352073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C12C31DF-8B51-DA2E-CE59-7DF9E1FE7085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4FE57632-3AA8-C907-6F55-67D6369E7366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4" name="Graphic 37">
            <a:extLst>
              <a:ext uri="{FF2B5EF4-FFF2-40B4-BE49-F238E27FC236}">
                <a16:creationId xmlns:a16="http://schemas.microsoft.com/office/drawing/2014/main" id="{2914601C-705F-C29F-AAE3-39666A92CABD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82E8DC7D-D398-E8E9-941A-685EBF1D8CDC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0E72FB5C-1908-CF1B-CB06-34F475DEEF0E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" name="Graphic 37">
            <a:extLst>
              <a:ext uri="{FF2B5EF4-FFF2-40B4-BE49-F238E27FC236}">
                <a16:creationId xmlns:a16="http://schemas.microsoft.com/office/drawing/2014/main" id="{A2C2B654-9315-8E68-B0BD-456E80480181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470730C-4EF8-7521-9E7D-C028749927DB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79765EE-B058-087B-6AF1-AD76861F6BB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E6FC783-BD31-22FC-B5C3-AEFD32AFA427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" name="Graphic 37">
            <a:extLst>
              <a:ext uri="{FF2B5EF4-FFF2-40B4-BE49-F238E27FC236}">
                <a16:creationId xmlns:a16="http://schemas.microsoft.com/office/drawing/2014/main" id="{18E6A10A-EF57-1AFE-05F4-5811FB83D72C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C11D4B51-DD9C-B479-44D0-5E9B16AEC0D3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E19B359-94A6-7F29-27A1-36DFBFE4CC6C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4794CBE0-BD3A-07CC-7F3F-774F143F988E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2" name="Graphic 37">
            <a:extLst>
              <a:ext uri="{FF2B5EF4-FFF2-40B4-BE49-F238E27FC236}">
                <a16:creationId xmlns:a16="http://schemas.microsoft.com/office/drawing/2014/main" id="{B5FBAEF8-ED68-1DB2-1B29-B4A0FDFAE4A3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D24BA00F-1E4A-2F0E-B81B-94283A486286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ED814B8-2764-80FC-0E80-BAC2D6BD8C3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6E3A7BD-F767-DBF3-4214-98D6D76C8405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6" name="Graphic 37">
            <a:extLst>
              <a:ext uri="{FF2B5EF4-FFF2-40B4-BE49-F238E27FC236}">
                <a16:creationId xmlns:a16="http://schemas.microsoft.com/office/drawing/2014/main" id="{119CCC2D-77C4-AFF6-0C96-EB255336637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8FE1A04-FF35-234F-24FB-A2DB32E68DEA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9E46502F-D519-85ED-C43F-25BC79A61B6E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" name="Graphic 37">
              <a:extLst>
                <a:ext uri="{FF2B5EF4-FFF2-40B4-BE49-F238E27FC236}">
                  <a16:creationId xmlns:a16="http://schemas.microsoft.com/office/drawing/2014/main" id="{66C80077-8014-F840-9059-0215B69EE2B4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B7E6D298-8607-B839-8663-254FF6501B9E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1DDF7F5F-7F48-1B05-CFEB-42CCAFFB7ADE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9308819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2CD5D6A1-E7B7-CA39-0042-51509F18F497}"/>
              </a:ext>
            </a:extLst>
          </p:cNvPr>
          <p:cNvSpPr/>
          <p:nvPr/>
        </p:nvSpPr>
        <p:spPr>
          <a:xfrm>
            <a:off x="3033157" y="568636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3D37E2D0-E5D4-5643-4F92-AC99E98891E4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4BC60F7F-1E76-D2D0-5C38-674E7B4743F6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2444C7D6-15CB-BECB-3F94-89BD650ED987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66745CC9-9877-7799-B54A-90B0AC178A30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648BB0D-B384-D7F8-1100-26E14DEFEBBA}"/>
              </a:ext>
            </a:extLst>
          </p:cNvPr>
          <p:cNvSpPr/>
          <p:nvPr/>
        </p:nvSpPr>
        <p:spPr>
          <a:xfrm>
            <a:off x="8053129" y="3333833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DBC44314-E9EC-625B-0EC5-5B0D18C326E6}"/>
              </a:ext>
            </a:extLst>
          </p:cNvPr>
          <p:cNvSpPr/>
          <p:nvPr/>
        </p:nvSpPr>
        <p:spPr>
          <a:xfrm>
            <a:off x="7987445" y="3352073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8FB87EF7-4EE9-8041-9CE5-99A8B1F2EADE}"/>
              </a:ext>
            </a:extLst>
          </p:cNvPr>
          <p:cNvSpPr/>
          <p:nvPr/>
        </p:nvSpPr>
        <p:spPr>
          <a:xfrm>
            <a:off x="7921545" y="3345788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9AE98352-5C3D-A3FF-310C-8FBFF610A7C6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5" name="Graphic 37">
            <a:extLst>
              <a:ext uri="{FF2B5EF4-FFF2-40B4-BE49-F238E27FC236}">
                <a16:creationId xmlns:a16="http://schemas.microsoft.com/office/drawing/2014/main" id="{D5BC12EA-43E4-09D8-01BD-4DAC756C9EFD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59CAFE36-5959-1E3C-157B-6A2D1A0828D1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78C0B248-FBF7-6B67-533E-D1471818C4FC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" name="Graphic 37">
            <a:extLst>
              <a:ext uri="{FF2B5EF4-FFF2-40B4-BE49-F238E27FC236}">
                <a16:creationId xmlns:a16="http://schemas.microsoft.com/office/drawing/2014/main" id="{A93D5EBD-F1DF-1953-BAA6-6FD46B34EEF4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E4EAA6D-5F7B-58E3-0AB6-CF00528A128F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EF5D19CE-355C-D458-6E9A-11CAB3309E4C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FE5E213-FA57-3D16-BFD1-86260B0EB4BB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" name="Graphic 37">
            <a:extLst>
              <a:ext uri="{FF2B5EF4-FFF2-40B4-BE49-F238E27FC236}">
                <a16:creationId xmlns:a16="http://schemas.microsoft.com/office/drawing/2014/main" id="{33B6B13C-FC7C-0C03-D40D-B4329BE17A83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04927701-C318-E995-5CB4-D4FF9DC1B2D5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0BCBD5E-0781-EC77-152C-1142E60552A8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4C03078A-D20B-0FB8-80FE-0FBFD88A5E3B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2" name="Graphic 37">
            <a:extLst>
              <a:ext uri="{FF2B5EF4-FFF2-40B4-BE49-F238E27FC236}">
                <a16:creationId xmlns:a16="http://schemas.microsoft.com/office/drawing/2014/main" id="{AFFE223A-3056-8380-0D5D-E2BA81DBCAC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79181083-0A1E-1EC8-81C0-AAF123C629B4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FED872C-6467-B686-448D-E25963656A3C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0A1822E7-60CE-C40A-CBCC-10E0A8CE164A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6" name="Graphic 37">
            <a:extLst>
              <a:ext uri="{FF2B5EF4-FFF2-40B4-BE49-F238E27FC236}">
                <a16:creationId xmlns:a16="http://schemas.microsoft.com/office/drawing/2014/main" id="{DFE618F1-6B95-04AF-2139-C5E1B9B143E8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D022B681-014A-0AB8-4353-DC5EE9C1B5E0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8A59E71-A93E-28B9-7CD4-322A192D70B5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" name="Graphic 37">
              <a:extLst>
                <a:ext uri="{FF2B5EF4-FFF2-40B4-BE49-F238E27FC236}">
                  <a16:creationId xmlns:a16="http://schemas.microsoft.com/office/drawing/2014/main" id="{B36C3E43-1B27-0285-D37E-EDF917FA42FB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CB5A251A-6B48-60C4-2D2E-1F69B21B4531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61C1AE85-6F79-F609-73D3-3B73E6D4AB0F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3865420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D8F9E44E-F6BF-EE01-C88C-AC503BD71622}"/>
              </a:ext>
            </a:extLst>
          </p:cNvPr>
          <p:cNvSpPr/>
          <p:nvPr/>
        </p:nvSpPr>
        <p:spPr>
          <a:xfrm>
            <a:off x="3380430" y="556151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3D37E2D0-E5D4-5643-4F92-AC99E98891E4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4BC60F7F-1E76-D2D0-5C38-674E7B4743F6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2444C7D6-15CB-BECB-3F94-89BD650ED987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66745CC9-9877-7799-B54A-90B0AC178A30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648BB0D-B384-D7F8-1100-26E14DEFEBBA}"/>
              </a:ext>
            </a:extLst>
          </p:cNvPr>
          <p:cNvSpPr/>
          <p:nvPr/>
        </p:nvSpPr>
        <p:spPr>
          <a:xfrm>
            <a:off x="8053129" y="3333833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DBC44314-E9EC-625B-0EC5-5B0D18C326E6}"/>
              </a:ext>
            </a:extLst>
          </p:cNvPr>
          <p:cNvSpPr/>
          <p:nvPr/>
        </p:nvSpPr>
        <p:spPr>
          <a:xfrm>
            <a:off x="7987445" y="3352073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8FB87EF7-4EE9-8041-9CE5-99A8B1F2EADE}"/>
              </a:ext>
            </a:extLst>
          </p:cNvPr>
          <p:cNvSpPr/>
          <p:nvPr/>
        </p:nvSpPr>
        <p:spPr>
          <a:xfrm>
            <a:off x="7921545" y="3345788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2C303FBF-CCF1-18D7-FB93-E223170E7703}"/>
              </a:ext>
            </a:extLst>
          </p:cNvPr>
          <p:cNvSpPr/>
          <p:nvPr/>
        </p:nvSpPr>
        <p:spPr>
          <a:xfrm>
            <a:off x="7861617" y="3312291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1" name="Graphic 37">
            <a:extLst>
              <a:ext uri="{FF2B5EF4-FFF2-40B4-BE49-F238E27FC236}">
                <a16:creationId xmlns:a16="http://schemas.microsoft.com/office/drawing/2014/main" id="{F3DA668B-FC3C-3D02-A3A7-6479DE82DD82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A7650462-098D-4FBB-7147-33660A2F39B9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A497BE8B-29B9-8B83-D4D5-B5B8A22EB4BC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" name="Graphic 37">
            <a:extLst>
              <a:ext uri="{FF2B5EF4-FFF2-40B4-BE49-F238E27FC236}">
                <a16:creationId xmlns:a16="http://schemas.microsoft.com/office/drawing/2014/main" id="{182526B6-50D2-7073-2705-0657C0DA83A2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E40A1F0-34D4-FC78-9B49-C6BDD9261B89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ED20FDD3-BE9A-CF4F-B4AE-695031AA6167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DCE1C095-46D1-0158-B179-82A0F2243CB3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" name="Graphic 37">
            <a:extLst>
              <a:ext uri="{FF2B5EF4-FFF2-40B4-BE49-F238E27FC236}">
                <a16:creationId xmlns:a16="http://schemas.microsoft.com/office/drawing/2014/main" id="{4FD3DAB7-E80F-4E0A-9694-ED241D5DEF96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0A211BD0-60E9-DB2A-2AB0-5B6EA56F704D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9CE790B-F425-8F47-E004-0AAE809B1A15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6813EA90-FF7B-EAEA-B46B-9CFF2148D8D0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2" name="Graphic 37">
            <a:extLst>
              <a:ext uri="{FF2B5EF4-FFF2-40B4-BE49-F238E27FC236}">
                <a16:creationId xmlns:a16="http://schemas.microsoft.com/office/drawing/2014/main" id="{60045C8F-51EE-5669-7613-641B414FF0AE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C7E07C06-BE0F-3194-CEE8-00E00157CEB6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B7FBA8B1-E3F5-432E-65B3-5412D5FB38E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76C46D6F-E6CF-8DB9-1A60-0A6F49476F6F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6" name="Graphic 37">
            <a:extLst>
              <a:ext uri="{FF2B5EF4-FFF2-40B4-BE49-F238E27FC236}">
                <a16:creationId xmlns:a16="http://schemas.microsoft.com/office/drawing/2014/main" id="{D5B044BC-8ED7-7DB5-7113-AB73707501C4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4272DD64-48DD-6DF8-A7DF-4113ABA364C1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EDB63E8-BB3C-A10C-1659-491E4EC2B51E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" name="Graphic 37">
              <a:extLst>
                <a:ext uri="{FF2B5EF4-FFF2-40B4-BE49-F238E27FC236}">
                  <a16:creationId xmlns:a16="http://schemas.microsoft.com/office/drawing/2014/main" id="{363277D0-5221-10C1-9B50-636F61CB0E8B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3A67D6B6-B9BB-4036-38D0-70F9643B2003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65202AC6-6AD9-5951-D940-BB988C672868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124417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3D37E2D0-E5D4-5643-4F92-AC99E98891E4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4BC60F7F-1E76-D2D0-5C38-674E7B4743F6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2444C7D6-15CB-BECB-3F94-89BD650ED987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E5ECD4-14CC-CCD2-5320-13AE4FACDD73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01D768A-E418-E51C-2DE7-C04D600C7ABE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66745CC9-9877-7799-B54A-90B0AC178A30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648BB0D-B384-D7F8-1100-26E14DEFEBBA}"/>
              </a:ext>
            </a:extLst>
          </p:cNvPr>
          <p:cNvSpPr/>
          <p:nvPr/>
        </p:nvSpPr>
        <p:spPr>
          <a:xfrm>
            <a:off x="8053129" y="3333833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DBC44314-E9EC-625B-0EC5-5B0D18C326E6}"/>
              </a:ext>
            </a:extLst>
          </p:cNvPr>
          <p:cNvSpPr/>
          <p:nvPr/>
        </p:nvSpPr>
        <p:spPr>
          <a:xfrm>
            <a:off x="7987445" y="3352073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8FB87EF7-4EE9-8041-9CE5-99A8B1F2EADE}"/>
              </a:ext>
            </a:extLst>
          </p:cNvPr>
          <p:cNvSpPr/>
          <p:nvPr/>
        </p:nvSpPr>
        <p:spPr>
          <a:xfrm>
            <a:off x="7921545" y="3345788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2C303FBF-CCF1-18D7-FB93-E223170E7703}"/>
              </a:ext>
            </a:extLst>
          </p:cNvPr>
          <p:cNvSpPr/>
          <p:nvPr/>
        </p:nvSpPr>
        <p:spPr>
          <a:xfrm>
            <a:off x="7861617" y="3312291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1" name="Graphic 37">
            <a:extLst>
              <a:ext uri="{FF2B5EF4-FFF2-40B4-BE49-F238E27FC236}">
                <a16:creationId xmlns:a16="http://schemas.microsoft.com/office/drawing/2014/main" id="{F3DA668B-FC3C-3D02-A3A7-6479DE82DD82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A7650462-098D-4FBB-7147-33660A2F39B9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A497BE8B-29B9-8B83-D4D5-B5B8A22EB4BC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" name="Graphic 37">
            <a:extLst>
              <a:ext uri="{FF2B5EF4-FFF2-40B4-BE49-F238E27FC236}">
                <a16:creationId xmlns:a16="http://schemas.microsoft.com/office/drawing/2014/main" id="{182526B6-50D2-7073-2705-0657C0DA83A2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E40A1F0-34D4-FC78-9B49-C6BDD9261B89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ED20FDD3-BE9A-CF4F-B4AE-695031AA6167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DCE1C095-46D1-0158-B179-82A0F2243CB3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" name="Graphic 37">
            <a:extLst>
              <a:ext uri="{FF2B5EF4-FFF2-40B4-BE49-F238E27FC236}">
                <a16:creationId xmlns:a16="http://schemas.microsoft.com/office/drawing/2014/main" id="{4FD3DAB7-E80F-4E0A-9694-ED241D5DEF96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0A211BD0-60E9-DB2A-2AB0-5B6EA56F704D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9CE790B-F425-8F47-E004-0AAE809B1A15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6813EA90-FF7B-EAEA-B46B-9CFF2148D8D0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2" name="Graphic 37">
            <a:extLst>
              <a:ext uri="{FF2B5EF4-FFF2-40B4-BE49-F238E27FC236}">
                <a16:creationId xmlns:a16="http://schemas.microsoft.com/office/drawing/2014/main" id="{60045C8F-51EE-5669-7613-641B414FF0AE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C7E07C06-BE0F-3194-CEE8-00E00157CEB6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B7FBA8B1-E3F5-432E-65B3-5412D5FB38E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76C46D6F-E6CF-8DB9-1A60-0A6F49476F6F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6" name="Graphic 37">
            <a:extLst>
              <a:ext uri="{FF2B5EF4-FFF2-40B4-BE49-F238E27FC236}">
                <a16:creationId xmlns:a16="http://schemas.microsoft.com/office/drawing/2014/main" id="{D5B044BC-8ED7-7DB5-7113-AB73707501C4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4272DD64-48DD-6DF8-A7DF-4113ABA364C1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EDB63E8-BB3C-A10C-1659-491E4EC2B51E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" name="Graphic 37">
              <a:extLst>
                <a:ext uri="{FF2B5EF4-FFF2-40B4-BE49-F238E27FC236}">
                  <a16:creationId xmlns:a16="http://schemas.microsoft.com/office/drawing/2014/main" id="{363277D0-5221-10C1-9B50-636F61CB0E8B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3A67D6B6-B9BB-4036-38D0-70F9643B2003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65202AC6-6AD9-5951-D940-BB988C672868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E705F5B6-CE8C-87EB-7954-45FB7051D192}"/>
              </a:ext>
            </a:extLst>
          </p:cNvPr>
          <p:cNvSpPr/>
          <p:nvPr/>
        </p:nvSpPr>
        <p:spPr>
          <a:xfrm>
            <a:off x="7812434" y="326764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9D9044D0-021B-9700-E9D6-CF2E8382DB8D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C7F85DC5-038D-24E7-1098-D4387B816849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D724083E-5DFF-7965-61FB-0677844D388C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6B879B98-84FC-FBF3-B4E1-3124A4B4B195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9BD79B5C-5D3D-6DE6-8A83-A0519ED15247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0BB96B5A-4192-90B9-1EED-C25F786CBE62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499DAAC2-3619-A026-B830-060D41CE9FD9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A33CFEDE-D7C0-7D4E-3AC0-B5C40F9B4480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CD24403D-C56B-8A5C-37AA-0939CE05677D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1F8EE3DC-2139-6EF5-3759-A0A5CD467CB6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0EC181FA-B255-B32F-A34B-E4444B8FA64E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59354C80-D212-0585-BFEB-D02C529899EC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ECD40EB3-68B1-3646-744C-8F11897C494E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D6E9498D-C0C5-170C-497E-137FEB75BD7D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0" name="Freeform: Shape 129">
            <a:extLst>
              <a:ext uri="{FF2B5EF4-FFF2-40B4-BE49-F238E27FC236}">
                <a16:creationId xmlns:a16="http://schemas.microsoft.com/office/drawing/2014/main" id="{24143B80-0BF0-7F6A-C40C-7AFF7247AB10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1" name="Freeform: Shape 130">
            <a:extLst>
              <a:ext uri="{FF2B5EF4-FFF2-40B4-BE49-F238E27FC236}">
                <a16:creationId xmlns:a16="http://schemas.microsoft.com/office/drawing/2014/main" id="{B59A9BB8-9C94-F8CE-A0E4-53F777A07802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2" name="Freeform: Shape 131">
            <a:extLst>
              <a:ext uri="{FF2B5EF4-FFF2-40B4-BE49-F238E27FC236}">
                <a16:creationId xmlns:a16="http://schemas.microsoft.com/office/drawing/2014/main" id="{59699B29-CFB4-D6FA-0C77-8798A3C4A1FD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3" name="Freeform: Shape 132">
            <a:extLst>
              <a:ext uri="{FF2B5EF4-FFF2-40B4-BE49-F238E27FC236}">
                <a16:creationId xmlns:a16="http://schemas.microsoft.com/office/drawing/2014/main" id="{780C563A-9B14-FC4B-6DC0-58088B8B7999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4" name="Freeform: Shape 133">
            <a:extLst>
              <a:ext uri="{FF2B5EF4-FFF2-40B4-BE49-F238E27FC236}">
                <a16:creationId xmlns:a16="http://schemas.microsoft.com/office/drawing/2014/main" id="{F88972E5-C8D9-FE74-0E9E-B5F9F0DB6E1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8D04D6EA-6F41-C40F-EE65-C94645278AB1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6" name="Freeform: Shape 135">
            <a:extLst>
              <a:ext uri="{FF2B5EF4-FFF2-40B4-BE49-F238E27FC236}">
                <a16:creationId xmlns:a16="http://schemas.microsoft.com/office/drawing/2014/main" id="{C642ED51-D3BA-FDCE-2536-E4B9CEC6A2DE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7" name="Freeform: Shape 136">
            <a:extLst>
              <a:ext uri="{FF2B5EF4-FFF2-40B4-BE49-F238E27FC236}">
                <a16:creationId xmlns:a16="http://schemas.microsoft.com/office/drawing/2014/main" id="{51494B75-A76C-0BFB-B7F3-1E2768C1D701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8" name="Freeform: Shape 137">
            <a:extLst>
              <a:ext uri="{FF2B5EF4-FFF2-40B4-BE49-F238E27FC236}">
                <a16:creationId xmlns:a16="http://schemas.microsoft.com/office/drawing/2014/main" id="{EE04E822-05B5-FEC1-1FA8-88F2781B532A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9" name="Freeform: Shape 138">
            <a:extLst>
              <a:ext uri="{FF2B5EF4-FFF2-40B4-BE49-F238E27FC236}">
                <a16:creationId xmlns:a16="http://schemas.microsoft.com/office/drawing/2014/main" id="{01017895-31BA-7A75-A22E-F49A8C8DAA13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0" name="Freeform: Shape 139">
            <a:extLst>
              <a:ext uri="{FF2B5EF4-FFF2-40B4-BE49-F238E27FC236}">
                <a16:creationId xmlns:a16="http://schemas.microsoft.com/office/drawing/2014/main" id="{16C3CA9A-3D84-B1AA-F4B7-477DB28A7A06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1" name="Freeform: Shape 140">
            <a:extLst>
              <a:ext uri="{FF2B5EF4-FFF2-40B4-BE49-F238E27FC236}">
                <a16:creationId xmlns:a16="http://schemas.microsoft.com/office/drawing/2014/main" id="{7EE4BA63-BFC6-FD77-55D4-41EED9971AEE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2" name="Freeform: Shape 141">
            <a:extLst>
              <a:ext uri="{FF2B5EF4-FFF2-40B4-BE49-F238E27FC236}">
                <a16:creationId xmlns:a16="http://schemas.microsoft.com/office/drawing/2014/main" id="{82525643-5CE6-2281-CBA7-E32AD6B8F05A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3" name="Freeform: Shape 142">
            <a:extLst>
              <a:ext uri="{FF2B5EF4-FFF2-40B4-BE49-F238E27FC236}">
                <a16:creationId xmlns:a16="http://schemas.microsoft.com/office/drawing/2014/main" id="{16B12977-AAB3-308E-EEA5-A05F3C3E7418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4" name="Freeform: Shape 143">
            <a:extLst>
              <a:ext uri="{FF2B5EF4-FFF2-40B4-BE49-F238E27FC236}">
                <a16:creationId xmlns:a16="http://schemas.microsoft.com/office/drawing/2014/main" id="{C26A239B-4574-E97F-F5D9-CA3D2C893B68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5" name="Freeform: Shape 144">
            <a:extLst>
              <a:ext uri="{FF2B5EF4-FFF2-40B4-BE49-F238E27FC236}">
                <a16:creationId xmlns:a16="http://schemas.microsoft.com/office/drawing/2014/main" id="{6550C4CF-2930-CA88-A825-AE9B6C9F09D1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6" name="Freeform: Shape 145">
            <a:extLst>
              <a:ext uri="{FF2B5EF4-FFF2-40B4-BE49-F238E27FC236}">
                <a16:creationId xmlns:a16="http://schemas.microsoft.com/office/drawing/2014/main" id="{04C62263-44B1-6B7B-6D29-DB8FEEF24AC4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7" name="Freeform: Shape 146">
            <a:extLst>
              <a:ext uri="{FF2B5EF4-FFF2-40B4-BE49-F238E27FC236}">
                <a16:creationId xmlns:a16="http://schemas.microsoft.com/office/drawing/2014/main" id="{138B6329-0F81-490F-9BC3-11E04BBB021F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8" name="Freeform: Shape 147">
            <a:extLst>
              <a:ext uri="{FF2B5EF4-FFF2-40B4-BE49-F238E27FC236}">
                <a16:creationId xmlns:a16="http://schemas.microsoft.com/office/drawing/2014/main" id="{203E86E6-0BA5-46D7-26F2-113A346C35C1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9" name="Freeform: Shape 148">
            <a:extLst>
              <a:ext uri="{FF2B5EF4-FFF2-40B4-BE49-F238E27FC236}">
                <a16:creationId xmlns:a16="http://schemas.microsoft.com/office/drawing/2014/main" id="{FE8599F3-A20C-ABBC-5860-44003E866162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0" name="Freeform: Shape 149">
            <a:extLst>
              <a:ext uri="{FF2B5EF4-FFF2-40B4-BE49-F238E27FC236}">
                <a16:creationId xmlns:a16="http://schemas.microsoft.com/office/drawing/2014/main" id="{4BB7FBBB-75A5-7AF5-CE36-A76A63343B2D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1" name="Freeform: Shape 150">
            <a:extLst>
              <a:ext uri="{FF2B5EF4-FFF2-40B4-BE49-F238E27FC236}">
                <a16:creationId xmlns:a16="http://schemas.microsoft.com/office/drawing/2014/main" id="{5FC499F1-E031-EA24-33AF-8066CD7044AA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541192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p14:dur="100" advClick="0" advTm="0">
        <p159:morph option="byObject"/>
      </p:transition>
    </mc:Choice>
    <mc:Fallback xmlns="">
      <p:transition advClick="0" advTm="0">
        <p:fade/>
      </p:transition>
    </mc:Fallback>
  </mc:AlternateContent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87148" y="489613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104991" y="577190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12650837" y="3271079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7030396" y="4233074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7862627" y="4237518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5F27DDB1-888D-A03B-356E-57F32ABA267F}"/>
              </a:ext>
            </a:extLst>
          </p:cNvPr>
          <p:cNvSpPr/>
          <p:nvPr/>
        </p:nvSpPr>
        <p:spPr>
          <a:xfrm>
            <a:off x="6731236" y="281609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7266807" y="3425293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8348211" y="4725199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8466385" y="3937862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8263486" y="3463390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7750232" y="3758967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7702861" y="4108232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7717530" y="4453926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00E51D88-D6EB-D2A0-9A70-6D2899D8D715}"/>
              </a:ext>
            </a:extLst>
          </p:cNvPr>
          <p:cNvSpPr/>
          <p:nvPr/>
        </p:nvSpPr>
        <p:spPr>
          <a:xfrm>
            <a:off x="8555016" y="3463864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7700893" y="2629254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8263512" y="3126332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9" name="Freeform: Shape 198">
            <a:extLst>
              <a:ext uri="{FF2B5EF4-FFF2-40B4-BE49-F238E27FC236}">
                <a16:creationId xmlns:a16="http://schemas.microsoft.com/office/drawing/2014/main" id="{ACC1D5B4-258E-7345-4F35-7BB4AB1F7F84}"/>
              </a:ext>
            </a:extLst>
          </p:cNvPr>
          <p:cNvSpPr/>
          <p:nvPr/>
        </p:nvSpPr>
        <p:spPr>
          <a:xfrm>
            <a:off x="8143107" y="2995843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0" name="Freeform: Shape 199">
            <a:extLst>
              <a:ext uri="{FF2B5EF4-FFF2-40B4-BE49-F238E27FC236}">
                <a16:creationId xmlns:a16="http://schemas.microsoft.com/office/drawing/2014/main" id="{9D1C853E-2A29-31DD-D2DE-AABCE80B03B1}"/>
              </a:ext>
            </a:extLst>
          </p:cNvPr>
          <p:cNvSpPr/>
          <p:nvPr/>
        </p:nvSpPr>
        <p:spPr>
          <a:xfrm>
            <a:off x="8128002" y="3284027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1" name="Freeform: Shape 200">
            <a:extLst>
              <a:ext uri="{FF2B5EF4-FFF2-40B4-BE49-F238E27FC236}">
                <a16:creationId xmlns:a16="http://schemas.microsoft.com/office/drawing/2014/main" id="{B57323A9-EF63-BFBB-728B-96AC1A4FB19C}"/>
              </a:ext>
            </a:extLst>
          </p:cNvPr>
          <p:cNvSpPr/>
          <p:nvPr/>
        </p:nvSpPr>
        <p:spPr>
          <a:xfrm>
            <a:off x="8053129" y="3333833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2" name="Freeform: Shape 201">
            <a:extLst>
              <a:ext uri="{FF2B5EF4-FFF2-40B4-BE49-F238E27FC236}">
                <a16:creationId xmlns:a16="http://schemas.microsoft.com/office/drawing/2014/main" id="{A0C550A4-7A8F-1757-9993-F65341E91B52}"/>
              </a:ext>
            </a:extLst>
          </p:cNvPr>
          <p:cNvSpPr/>
          <p:nvPr/>
        </p:nvSpPr>
        <p:spPr>
          <a:xfrm>
            <a:off x="7987445" y="3352073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3" name="Freeform: Shape 202">
            <a:extLst>
              <a:ext uri="{FF2B5EF4-FFF2-40B4-BE49-F238E27FC236}">
                <a16:creationId xmlns:a16="http://schemas.microsoft.com/office/drawing/2014/main" id="{C88A39B1-0D45-F8F8-604E-5E45C1AFB062}"/>
              </a:ext>
            </a:extLst>
          </p:cNvPr>
          <p:cNvSpPr/>
          <p:nvPr/>
        </p:nvSpPr>
        <p:spPr>
          <a:xfrm>
            <a:off x="7921545" y="3345788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4" name="Freeform: Shape 203">
            <a:extLst>
              <a:ext uri="{FF2B5EF4-FFF2-40B4-BE49-F238E27FC236}">
                <a16:creationId xmlns:a16="http://schemas.microsoft.com/office/drawing/2014/main" id="{4AFFB2A4-7164-D5F0-5406-4EF9D3315A0F}"/>
              </a:ext>
            </a:extLst>
          </p:cNvPr>
          <p:cNvSpPr/>
          <p:nvPr/>
        </p:nvSpPr>
        <p:spPr>
          <a:xfrm>
            <a:off x="7861617" y="3312291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5" name="Freeform: Shape 204">
            <a:extLst>
              <a:ext uri="{FF2B5EF4-FFF2-40B4-BE49-F238E27FC236}">
                <a16:creationId xmlns:a16="http://schemas.microsoft.com/office/drawing/2014/main" id="{9F3EAA1C-DEF3-77A0-4D42-82237DFE18AE}"/>
              </a:ext>
            </a:extLst>
          </p:cNvPr>
          <p:cNvSpPr/>
          <p:nvPr/>
        </p:nvSpPr>
        <p:spPr>
          <a:xfrm>
            <a:off x="7812434" y="3267644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6" name="Freeform: Shape 205">
            <a:extLst>
              <a:ext uri="{FF2B5EF4-FFF2-40B4-BE49-F238E27FC236}">
                <a16:creationId xmlns:a16="http://schemas.microsoft.com/office/drawing/2014/main" id="{9AF01685-38B8-4C02-53F5-C04C9B4EC813}"/>
              </a:ext>
            </a:extLst>
          </p:cNvPr>
          <p:cNvSpPr/>
          <p:nvPr/>
        </p:nvSpPr>
        <p:spPr>
          <a:xfrm>
            <a:off x="7832190" y="2934041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37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>
            <a:off x="7422860" y="2984269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12620299" y="575247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12574245" y="3211372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12295422" y="3561298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12449147" y="2501302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581B5B0-28F5-6402-8D3B-A7331BAE6387}"/>
              </a:ext>
            </a:extLst>
          </p:cNvPr>
          <p:cNvSpPr/>
          <p:nvPr/>
        </p:nvSpPr>
        <p:spPr>
          <a:xfrm>
            <a:off x="3442176" y="5572425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176F78B1-1398-6844-09C7-794016DE0DB6}"/>
              </a:ext>
            </a:extLst>
          </p:cNvPr>
          <p:cNvSpPr/>
          <p:nvPr/>
        </p:nvSpPr>
        <p:spPr>
          <a:xfrm>
            <a:off x="3460986" y="5507679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701DFB4-3C7B-ECF8-E252-0C66509BE6A3}"/>
              </a:ext>
            </a:extLst>
          </p:cNvPr>
          <p:cNvSpPr/>
          <p:nvPr/>
        </p:nvSpPr>
        <p:spPr>
          <a:xfrm>
            <a:off x="3522755" y="5512264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C57C3F-D00E-FD44-0CF2-8FE10973DB5B}"/>
              </a:ext>
            </a:extLst>
          </p:cNvPr>
          <p:cNvSpPr/>
          <p:nvPr/>
        </p:nvSpPr>
        <p:spPr>
          <a:xfrm>
            <a:off x="3576139" y="5661366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74EAF1C-53AA-B024-5601-18CCEEE07438}"/>
              </a:ext>
            </a:extLst>
          </p:cNvPr>
          <p:cNvSpPr/>
          <p:nvPr/>
        </p:nvSpPr>
        <p:spPr>
          <a:xfrm>
            <a:off x="3280023" y="5506350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42DD79C6-9951-BFF9-BFDF-BF18B550510C}"/>
              </a:ext>
            </a:extLst>
          </p:cNvPr>
          <p:cNvSpPr/>
          <p:nvPr/>
        </p:nvSpPr>
        <p:spPr>
          <a:xfrm>
            <a:off x="3182602" y="5604629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E0D4C3CC-4022-169D-D00D-669C0794605A}"/>
              </a:ext>
            </a:extLst>
          </p:cNvPr>
          <p:cNvSpPr/>
          <p:nvPr/>
        </p:nvSpPr>
        <p:spPr>
          <a:xfrm>
            <a:off x="3321933" y="5569350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A1CA1D8-ED86-FB2E-8D70-2FF77340AA2D}"/>
              </a:ext>
            </a:extLst>
          </p:cNvPr>
          <p:cNvSpPr/>
          <p:nvPr/>
        </p:nvSpPr>
        <p:spPr>
          <a:xfrm>
            <a:off x="3372688" y="5597348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2636762-DF98-ABFE-B9FC-0F1B9CAECF5A}"/>
              </a:ext>
            </a:extLst>
          </p:cNvPr>
          <p:cNvSpPr/>
          <p:nvPr/>
        </p:nvSpPr>
        <p:spPr>
          <a:xfrm>
            <a:off x="3307114" y="5477366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8E250997-09B8-C46D-6C83-DDED95B8159A}"/>
              </a:ext>
            </a:extLst>
          </p:cNvPr>
          <p:cNvSpPr/>
          <p:nvPr/>
        </p:nvSpPr>
        <p:spPr>
          <a:xfrm>
            <a:off x="3467926" y="5528611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11783C7-0AA7-866F-BC3F-4CEA35B4BA70}"/>
              </a:ext>
            </a:extLst>
          </p:cNvPr>
          <p:cNvSpPr/>
          <p:nvPr/>
        </p:nvSpPr>
        <p:spPr>
          <a:xfrm>
            <a:off x="3206218" y="5513500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F787B1A2-34AD-165D-C0C8-28ADB3D61A49}"/>
              </a:ext>
            </a:extLst>
          </p:cNvPr>
          <p:cNvSpPr/>
          <p:nvPr/>
        </p:nvSpPr>
        <p:spPr>
          <a:xfrm>
            <a:off x="3398565" y="5677895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E2F22890-7684-9DE6-749F-99A99250DAE6}"/>
              </a:ext>
            </a:extLst>
          </p:cNvPr>
          <p:cNvSpPr/>
          <p:nvPr/>
        </p:nvSpPr>
        <p:spPr>
          <a:xfrm>
            <a:off x="3392104" y="5748757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A7E154D-F46B-45D2-F321-6D28680E14C9}"/>
              </a:ext>
            </a:extLst>
          </p:cNvPr>
          <p:cNvSpPr/>
          <p:nvPr/>
        </p:nvSpPr>
        <p:spPr>
          <a:xfrm>
            <a:off x="3330824" y="5745261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6A4CD6B8-AE91-5C70-A6AF-F94FD90352DB}"/>
              </a:ext>
            </a:extLst>
          </p:cNvPr>
          <p:cNvSpPr/>
          <p:nvPr/>
        </p:nvSpPr>
        <p:spPr>
          <a:xfrm>
            <a:off x="3291307" y="5590015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D29F6071-9458-E2F6-2360-AC18BD744E5A}"/>
              </a:ext>
            </a:extLst>
          </p:cNvPr>
          <p:cNvSpPr/>
          <p:nvPr/>
        </p:nvSpPr>
        <p:spPr>
          <a:xfrm>
            <a:off x="3579519" y="5761258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ABAB8EAD-D69D-E173-0137-8D6C36653B78}"/>
              </a:ext>
            </a:extLst>
          </p:cNvPr>
          <p:cNvSpPr/>
          <p:nvPr/>
        </p:nvSpPr>
        <p:spPr>
          <a:xfrm>
            <a:off x="2968643" y="5770404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C5989532-216F-DE3C-671F-4C391275BE7A}"/>
              </a:ext>
            </a:extLst>
          </p:cNvPr>
          <p:cNvSpPr/>
          <p:nvPr/>
        </p:nvSpPr>
        <p:spPr>
          <a:xfrm>
            <a:off x="3091174" y="5610486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36E4A909-513C-3B2E-6A4B-5985299E606F}"/>
              </a:ext>
            </a:extLst>
          </p:cNvPr>
          <p:cNvSpPr/>
          <p:nvPr/>
        </p:nvSpPr>
        <p:spPr>
          <a:xfrm>
            <a:off x="3620964" y="5636684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7B0E5913-1ADE-7F06-CC23-B9836E51A163}"/>
              </a:ext>
            </a:extLst>
          </p:cNvPr>
          <p:cNvSpPr/>
          <p:nvPr/>
        </p:nvSpPr>
        <p:spPr>
          <a:xfrm>
            <a:off x="3526716" y="5690652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5778FED9-87A3-55C9-AD14-B66F841FF0A4}"/>
              </a:ext>
            </a:extLst>
          </p:cNvPr>
          <p:cNvSpPr/>
          <p:nvPr/>
        </p:nvSpPr>
        <p:spPr>
          <a:xfrm>
            <a:off x="3465274" y="5629677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6748A6D-45D7-E2EA-167E-D256E9846860}"/>
              </a:ext>
            </a:extLst>
          </p:cNvPr>
          <p:cNvSpPr/>
          <p:nvPr/>
        </p:nvSpPr>
        <p:spPr>
          <a:xfrm>
            <a:off x="3521184" y="5768942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C1F403-0C36-560B-15F0-6F0A9E3294E9}"/>
              </a:ext>
            </a:extLst>
          </p:cNvPr>
          <p:cNvSpPr/>
          <p:nvPr/>
        </p:nvSpPr>
        <p:spPr>
          <a:xfrm>
            <a:off x="3266141" y="5610739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608C0812-EF63-91A0-E6F3-429D2BAB78AD}"/>
              </a:ext>
            </a:extLst>
          </p:cNvPr>
          <p:cNvSpPr/>
          <p:nvPr/>
        </p:nvSpPr>
        <p:spPr>
          <a:xfrm>
            <a:off x="3422040" y="5684466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5C1EFA43-D73B-770B-A3C1-7F57EC67D3CE}"/>
              </a:ext>
            </a:extLst>
          </p:cNvPr>
          <p:cNvSpPr/>
          <p:nvPr/>
        </p:nvSpPr>
        <p:spPr>
          <a:xfrm>
            <a:off x="3233674" y="5638409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4A30A90A-9211-BF9E-7CD9-CA21589A7526}"/>
              </a:ext>
            </a:extLst>
          </p:cNvPr>
          <p:cNvSpPr/>
          <p:nvPr/>
        </p:nvSpPr>
        <p:spPr>
          <a:xfrm>
            <a:off x="3179313" y="5681022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0263EDDF-C237-A317-6ACD-2B580E035D79}"/>
              </a:ext>
            </a:extLst>
          </p:cNvPr>
          <p:cNvSpPr/>
          <p:nvPr/>
        </p:nvSpPr>
        <p:spPr>
          <a:xfrm>
            <a:off x="3145302" y="5632233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C4C93161-7C44-842F-A756-143641232694}"/>
              </a:ext>
            </a:extLst>
          </p:cNvPr>
          <p:cNvSpPr/>
          <p:nvPr/>
        </p:nvSpPr>
        <p:spPr>
          <a:xfrm>
            <a:off x="3233629" y="5500560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37587CA5-BEF2-FD22-41AF-003389BE3FD2}"/>
              </a:ext>
            </a:extLst>
          </p:cNvPr>
          <p:cNvSpPr/>
          <p:nvPr/>
        </p:nvSpPr>
        <p:spPr>
          <a:xfrm>
            <a:off x="3033997" y="5762024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54BB0D2A-FD79-6E38-F23E-630224185C8D}"/>
              </a:ext>
            </a:extLst>
          </p:cNvPr>
          <p:cNvSpPr/>
          <p:nvPr/>
        </p:nvSpPr>
        <p:spPr>
          <a:xfrm>
            <a:off x="3126206" y="5696827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410C44CD-2FAD-DA90-E118-DE26381D3DCF}"/>
              </a:ext>
            </a:extLst>
          </p:cNvPr>
          <p:cNvSpPr/>
          <p:nvPr/>
        </p:nvSpPr>
        <p:spPr>
          <a:xfrm>
            <a:off x="3157400" y="5754537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2766E042-CC6A-6993-FC91-676DB765ABA4}"/>
              </a:ext>
            </a:extLst>
          </p:cNvPr>
          <p:cNvSpPr/>
          <p:nvPr/>
        </p:nvSpPr>
        <p:spPr>
          <a:xfrm>
            <a:off x="3306505" y="5745195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1AE2292-FF87-9346-C613-8E0DA9E7D710}"/>
              </a:ext>
            </a:extLst>
          </p:cNvPr>
          <p:cNvSpPr/>
          <p:nvPr/>
        </p:nvSpPr>
        <p:spPr>
          <a:xfrm>
            <a:off x="3292688" y="5668100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76B24FD3-A362-CFA1-3EAB-429519D871A3}"/>
              </a:ext>
            </a:extLst>
          </p:cNvPr>
          <p:cNvSpPr/>
          <p:nvPr/>
        </p:nvSpPr>
        <p:spPr>
          <a:xfrm>
            <a:off x="2980025" y="5726633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E24EA1B0-2DD3-57F8-52BA-BDDBB87873F4}"/>
              </a:ext>
            </a:extLst>
          </p:cNvPr>
          <p:cNvSpPr/>
          <p:nvPr/>
        </p:nvSpPr>
        <p:spPr>
          <a:xfrm>
            <a:off x="3038313" y="5624957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B9AD510-EEDD-CFF7-F7B7-465AF3C04B4E}"/>
              </a:ext>
            </a:extLst>
          </p:cNvPr>
          <p:cNvSpPr/>
          <p:nvPr/>
        </p:nvSpPr>
        <p:spPr>
          <a:xfrm>
            <a:off x="3181626" y="5680996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3" name="Graphic 37">
            <a:extLst>
              <a:ext uri="{FF2B5EF4-FFF2-40B4-BE49-F238E27FC236}">
                <a16:creationId xmlns:a16="http://schemas.microsoft.com/office/drawing/2014/main" id="{E37FB6D1-F304-41F6-5F30-987134BDD198}"/>
              </a:ext>
            </a:extLst>
          </p:cNvPr>
          <p:cNvGrpSpPr/>
          <p:nvPr/>
        </p:nvGrpSpPr>
        <p:grpSpPr>
          <a:xfrm>
            <a:off x="5266790" y="5009834"/>
            <a:ext cx="484443" cy="1032531"/>
            <a:chOff x="5266790" y="5009834"/>
            <a:chExt cx="484443" cy="1032531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7296F01-3B08-4A2D-9B83-AAEF75FF3F68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C4DB3634-112D-BC3F-B879-B939A6E4B428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2E41183-76CD-9519-A701-5C8785405574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F5502E91-9164-616A-8862-B70A087790CA}"/>
              </a:ext>
            </a:extLst>
          </p:cNvPr>
          <p:cNvGrpSpPr/>
          <p:nvPr/>
        </p:nvGrpSpPr>
        <p:grpSpPr>
          <a:xfrm>
            <a:off x="5056235" y="5057713"/>
            <a:ext cx="693034" cy="915322"/>
            <a:chOff x="5056235" y="5057713"/>
            <a:chExt cx="693034" cy="915322"/>
          </a:xfrm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5396BE4-432A-15A6-927A-EAC386A36C24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731A4D7-C032-FCF7-AD20-0C3B00766BA7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7451D9-3C51-0759-D065-0298E6A1BE49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raphic 37">
            <a:extLst>
              <a:ext uri="{FF2B5EF4-FFF2-40B4-BE49-F238E27FC236}">
                <a16:creationId xmlns:a16="http://schemas.microsoft.com/office/drawing/2014/main" id="{B84E69FA-2127-381C-5C5E-C89A54D1764A}"/>
              </a:ext>
            </a:extLst>
          </p:cNvPr>
          <p:cNvGrpSpPr/>
          <p:nvPr/>
        </p:nvGrpSpPr>
        <p:grpSpPr>
          <a:xfrm>
            <a:off x="4906443" y="5067817"/>
            <a:ext cx="822526" cy="857739"/>
            <a:chOff x="4906443" y="5067817"/>
            <a:chExt cx="822526" cy="857739"/>
          </a:xfrm>
        </p:grpSpPr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D270C81-3510-FC14-FFF4-B6DFE710D7E3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10E1AFB-30E8-BB05-A1F9-CEE6E35ABA98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7B56399-CAC5-3880-F269-55A95BA6B159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7" name="Graphic 37">
            <a:extLst>
              <a:ext uri="{FF2B5EF4-FFF2-40B4-BE49-F238E27FC236}">
                <a16:creationId xmlns:a16="http://schemas.microsoft.com/office/drawing/2014/main" id="{379517DE-9229-8939-B2C9-6076E60CCFBD}"/>
              </a:ext>
            </a:extLst>
          </p:cNvPr>
          <p:cNvGrpSpPr/>
          <p:nvPr/>
        </p:nvGrpSpPr>
        <p:grpSpPr>
          <a:xfrm>
            <a:off x="4781959" y="4957362"/>
            <a:ext cx="847518" cy="786419"/>
            <a:chOff x="4781959" y="4957362"/>
            <a:chExt cx="847518" cy="786419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6FD009B-84B0-BB99-75EA-82973741E172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E87BB95-824F-77E5-028A-9B274C132686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aphic 37">
              <a:extLst>
                <a:ext uri="{FF2B5EF4-FFF2-40B4-BE49-F238E27FC236}">
                  <a16:creationId xmlns:a16="http://schemas.microsoft.com/office/drawing/2014/main" id="{8885CB53-00BB-BF5F-5287-82BA566F5D1F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6393A3D-229D-CB12-7B26-161E36A1BAF4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48F791C-541C-48C1-0538-7F56936EA2FA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6AF7A98C-EC61-FB8C-E075-70F78C1E355A}"/>
              </a:ext>
            </a:extLst>
          </p:cNvPr>
          <p:cNvSpPr/>
          <p:nvPr/>
        </p:nvSpPr>
        <p:spPr>
          <a:xfrm>
            <a:off x="1109503" y="5517835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2DFB7E4-49FA-D697-67D0-0990761439FC}"/>
              </a:ext>
            </a:extLst>
          </p:cNvPr>
          <p:cNvSpPr/>
          <p:nvPr/>
        </p:nvSpPr>
        <p:spPr>
          <a:xfrm>
            <a:off x="833532" y="5499934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7B1D669B-9D94-A225-BC68-272CF430DBF1}"/>
              </a:ext>
            </a:extLst>
          </p:cNvPr>
          <p:cNvSpPr/>
          <p:nvPr/>
        </p:nvSpPr>
        <p:spPr>
          <a:xfrm>
            <a:off x="963936" y="5394500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5726068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med" advClick="0" advTm="0">
        <p159:morph option="byObject"/>
      </p:transition>
    </mc:Choice>
    <mc:Fallback xmlns="">
      <p:transition spd="med" advClick="0" advTm="0">
        <p:fade/>
      </p:transition>
    </mc:Fallback>
  </mc:AlternateContent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" name="Freeform: Shape 271">
            <a:extLst>
              <a:ext uri="{FF2B5EF4-FFF2-40B4-BE49-F238E27FC236}">
                <a16:creationId xmlns:a16="http://schemas.microsoft.com/office/drawing/2014/main" id="{6B876840-6AF9-E661-82AD-64103EB4258E}"/>
              </a:ext>
            </a:extLst>
          </p:cNvPr>
          <p:cNvSpPr/>
          <p:nvPr/>
        </p:nvSpPr>
        <p:spPr>
          <a:xfrm rot="18010161">
            <a:off x="2030849" y="345335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3345461" y="2526385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3191296" y="473972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3209139" y="561549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6742929">
            <a:off x="7585542" y="3193717"/>
            <a:ext cx="587790" cy="411543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2674964" y="4130205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3507195" y="4134649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2911375" y="3322424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3992779" y="4622330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4110953" y="3834993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3908054" y="3360521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3394800" y="3656098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3347429" y="4005363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3362098" y="4351057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3908080" y="3023463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9" name="Freeform: Shape 198">
            <a:extLst>
              <a:ext uri="{FF2B5EF4-FFF2-40B4-BE49-F238E27FC236}">
                <a16:creationId xmlns:a16="http://schemas.microsoft.com/office/drawing/2014/main" id="{ACC1D5B4-258E-7345-4F35-7BB4AB1F7F84}"/>
              </a:ext>
            </a:extLst>
          </p:cNvPr>
          <p:cNvSpPr/>
          <p:nvPr/>
        </p:nvSpPr>
        <p:spPr>
          <a:xfrm>
            <a:off x="3787675" y="2892974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0" name="Freeform: Shape 199">
            <a:extLst>
              <a:ext uri="{FF2B5EF4-FFF2-40B4-BE49-F238E27FC236}">
                <a16:creationId xmlns:a16="http://schemas.microsoft.com/office/drawing/2014/main" id="{9D1C853E-2A29-31DD-D2DE-AABCE80B03B1}"/>
              </a:ext>
            </a:extLst>
          </p:cNvPr>
          <p:cNvSpPr/>
          <p:nvPr/>
        </p:nvSpPr>
        <p:spPr>
          <a:xfrm>
            <a:off x="3772570" y="3181158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1" name="Freeform: Shape 200">
            <a:extLst>
              <a:ext uri="{FF2B5EF4-FFF2-40B4-BE49-F238E27FC236}">
                <a16:creationId xmlns:a16="http://schemas.microsoft.com/office/drawing/2014/main" id="{B57323A9-EF63-BFBB-728B-96AC1A4FB19C}"/>
              </a:ext>
            </a:extLst>
          </p:cNvPr>
          <p:cNvSpPr/>
          <p:nvPr/>
        </p:nvSpPr>
        <p:spPr>
          <a:xfrm>
            <a:off x="3697697" y="3230964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2" name="Freeform: Shape 201">
            <a:extLst>
              <a:ext uri="{FF2B5EF4-FFF2-40B4-BE49-F238E27FC236}">
                <a16:creationId xmlns:a16="http://schemas.microsoft.com/office/drawing/2014/main" id="{A0C550A4-7A8F-1757-9993-F65341E91B52}"/>
              </a:ext>
            </a:extLst>
          </p:cNvPr>
          <p:cNvSpPr/>
          <p:nvPr/>
        </p:nvSpPr>
        <p:spPr>
          <a:xfrm>
            <a:off x="3632013" y="3249204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3" name="Freeform: Shape 202">
            <a:extLst>
              <a:ext uri="{FF2B5EF4-FFF2-40B4-BE49-F238E27FC236}">
                <a16:creationId xmlns:a16="http://schemas.microsoft.com/office/drawing/2014/main" id="{C88A39B1-0D45-F8F8-604E-5E45C1AFB062}"/>
              </a:ext>
            </a:extLst>
          </p:cNvPr>
          <p:cNvSpPr/>
          <p:nvPr/>
        </p:nvSpPr>
        <p:spPr>
          <a:xfrm>
            <a:off x="3566113" y="3242919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4" name="Freeform: Shape 203">
            <a:extLst>
              <a:ext uri="{FF2B5EF4-FFF2-40B4-BE49-F238E27FC236}">
                <a16:creationId xmlns:a16="http://schemas.microsoft.com/office/drawing/2014/main" id="{4AFFB2A4-7164-D5F0-5406-4EF9D3315A0F}"/>
              </a:ext>
            </a:extLst>
          </p:cNvPr>
          <p:cNvSpPr/>
          <p:nvPr/>
        </p:nvSpPr>
        <p:spPr>
          <a:xfrm>
            <a:off x="3506185" y="3209422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5" name="Freeform: Shape 204">
            <a:extLst>
              <a:ext uri="{FF2B5EF4-FFF2-40B4-BE49-F238E27FC236}">
                <a16:creationId xmlns:a16="http://schemas.microsoft.com/office/drawing/2014/main" id="{9F3EAA1C-DEF3-77A0-4D42-82237DFE18AE}"/>
              </a:ext>
            </a:extLst>
          </p:cNvPr>
          <p:cNvSpPr/>
          <p:nvPr/>
        </p:nvSpPr>
        <p:spPr>
          <a:xfrm>
            <a:off x="3457002" y="3164775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6" name="Freeform: Shape 205">
            <a:extLst>
              <a:ext uri="{FF2B5EF4-FFF2-40B4-BE49-F238E27FC236}">
                <a16:creationId xmlns:a16="http://schemas.microsoft.com/office/drawing/2014/main" id="{9AF01685-38B8-4C02-53F5-C04C9B4EC813}"/>
              </a:ext>
            </a:extLst>
          </p:cNvPr>
          <p:cNvSpPr/>
          <p:nvPr/>
        </p:nvSpPr>
        <p:spPr>
          <a:xfrm>
            <a:off x="3476758" y="2831172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9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>
            <a:off x="3067428" y="2881400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33CC808E-B631-8201-9A92-67E548F12481}"/>
              </a:ext>
            </a:extLst>
          </p:cNvPr>
          <p:cNvGrpSpPr/>
          <p:nvPr/>
        </p:nvGrpSpPr>
        <p:grpSpPr>
          <a:xfrm>
            <a:off x="7555004" y="497885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5F3A49FF-E15E-5946-7BC3-9E79F1703A65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1A583C2-AD8D-B69D-ECFD-C3A3A3D13740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5D1CFD-D7C6-9FD7-EFB2-044806C63EE7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509678-9AD1-6AAC-6E4B-43379BBAF53D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ECAE363-6781-1B3B-E672-DA0FFBD6C677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D849CCE-03C8-CAB5-7998-53874AB9D04F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F06D4-F1AF-9D2A-1A27-486E2A83A77F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1BECB5-E5CF-6CA8-41E1-DC9CCCEBD03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5BA845E-3299-6E46-9796-4EB5FBBC906E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DC0D9F-8DD9-D542-F127-349E5C1F6B9D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307FB11-C8F2-6A4F-A6F2-5704B0DCA13A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5CC1F90-44A3-18E3-6C4A-EC995C8F094B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F118D6C-7B90-F228-90BA-856EBECF7DDB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EF43834-EDF1-48E5-1C4C-514ED948E1C6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FE798DA-F797-235E-2EF5-54A86DA1E209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C1D6788-C470-0E15-FAE5-0B004CCF9208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 rot="7338181">
            <a:off x="7508950" y="3134010"/>
            <a:ext cx="472610" cy="210345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7478418">
            <a:off x="7230127" y="3483936"/>
            <a:ext cx="617933" cy="190980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 rot="19648486">
            <a:off x="7383852" y="2423940"/>
            <a:ext cx="341946" cy="389730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58" name="Freeform: Shape 157">
            <a:extLst>
              <a:ext uri="{FF2B5EF4-FFF2-40B4-BE49-F238E27FC236}">
                <a16:creationId xmlns:a16="http://schemas.microsoft.com/office/drawing/2014/main" id="{32586FD9-D198-0AD4-06F2-14B7EDC40ECB}"/>
              </a:ext>
            </a:extLst>
          </p:cNvPr>
          <p:cNvSpPr/>
          <p:nvPr/>
        </p:nvSpPr>
        <p:spPr>
          <a:xfrm>
            <a:off x="-4115555" y="5352982"/>
            <a:ext cx="757195" cy="338430"/>
          </a:xfrm>
          <a:custGeom>
            <a:avLst/>
            <a:gdLst>
              <a:gd name="connsiteX0" fmla="*/ 3587 w 757195"/>
              <a:gd name="connsiteY0" fmla="*/ 61084 h 338430"/>
              <a:gd name="connsiteX1" fmla="*/ 161195 w 757195"/>
              <a:gd name="connsiteY1" fmla="*/ 98803 h 338430"/>
              <a:gd name="connsiteX2" fmla="*/ 379508 w 757195"/>
              <a:gd name="connsiteY2" fmla="*/ 208849 h 338430"/>
              <a:gd name="connsiteX3" fmla="*/ 668623 w 757195"/>
              <a:gd name="connsiteY3" fmla="*/ 334959 h 338430"/>
              <a:gd name="connsiteX4" fmla="*/ 752697 w 757195"/>
              <a:gd name="connsiteY4" fmla="*/ 303718 h 338430"/>
              <a:gd name="connsiteX5" fmla="*/ 582263 w 757195"/>
              <a:gd name="connsiteY5" fmla="*/ 257236 h 338430"/>
              <a:gd name="connsiteX6" fmla="*/ 404082 w 757195"/>
              <a:gd name="connsiteY6" fmla="*/ 155127 h 338430"/>
              <a:gd name="connsiteX7" fmla="*/ 111982 w 757195"/>
              <a:gd name="connsiteY7" fmla="*/ 14348 h 338430"/>
              <a:gd name="connsiteX8" fmla="*/ 3524 w 757195"/>
              <a:gd name="connsiteY8" fmla="*/ 61020 h 33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57195" h="338430">
                <a:moveTo>
                  <a:pt x="3587" y="61084"/>
                </a:moveTo>
                <a:cubicBezTo>
                  <a:pt x="17367" y="98041"/>
                  <a:pt x="105505" y="37716"/>
                  <a:pt x="161195" y="98803"/>
                </a:cubicBezTo>
                <a:cubicBezTo>
                  <a:pt x="216884" y="159953"/>
                  <a:pt x="331121" y="182051"/>
                  <a:pt x="379508" y="208849"/>
                </a:cubicBezTo>
                <a:cubicBezTo>
                  <a:pt x="427831" y="235645"/>
                  <a:pt x="643794" y="324863"/>
                  <a:pt x="668623" y="334959"/>
                </a:cubicBezTo>
                <a:cubicBezTo>
                  <a:pt x="693452" y="345056"/>
                  <a:pt x="777399" y="332674"/>
                  <a:pt x="752697" y="303718"/>
                </a:cubicBezTo>
                <a:cubicBezTo>
                  <a:pt x="727932" y="274761"/>
                  <a:pt x="607981" y="276476"/>
                  <a:pt x="582263" y="257236"/>
                </a:cubicBezTo>
                <a:cubicBezTo>
                  <a:pt x="556546" y="237995"/>
                  <a:pt x="453993" y="153540"/>
                  <a:pt x="404082" y="155127"/>
                </a:cubicBezTo>
                <a:cubicBezTo>
                  <a:pt x="354171" y="156778"/>
                  <a:pt x="209899" y="53274"/>
                  <a:pt x="111982" y="14348"/>
                </a:cubicBezTo>
                <a:cubicBezTo>
                  <a:pt x="14128" y="-24578"/>
                  <a:pt x="-10192" y="24063"/>
                  <a:pt x="3524" y="61020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0" name="Freeform: Shape 159">
            <a:extLst>
              <a:ext uri="{FF2B5EF4-FFF2-40B4-BE49-F238E27FC236}">
                <a16:creationId xmlns:a16="http://schemas.microsoft.com/office/drawing/2014/main" id="{E850A42C-5BFA-5DA9-B875-0C52F2C1BC7E}"/>
              </a:ext>
            </a:extLst>
          </p:cNvPr>
          <p:cNvSpPr/>
          <p:nvPr/>
        </p:nvSpPr>
        <p:spPr>
          <a:xfrm>
            <a:off x="-4391526" y="5335081"/>
            <a:ext cx="981566" cy="292917"/>
          </a:xfrm>
          <a:custGeom>
            <a:avLst/>
            <a:gdLst>
              <a:gd name="connsiteX0" fmla="*/ 23146 w 981566"/>
              <a:gd name="connsiteY0" fmla="*/ 289044 h 292917"/>
              <a:gd name="connsiteX1" fmla="*/ 386430 w 981566"/>
              <a:gd name="connsiteY1" fmla="*/ 217352 h 292917"/>
              <a:gd name="connsiteX2" fmla="*/ 613125 w 981566"/>
              <a:gd name="connsiteY2" fmla="*/ 147121 h 292917"/>
              <a:gd name="connsiteX3" fmla="*/ 905479 w 981566"/>
              <a:gd name="connsiteY3" fmla="*/ 97083 h 292917"/>
              <a:gd name="connsiteX4" fmla="*/ 967074 w 981566"/>
              <a:gd name="connsiteY4" fmla="*/ 690 h 292917"/>
              <a:gd name="connsiteX5" fmla="*/ 761969 w 981566"/>
              <a:gd name="connsiteY5" fmla="*/ 86606 h 292917"/>
              <a:gd name="connsiteX6" fmla="*/ 508540 w 981566"/>
              <a:gd name="connsiteY6" fmla="*/ 123118 h 292917"/>
              <a:gd name="connsiteX7" fmla="*/ 112427 w 981566"/>
              <a:gd name="connsiteY7" fmla="*/ 209478 h 292917"/>
              <a:gd name="connsiteX8" fmla="*/ 23210 w 981566"/>
              <a:gd name="connsiteY8" fmla="*/ 289044 h 292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566" h="292917">
                <a:moveTo>
                  <a:pt x="23146" y="289044"/>
                </a:moveTo>
                <a:cubicBezTo>
                  <a:pt x="63913" y="315206"/>
                  <a:pt x="285846" y="199636"/>
                  <a:pt x="386430" y="217352"/>
                </a:cubicBezTo>
                <a:cubicBezTo>
                  <a:pt x="487014" y="235069"/>
                  <a:pt x="544989" y="157916"/>
                  <a:pt x="613125" y="147121"/>
                </a:cubicBezTo>
                <a:cubicBezTo>
                  <a:pt x="681260" y="136326"/>
                  <a:pt x="873157" y="106290"/>
                  <a:pt x="905479" y="97083"/>
                </a:cubicBezTo>
                <a:cubicBezTo>
                  <a:pt x="937801" y="87875"/>
                  <a:pt x="1013048" y="10342"/>
                  <a:pt x="967074" y="690"/>
                </a:cubicBezTo>
                <a:cubicBezTo>
                  <a:pt x="921100" y="-8962"/>
                  <a:pt x="801910" y="85844"/>
                  <a:pt x="761969" y="86606"/>
                </a:cubicBezTo>
                <a:cubicBezTo>
                  <a:pt x="722091" y="87368"/>
                  <a:pt x="557435" y="82732"/>
                  <a:pt x="508540" y="123118"/>
                </a:cubicBezTo>
                <a:cubicBezTo>
                  <a:pt x="459582" y="163504"/>
                  <a:pt x="239110" y="172331"/>
                  <a:pt x="112427" y="209478"/>
                </a:cubicBezTo>
                <a:cubicBezTo>
                  <a:pt x="-14255" y="246689"/>
                  <a:pt x="-17557" y="262882"/>
                  <a:pt x="23210" y="289044"/>
                </a:cubicBezTo>
                <a:close/>
              </a:path>
            </a:pathLst>
          </a:custGeom>
          <a:solidFill>
            <a:srgbClr val="666666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14550239-78F6-4B9A-1F49-9DE144A7EBB6}"/>
              </a:ext>
            </a:extLst>
          </p:cNvPr>
          <p:cNvSpPr/>
          <p:nvPr/>
        </p:nvSpPr>
        <p:spPr>
          <a:xfrm>
            <a:off x="-4261122" y="5229647"/>
            <a:ext cx="590262" cy="585215"/>
          </a:xfrm>
          <a:custGeom>
            <a:avLst/>
            <a:gdLst>
              <a:gd name="connsiteX0" fmla="*/ 43046 w 590262"/>
              <a:gd name="connsiteY0" fmla="*/ 585168 h 585215"/>
              <a:gd name="connsiteX1" fmla="*/ 141979 w 590262"/>
              <a:gd name="connsiteY1" fmla="*/ 456834 h 585215"/>
              <a:gd name="connsiteX2" fmla="*/ 331717 w 590262"/>
              <a:gd name="connsiteY2" fmla="*/ 302656 h 585215"/>
              <a:gd name="connsiteX3" fmla="*/ 565080 w 590262"/>
              <a:gd name="connsiteY3" fmla="*/ 90439 h 585215"/>
              <a:gd name="connsiteX4" fmla="*/ 570985 w 590262"/>
              <a:gd name="connsiteY4" fmla="*/ 968 h 585215"/>
              <a:gd name="connsiteX5" fmla="*/ 458844 w 590262"/>
              <a:gd name="connsiteY5" fmla="*/ 137429 h 585215"/>
              <a:gd name="connsiteX6" fmla="*/ 292792 w 590262"/>
              <a:gd name="connsiteY6" fmla="*/ 258206 h 585215"/>
              <a:gd name="connsiteX7" fmla="*/ 44824 w 590262"/>
              <a:gd name="connsiteY7" fmla="*/ 467122 h 585215"/>
              <a:gd name="connsiteX8" fmla="*/ 43046 w 590262"/>
              <a:gd name="connsiteY8" fmla="*/ 585168 h 58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262" h="585215">
                <a:moveTo>
                  <a:pt x="43046" y="585168"/>
                </a:moveTo>
                <a:cubicBezTo>
                  <a:pt x="82416" y="587772"/>
                  <a:pt x="63430" y="482616"/>
                  <a:pt x="141979" y="456834"/>
                </a:cubicBezTo>
                <a:cubicBezTo>
                  <a:pt x="220529" y="431053"/>
                  <a:pt x="287458" y="335803"/>
                  <a:pt x="331717" y="302656"/>
                </a:cubicBezTo>
                <a:cubicBezTo>
                  <a:pt x="375977" y="269509"/>
                  <a:pt x="545776" y="108981"/>
                  <a:pt x="565080" y="90439"/>
                </a:cubicBezTo>
                <a:cubicBezTo>
                  <a:pt x="584384" y="71897"/>
                  <a:pt x="607498" y="-9764"/>
                  <a:pt x="570985" y="968"/>
                </a:cubicBezTo>
                <a:cubicBezTo>
                  <a:pt x="534473" y="11699"/>
                  <a:pt x="486975" y="121872"/>
                  <a:pt x="458844" y="137429"/>
                </a:cubicBezTo>
                <a:cubicBezTo>
                  <a:pt x="430714" y="153050"/>
                  <a:pt x="311715" y="212042"/>
                  <a:pt x="292792" y="258206"/>
                </a:cubicBezTo>
                <a:cubicBezTo>
                  <a:pt x="273869" y="304434"/>
                  <a:pt x="120389" y="393716"/>
                  <a:pt x="44824" y="467122"/>
                </a:cubicBezTo>
                <a:cubicBezTo>
                  <a:pt x="-30741" y="540528"/>
                  <a:pt x="3676" y="582565"/>
                  <a:pt x="43046" y="58516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3" name="Freeform: Shape 162">
            <a:extLst>
              <a:ext uri="{FF2B5EF4-FFF2-40B4-BE49-F238E27FC236}">
                <a16:creationId xmlns:a16="http://schemas.microsoft.com/office/drawing/2014/main" id="{B6FE2A8F-A340-D034-ADB0-EEB546691FC9}"/>
              </a:ext>
            </a:extLst>
          </p:cNvPr>
          <p:cNvSpPr/>
          <p:nvPr/>
        </p:nvSpPr>
        <p:spPr>
          <a:xfrm>
            <a:off x="-2003746" y="5381983"/>
            <a:ext cx="60313" cy="49504"/>
          </a:xfrm>
          <a:custGeom>
            <a:avLst/>
            <a:gdLst>
              <a:gd name="connsiteX0" fmla="*/ 59976 w 60313"/>
              <a:gd name="connsiteY0" fmla="*/ 32211 h 49504"/>
              <a:gd name="connsiteX1" fmla="*/ 26892 w 60313"/>
              <a:gd name="connsiteY1" fmla="*/ 48785 h 49504"/>
              <a:gd name="connsiteX2" fmla="*/ 285 w 60313"/>
              <a:gd name="connsiteY2" fmla="*/ 23067 h 49504"/>
              <a:gd name="connsiteX3" fmla="*/ 34385 w 60313"/>
              <a:gd name="connsiteY3" fmla="*/ 17 h 49504"/>
              <a:gd name="connsiteX4" fmla="*/ 59976 w 60313"/>
              <a:gd name="connsiteY4" fmla="*/ 32211 h 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313" h="49504">
                <a:moveTo>
                  <a:pt x="59976" y="32211"/>
                </a:moveTo>
                <a:cubicBezTo>
                  <a:pt x="57626" y="47451"/>
                  <a:pt x="43339" y="51325"/>
                  <a:pt x="26892" y="48785"/>
                </a:cubicBezTo>
                <a:cubicBezTo>
                  <a:pt x="10382" y="46245"/>
                  <a:pt x="-2064" y="38307"/>
                  <a:pt x="285" y="23067"/>
                </a:cubicBezTo>
                <a:cubicBezTo>
                  <a:pt x="2635" y="7827"/>
                  <a:pt x="16478" y="652"/>
                  <a:pt x="34385" y="17"/>
                </a:cubicBezTo>
                <a:cubicBezTo>
                  <a:pt x="52292" y="-618"/>
                  <a:pt x="62325" y="16971"/>
                  <a:pt x="59976" y="322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612A3CD3-F14E-EBD3-5A2D-FC439C8FED19}"/>
              </a:ext>
            </a:extLst>
          </p:cNvPr>
          <p:cNvSpPr/>
          <p:nvPr/>
        </p:nvSpPr>
        <p:spPr>
          <a:xfrm>
            <a:off x="-1984936" y="5317237"/>
            <a:ext cx="43598" cy="43196"/>
          </a:xfrm>
          <a:custGeom>
            <a:avLst/>
            <a:gdLst>
              <a:gd name="connsiteX0" fmla="*/ 7256 w 43598"/>
              <a:gd name="connsiteY0" fmla="*/ 8502 h 43196"/>
              <a:gd name="connsiteX1" fmla="*/ 34879 w 43598"/>
              <a:gd name="connsiteY1" fmla="*/ 4946 h 43196"/>
              <a:gd name="connsiteX2" fmla="*/ 38752 w 43598"/>
              <a:gd name="connsiteY2" fmla="*/ 32505 h 43196"/>
              <a:gd name="connsiteX3" fmla="*/ 7510 w 43598"/>
              <a:gd name="connsiteY3" fmla="*/ 40823 h 43196"/>
              <a:gd name="connsiteX4" fmla="*/ 7193 w 43598"/>
              <a:gd name="connsiteY4" fmla="*/ 8502 h 4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598" h="43196">
                <a:moveTo>
                  <a:pt x="7256" y="8502"/>
                </a:moveTo>
                <a:cubicBezTo>
                  <a:pt x="15829" y="-2738"/>
                  <a:pt x="26179" y="-1658"/>
                  <a:pt x="34879" y="4946"/>
                </a:cubicBezTo>
                <a:cubicBezTo>
                  <a:pt x="43579" y="11550"/>
                  <a:pt x="47325" y="21265"/>
                  <a:pt x="38752" y="32505"/>
                </a:cubicBezTo>
                <a:cubicBezTo>
                  <a:pt x="30180" y="43744"/>
                  <a:pt x="18559" y="45395"/>
                  <a:pt x="7510" y="40823"/>
                </a:cubicBezTo>
                <a:cubicBezTo>
                  <a:pt x="-3539" y="36251"/>
                  <a:pt x="-1316" y="19741"/>
                  <a:pt x="7193" y="850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5" name="Freeform: Shape 164">
            <a:extLst>
              <a:ext uri="{FF2B5EF4-FFF2-40B4-BE49-F238E27FC236}">
                <a16:creationId xmlns:a16="http://schemas.microsoft.com/office/drawing/2014/main" id="{B200137B-66A3-16EE-823F-778B1EC95B83}"/>
              </a:ext>
            </a:extLst>
          </p:cNvPr>
          <p:cNvSpPr/>
          <p:nvPr/>
        </p:nvSpPr>
        <p:spPr>
          <a:xfrm>
            <a:off x="-1923167" y="5321822"/>
            <a:ext cx="43187" cy="38436"/>
          </a:xfrm>
          <a:custGeom>
            <a:avLst/>
            <a:gdLst>
              <a:gd name="connsiteX0" fmla="*/ 27212 w 43187"/>
              <a:gd name="connsiteY0" fmla="*/ 35857 h 38436"/>
              <a:gd name="connsiteX1" fmla="*/ 2511 w 43187"/>
              <a:gd name="connsiteY1" fmla="*/ 27666 h 38436"/>
              <a:gd name="connsiteX2" fmla="*/ 10766 w 43187"/>
              <a:gd name="connsiteY2" fmla="*/ 3028 h 38436"/>
              <a:gd name="connsiteX3" fmla="*/ 40484 w 43187"/>
              <a:gd name="connsiteY3" fmla="*/ 8679 h 38436"/>
              <a:gd name="connsiteX4" fmla="*/ 27149 w 43187"/>
              <a:gd name="connsiteY4" fmla="*/ 35857 h 38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87" h="38436">
                <a:moveTo>
                  <a:pt x="27212" y="35857"/>
                </a:moveTo>
                <a:cubicBezTo>
                  <a:pt x="15338" y="41826"/>
                  <a:pt x="7019" y="36746"/>
                  <a:pt x="2511" y="27666"/>
                </a:cubicBezTo>
                <a:cubicBezTo>
                  <a:pt x="-1997" y="18585"/>
                  <a:pt x="-1108" y="8933"/>
                  <a:pt x="10766" y="3028"/>
                </a:cubicBezTo>
                <a:cubicBezTo>
                  <a:pt x="22641" y="-2941"/>
                  <a:pt x="33118" y="424"/>
                  <a:pt x="40484" y="8679"/>
                </a:cubicBezTo>
                <a:cubicBezTo>
                  <a:pt x="47850" y="16998"/>
                  <a:pt x="39087" y="29952"/>
                  <a:pt x="27149" y="3585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6" name="Freeform: Shape 165">
            <a:extLst>
              <a:ext uri="{FF2B5EF4-FFF2-40B4-BE49-F238E27FC236}">
                <a16:creationId xmlns:a16="http://schemas.microsoft.com/office/drawing/2014/main" id="{64F43B3B-451B-DE8E-E24A-29F21FFE007A}"/>
              </a:ext>
            </a:extLst>
          </p:cNvPr>
          <p:cNvSpPr/>
          <p:nvPr/>
        </p:nvSpPr>
        <p:spPr>
          <a:xfrm>
            <a:off x="-1869783" y="5470924"/>
            <a:ext cx="38581" cy="41403"/>
          </a:xfrm>
          <a:custGeom>
            <a:avLst/>
            <a:gdLst>
              <a:gd name="connsiteX0" fmla="*/ 35804 w 38581"/>
              <a:gd name="connsiteY0" fmla="*/ 29631 h 41403"/>
              <a:gd name="connsiteX1" fmla="*/ 11738 w 38581"/>
              <a:gd name="connsiteY1" fmla="*/ 39473 h 41403"/>
              <a:gd name="connsiteX2" fmla="*/ 1958 w 38581"/>
              <a:gd name="connsiteY2" fmla="*/ 15343 h 41403"/>
              <a:gd name="connsiteX3" fmla="*/ 28248 w 38581"/>
              <a:gd name="connsiteY3" fmla="*/ 294 h 41403"/>
              <a:gd name="connsiteX4" fmla="*/ 35804 w 38581"/>
              <a:gd name="connsiteY4" fmla="*/ 29631 h 4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581" h="41403">
                <a:moveTo>
                  <a:pt x="35804" y="29631"/>
                </a:moveTo>
                <a:cubicBezTo>
                  <a:pt x="30661" y="41886"/>
                  <a:pt x="21072" y="43410"/>
                  <a:pt x="11738" y="39473"/>
                </a:cubicBezTo>
                <a:cubicBezTo>
                  <a:pt x="2403" y="35536"/>
                  <a:pt x="-3185" y="27599"/>
                  <a:pt x="1958" y="15343"/>
                </a:cubicBezTo>
                <a:cubicBezTo>
                  <a:pt x="7102" y="3088"/>
                  <a:pt x="17262" y="-1230"/>
                  <a:pt x="28248" y="294"/>
                </a:cubicBezTo>
                <a:cubicBezTo>
                  <a:pt x="39233" y="1818"/>
                  <a:pt x="40948" y="17375"/>
                  <a:pt x="35804" y="296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732A83B-BC6A-16D6-2E83-FCC4E59E9C18}"/>
              </a:ext>
            </a:extLst>
          </p:cNvPr>
          <p:cNvSpPr/>
          <p:nvPr/>
        </p:nvSpPr>
        <p:spPr>
          <a:xfrm>
            <a:off x="-2165899" y="5315908"/>
            <a:ext cx="37111" cy="43304"/>
          </a:xfrm>
          <a:custGeom>
            <a:avLst/>
            <a:gdLst>
              <a:gd name="connsiteX0" fmla="*/ 36708 w 37111"/>
              <a:gd name="connsiteY0" fmla="*/ 21642 h 43304"/>
              <a:gd name="connsiteX1" fmla="*/ 21659 w 37111"/>
              <a:gd name="connsiteY1" fmla="*/ 42914 h 43304"/>
              <a:gd name="connsiteX2" fmla="*/ 450 w 37111"/>
              <a:gd name="connsiteY2" fmla="*/ 27801 h 43304"/>
              <a:gd name="connsiteX3" fmla="*/ 14547 w 37111"/>
              <a:gd name="connsiteY3" fmla="*/ 1004 h 43304"/>
              <a:gd name="connsiteX4" fmla="*/ 36708 w 37111"/>
              <a:gd name="connsiteY4" fmla="*/ 21642 h 4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111" h="43304">
                <a:moveTo>
                  <a:pt x="36708" y="21642"/>
                </a:moveTo>
                <a:cubicBezTo>
                  <a:pt x="38931" y="34723"/>
                  <a:pt x="31692" y="41200"/>
                  <a:pt x="21659" y="42914"/>
                </a:cubicBezTo>
                <a:cubicBezTo>
                  <a:pt x="11626" y="44628"/>
                  <a:pt x="2672" y="40882"/>
                  <a:pt x="450" y="27801"/>
                </a:cubicBezTo>
                <a:cubicBezTo>
                  <a:pt x="-1773" y="14720"/>
                  <a:pt x="4450" y="5640"/>
                  <a:pt x="14547" y="1004"/>
                </a:cubicBezTo>
                <a:cubicBezTo>
                  <a:pt x="24643" y="-3631"/>
                  <a:pt x="34486" y="8561"/>
                  <a:pt x="36708" y="2164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73C69763-4754-E4EB-B9BC-6B0570DF7F83}"/>
              </a:ext>
            </a:extLst>
          </p:cNvPr>
          <p:cNvSpPr/>
          <p:nvPr/>
        </p:nvSpPr>
        <p:spPr>
          <a:xfrm>
            <a:off x="-2263320" y="5414187"/>
            <a:ext cx="35370" cy="32428"/>
          </a:xfrm>
          <a:custGeom>
            <a:avLst/>
            <a:gdLst>
              <a:gd name="connsiteX0" fmla="*/ 22623 w 35370"/>
              <a:gd name="connsiteY0" fmla="*/ 30423 h 32428"/>
              <a:gd name="connsiteX1" fmla="*/ 2239 w 35370"/>
              <a:gd name="connsiteY1" fmla="*/ 23058 h 32428"/>
              <a:gd name="connsiteX2" fmla="*/ 8589 w 35370"/>
              <a:gd name="connsiteY2" fmla="*/ 2357 h 32428"/>
              <a:gd name="connsiteX3" fmla="*/ 33037 w 35370"/>
              <a:gd name="connsiteY3" fmla="*/ 7691 h 32428"/>
              <a:gd name="connsiteX4" fmla="*/ 22623 w 35370"/>
              <a:gd name="connsiteY4" fmla="*/ 30423 h 3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70" h="32428">
                <a:moveTo>
                  <a:pt x="22623" y="30423"/>
                </a:moveTo>
                <a:cubicBezTo>
                  <a:pt x="12971" y="35250"/>
                  <a:pt x="6113" y="30804"/>
                  <a:pt x="2239" y="23058"/>
                </a:cubicBezTo>
                <a:cubicBezTo>
                  <a:pt x="-1634" y="15311"/>
                  <a:pt x="-1062" y="7183"/>
                  <a:pt x="8589" y="2357"/>
                </a:cubicBezTo>
                <a:cubicBezTo>
                  <a:pt x="18242" y="-2469"/>
                  <a:pt x="26878" y="515"/>
                  <a:pt x="33037" y="7691"/>
                </a:cubicBezTo>
                <a:cubicBezTo>
                  <a:pt x="39197" y="14866"/>
                  <a:pt x="32275" y="25661"/>
                  <a:pt x="22623" y="3042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F025D5FB-642B-0B22-43EE-4E830C2A6E76}"/>
              </a:ext>
            </a:extLst>
          </p:cNvPr>
          <p:cNvSpPr/>
          <p:nvPr/>
        </p:nvSpPr>
        <p:spPr>
          <a:xfrm>
            <a:off x="-2123989" y="5378908"/>
            <a:ext cx="51986" cy="47765"/>
          </a:xfrm>
          <a:custGeom>
            <a:avLst/>
            <a:gdLst>
              <a:gd name="connsiteX0" fmla="*/ 21595 w 51986"/>
              <a:gd name="connsiteY0" fmla="*/ 1632 h 47765"/>
              <a:gd name="connsiteX1" fmla="*/ 50044 w 51986"/>
              <a:gd name="connsiteY1" fmla="*/ 16490 h 47765"/>
              <a:gd name="connsiteX2" fmla="*/ 37153 w 51986"/>
              <a:gd name="connsiteY2" fmla="*/ 45891 h 47765"/>
              <a:gd name="connsiteX3" fmla="*/ 2419 w 51986"/>
              <a:gd name="connsiteY3" fmla="*/ 33255 h 47765"/>
              <a:gd name="connsiteX4" fmla="*/ 21595 w 51986"/>
              <a:gd name="connsiteY4" fmla="*/ 1632 h 47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86" h="47765">
                <a:moveTo>
                  <a:pt x="21595" y="1632"/>
                </a:moveTo>
                <a:cubicBezTo>
                  <a:pt x="36518" y="-3575"/>
                  <a:pt x="45726" y="4299"/>
                  <a:pt x="50044" y="16490"/>
                </a:cubicBezTo>
                <a:cubicBezTo>
                  <a:pt x="54362" y="28746"/>
                  <a:pt x="52076" y="40684"/>
                  <a:pt x="37153" y="45891"/>
                </a:cubicBezTo>
                <a:cubicBezTo>
                  <a:pt x="22231" y="51098"/>
                  <a:pt x="10165" y="45002"/>
                  <a:pt x="2419" y="33255"/>
                </a:cubicBezTo>
                <a:cubicBezTo>
                  <a:pt x="-5329" y="21507"/>
                  <a:pt x="6737" y="6839"/>
                  <a:pt x="21595" y="1632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F1A9B2F1-AF9C-F0B2-0EDF-556320A43FB8}"/>
              </a:ext>
            </a:extLst>
          </p:cNvPr>
          <p:cNvSpPr/>
          <p:nvPr/>
        </p:nvSpPr>
        <p:spPr>
          <a:xfrm>
            <a:off x="-2073234" y="5406906"/>
            <a:ext cx="64529" cy="77530"/>
          </a:xfrm>
          <a:custGeom>
            <a:avLst/>
            <a:gdLst>
              <a:gd name="connsiteX0" fmla="*/ 46279 w 64529"/>
              <a:gd name="connsiteY0" fmla="*/ 1573 h 77530"/>
              <a:gd name="connsiteX1" fmla="*/ 61455 w 64529"/>
              <a:gd name="connsiteY1" fmla="*/ 46912 h 77530"/>
              <a:gd name="connsiteX2" fmla="*/ 23736 w 64529"/>
              <a:gd name="connsiteY2" fmla="*/ 76249 h 77530"/>
              <a:gd name="connsiteX3" fmla="*/ 495 w 64529"/>
              <a:gd name="connsiteY3" fmla="*/ 28498 h 77530"/>
              <a:gd name="connsiteX4" fmla="*/ 46342 w 64529"/>
              <a:gd name="connsiteY4" fmla="*/ 1637 h 7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29" h="77530">
                <a:moveTo>
                  <a:pt x="46279" y="1573"/>
                </a:moveTo>
                <a:cubicBezTo>
                  <a:pt x="65329" y="7352"/>
                  <a:pt x="67678" y="26275"/>
                  <a:pt x="61455" y="46912"/>
                </a:cubicBezTo>
                <a:cubicBezTo>
                  <a:pt x="55232" y="67550"/>
                  <a:pt x="42786" y="82028"/>
                  <a:pt x="23736" y="76249"/>
                </a:cubicBezTo>
                <a:cubicBezTo>
                  <a:pt x="4686" y="70471"/>
                  <a:pt x="-1981" y="51485"/>
                  <a:pt x="495" y="28498"/>
                </a:cubicBezTo>
                <a:cubicBezTo>
                  <a:pt x="2972" y="5511"/>
                  <a:pt x="27229" y="-4141"/>
                  <a:pt x="46342" y="163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6288DC3D-FA01-F329-B7B7-6D26FAAE10BD}"/>
              </a:ext>
            </a:extLst>
          </p:cNvPr>
          <p:cNvSpPr/>
          <p:nvPr/>
        </p:nvSpPr>
        <p:spPr>
          <a:xfrm>
            <a:off x="-2138808" y="5286924"/>
            <a:ext cx="67155" cy="61712"/>
          </a:xfrm>
          <a:custGeom>
            <a:avLst/>
            <a:gdLst>
              <a:gd name="connsiteX0" fmla="*/ 27969 w 67155"/>
              <a:gd name="connsiteY0" fmla="*/ 2111 h 61712"/>
              <a:gd name="connsiteX1" fmla="*/ 64672 w 67155"/>
              <a:gd name="connsiteY1" fmla="*/ 21289 h 61712"/>
              <a:gd name="connsiteX2" fmla="*/ 48035 w 67155"/>
              <a:gd name="connsiteY2" fmla="*/ 59261 h 61712"/>
              <a:gd name="connsiteX3" fmla="*/ 3140 w 67155"/>
              <a:gd name="connsiteY3" fmla="*/ 42942 h 61712"/>
              <a:gd name="connsiteX4" fmla="*/ 27906 w 67155"/>
              <a:gd name="connsiteY4" fmla="*/ 2111 h 6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55" h="61712">
                <a:moveTo>
                  <a:pt x="27969" y="2111"/>
                </a:moveTo>
                <a:cubicBezTo>
                  <a:pt x="47209" y="-4620"/>
                  <a:pt x="59147" y="5541"/>
                  <a:pt x="64672" y="21289"/>
                </a:cubicBezTo>
                <a:cubicBezTo>
                  <a:pt x="70196" y="37036"/>
                  <a:pt x="67276" y="52467"/>
                  <a:pt x="48035" y="59261"/>
                </a:cubicBezTo>
                <a:cubicBezTo>
                  <a:pt x="28795" y="66056"/>
                  <a:pt x="13173" y="58118"/>
                  <a:pt x="3140" y="42942"/>
                </a:cubicBezTo>
                <a:cubicBezTo>
                  <a:pt x="-6893" y="27766"/>
                  <a:pt x="8665" y="8906"/>
                  <a:pt x="27906" y="211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7" name="Freeform: Shape 196">
            <a:extLst>
              <a:ext uri="{FF2B5EF4-FFF2-40B4-BE49-F238E27FC236}">
                <a16:creationId xmlns:a16="http://schemas.microsoft.com/office/drawing/2014/main" id="{08D3B0BB-075D-620E-5FC4-451189AD14DC}"/>
              </a:ext>
            </a:extLst>
          </p:cNvPr>
          <p:cNvSpPr/>
          <p:nvPr/>
        </p:nvSpPr>
        <p:spPr>
          <a:xfrm>
            <a:off x="-1977996" y="5338169"/>
            <a:ext cx="170676" cy="154323"/>
          </a:xfrm>
          <a:custGeom>
            <a:avLst/>
            <a:gdLst>
              <a:gd name="connsiteX0" fmla="*/ 145668 w 170676"/>
              <a:gd name="connsiteY0" fmla="*/ 88662 h 154323"/>
              <a:gd name="connsiteX1" fmla="*/ 47370 w 170676"/>
              <a:gd name="connsiteY1" fmla="*/ 147400 h 154323"/>
              <a:gd name="connsiteX2" fmla="*/ 1459 w 170676"/>
              <a:gd name="connsiteY2" fmla="*/ 66564 h 154323"/>
              <a:gd name="connsiteX3" fmla="*/ 84581 w 170676"/>
              <a:gd name="connsiteY3" fmla="*/ 5541 h 154323"/>
              <a:gd name="connsiteX4" fmla="*/ 145604 w 170676"/>
              <a:gd name="connsiteY4" fmla="*/ 88662 h 154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676" h="154323">
                <a:moveTo>
                  <a:pt x="145668" y="88662"/>
                </a:moveTo>
                <a:cubicBezTo>
                  <a:pt x="211707" y="147146"/>
                  <a:pt x="135825" y="166069"/>
                  <a:pt x="47370" y="147400"/>
                </a:cubicBezTo>
                <a:cubicBezTo>
                  <a:pt x="7936" y="139081"/>
                  <a:pt x="-4637" y="106379"/>
                  <a:pt x="1459" y="66564"/>
                </a:cubicBezTo>
                <a:cubicBezTo>
                  <a:pt x="7555" y="26750"/>
                  <a:pt x="50164" y="-15351"/>
                  <a:pt x="84581" y="5541"/>
                </a:cubicBezTo>
                <a:cubicBezTo>
                  <a:pt x="132332" y="34497"/>
                  <a:pt x="115442" y="61992"/>
                  <a:pt x="145604" y="88662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6" name="Freeform: Shape 225">
            <a:extLst>
              <a:ext uri="{FF2B5EF4-FFF2-40B4-BE49-F238E27FC236}">
                <a16:creationId xmlns:a16="http://schemas.microsoft.com/office/drawing/2014/main" id="{35E8502B-AA6F-D3BB-1AA2-F22C94B1F6AD}"/>
              </a:ext>
            </a:extLst>
          </p:cNvPr>
          <p:cNvSpPr/>
          <p:nvPr/>
        </p:nvSpPr>
        <p:spPr>
          <a:xfrm>
            <a:off x="-2239704" y="5323058"/>
            <a:ext cx="134491" cy="133449"/>
          </a:xfrm>
          <a:custGeom>
            <a:avLst/>
            <a:gdLst>
              <a:gd name="connsiteX0" fmla="*/ 133754 w 134491"/>
              <a:gd name="connsiteY0" fmla="*/ 51513 h 133449"/>
              <a:gd name="connsiteX1" fmla="*/ 50316 w 134491"/>
              <a:gd name="connsiteY1" fmla="*/ 132920 h 133449"/>
              <a:gd name="connsiteX2" fmla="*/ 1294 w 134491"/>
              <a:gd name="connsiteY2" fmla="*/ 57863 h 133449"/>
              <a:gd name="connsiteX3" fmla="*/ 70509 w 134491"/>
              <a:gd name="connsiteY3" fmla="*/ 967 h 133449"/>
              <a:gd name="connsiteX4" fmla="*/ 133691 w 134491"/>
              <a:gd name="connsiteY4" fmla="*/ 51513 h 133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491" h="133449">
                <a:moveTo>
                  <a:pt x="133754" y="51513"/>
                </a:moveTo>
                <a:cubicBezTo>
                  <a:pt x="127659" y="91328"/>
                  <a:pt x="90130" y="139016"/>
                  <a:pt x="50316" y="132920"/>
                </a:cubicBezTo>
                <a:cubicBezTo>
                  <a:pt x="10501" y="126824"/>
                  <a:pt x="-4802" y="97741"/>
                  <a:pt x="1294" y="57863"/>
                </a:cubicBezTo>
                <a:cubicBezTo>
                  <a:pt x="7389" y="18048"/>
                  <a:pt x="30694" y="-5129"/>
                  <a:pt x="70509" y="967"/>
                </a:cubicBezTo>
                <a:cubicBezTo>
                  <a:pt x="110323" y="7063"/>
                  <a:pt x="139787" y="11698"/>
                  <a:pt x="133691" y="51513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58E8053B-E4E8-7E0D-B9CE-35CD248B9ED9}"/>
              </a:ext>
            </a:extLst>
          </p:cNvPr>
          <p:cNvSpPr/>
          <p:nvPr/>
        </p:nvSpPr>
        <p:spPr>
          <a:xfrm>
            <a:off x="-2047357" y="5487453"/>
            <a:ext cx="60259" cy="49635"/>
          </a:xfrm>
          <a:custGeom>
            <a:avLst/>
            <a:gdLst>
              <a:gd name="connsiteX0" fmla="*/ 717 w 60259"/>
              <a:gd name="connsiteY0" fmla="*/ 15895 h 49635"/>
              <a:gd name="connsiteX1" fmla="*/ 34752 w 60259"/>
              <a:gd name="connsiteY1" fmla="*/ 1354 h 49635"/>
              <a:gd name="connsiteX2" fmla="*/ 59708 w 60259"/>
              <a:gd name="connsiteY2" fmla="*/ 28659 h 49635"/>
              <a:gd name="connsiteX3" fmla="*/ 24275 w 60259"/>
              <a:gd name="connsiteY3" fmla="*/ 49614 h 49635"/>
              <a:gd name="connsiteX4" fmla="*/ 653 w 60259"/>
              <a:gd name="connsiteY4" fmla="*/ 15895 h 49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59" h="49635">
                <a:moveTo>
                  <a:pt x="717" y="15895"/>
                </a:moveTo>
                <a:cubicBezTo>
                  <a:pt x="3955" y="782"/>
                  <a:pt x="18433" y="-2202"/>
                  <a:pt x="34752" y="1354"/>
                </a:cubicBezTo>
                <a:cubicBezTo>
                  <a:pt x="51072" y="4910"/>
                  <a:pt x="63010" y="13609"/>
                  <a:pt x="59708" y="28659"/>
                </a:cubicBezTo>
                <a:cubicBezTo>
                  <a:pt x="56469" y="43772"/>
                  <a:pt x="42182" y="50058"/>
                  <a:pt x="24275" y="49614"/>
                </a:cubicBezTo>
                <a:cubicBezTo>
                  <a:pt x="6368" y="49106"/>
                  <a:pt x="-2586" y="31008"/>
                  <a:pt x="653" y="1589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6B53FEA8-68F1-F4DE-BBE6-09C458E6F853}"/>
              </a:ext>
            </a:extLst>
          </p:cNvPr>
          <p:cNvSpPr/>
          <p:nvPr/>
        </p:nvSpPr>
        <p:spPr>
          <a:xfrm>
            <a:off x="-2053818" y="5558315"/>
            <a:ext cx="44010" cy="43006"/>
          </a:xfrm>
          <a:custGeom>
            <a:avLst/>
            <a:gdLst>
              <a:gd name="connsiteX0" fmla="*/ 35562 w 44010"/>
              <a:gd name="connsiteY0" fmla="*/ 35394 h 43006"/>
              <a:gd name="connsiteX1" fmla="*/ 7813 w 44010"/>
              <a:gd name="connsiteY1" fmla="*/ 37236 h 43006"/>
              <a:gd name="connsiteX2" fmla="*/ 5590 w 44010"/>
              <a:gd name="connsiteY2" fmla="*/ 9486 h 43006"/>
              <a:gd name="connsiteX3" fmla="*/ 37277 w 44010"/>
              <a:gd name="connsiteY3" fmla="*/ 3073 h 43006"/>
              <a:gd name="connsiteX4" fmla="*/ 35562 w 44010"/>
              <a:gd name="connsiteY4" fmla="*/ 35331 h 43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010" h="43006">
                <a:moveTo>
                  <a:pt x="35562" y="35394"/>
                </a:moveTo>
                <a:cubicBezTo>
                  <a:pt x="26355" y="46062"/>
                  <a:pt x="16068" y="44411"/>
                  <a:pt x="7813" y="37236"/>
                </a:cubicBezTo>
                <a:cubicBezTo>
                  <a:pt x="-442" y="30060"/>
                  <a:pt x="-3617" y="20154"/>
                  <a:pt x="5590" y="9486"/>
                </a:cubicBezTo>
                <a:cubicBezTo>
                  <a:pt x="14798" y="-1182"/>
                  <a:pt x="26545" y="-2134"/>
                  <a:pt x="37277" y="3073"/>
                </a:cubicBezTo>
                <a:cubicBezTo>
                  <a:pt x="48008" y="8343"/>
                  <a:pt x="44770" y="24663"/>
                  <a:pt x="35562" y="353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F136D97A-A08E-FA9A-C427-BE81BBD7F9FA}"/>
              </a:ext>
            </a:extLst>
          </p:cNvPr>
          <p:cNvSpPr/>
          <p:nvPr/>
        </p:nvSpPr>
        <p:spPr>
          <a:xfrm>
            <a:off x="-2115098" y="5554819"/>
            <a:ext cx="43379" cy="38176"/>
          </a:xfrm>
          <a:custGeom>
            <a:avLst/>
            <a:gdLst>
              <a:gd name="connsiteX0" fmla="*/ 17276 w 43379"/>
              <a:gd name="connsiteY0" fmla="*/ 1997 h 38176"/>
              <a:gd name="connsiteX1" fmla="*/ 41406 w 43379"/>
              <a:gd name="connsiteY1" fmla="*/ 11712 h 38176"/>
              <a:gd name="connsiteX2" fmla="*/ 31627 w 43379"/>
              <a:gd name="connsiteY2" fmla="*/ 35842 h 38176"/>
              <a:gd name="connsiteX3" fmla="*/ 2290 w 43379"/>
              <a:gd name="connsiteY3" fmla="*/ 28349 h 38176"/>
              <a:gd name="connsiteX4" fmla="*/ 17213 w 43379"/>
              <a:gd name="connsiteY4" fmla="*/ 2060 h 38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8176">
                <a:moveTo>
                  <a:pt x="17276" y="1997"/>
                </a:moveTo>
                <a:cubicBezTo>
                  <a:pt x="29532" y="-3210"/>
                  <a:pt x="37469" y="2378"/>
                  <a:pt x="41406" y="11712"/>
                </a:cubicBezTo>
                <a:cubicBezTo>
                  <a:pt x="45407" y="21047"/>
                  <a:pt x="43883" y="30635"/>
                  <a:pt x="31627" y="35842"/>
                </a:cubicBezTo>
                <a:cubicBezTo>
                  <a:pt x="19372" y="41049"/>
                  <a:pt x="9148" y="37112"/>
                  <a:pt x="2290" y="28349"/>
                </a:cubicBezTo>
                <a:cubicBezTo>
                  <a:pt x="-4568" y="19586"/>
                  <a:pt x="5021" y="7204"/>
                  <a:pt x="17213" y="206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727373BF-9FA4-460D-ED27-44C7B8B7441C}"/>
              </a:ext>
            </a:extLst>
          </p:cNvPr>
          <p:cNvSpPr/>
          <p:nvPr/>
        </p:nvSpPr>
        <p:spPr>
          <a:xfrm>
            <a:off x="-2154615" y="5399573"/>
            <a:ext cx="39138" cy="41182"/>
          </a:xfrm>
          <a:custGeom>
            <a:avLst/>
            <a:gdLst>
              <a:gd name="connsiteX0" fmla="*/ 3708 w 39138"/>
              <a:gd name="connsiteY0" fmla="*/ 10811 h 41182"/>
              <a:gd name="connsiteX1" fmla="*/ 28346 w 39138"/>
              <a:gd name="connsiteY1" fmla="*/ 2493 h 41182"/>
              <a:gd name="connsiteX2" fmla="*/ 36601 w 39138"/>
              <a:gd name="connsiteY2" fmla="*/ 27194 h 41182"/>
              <a:gd name="connsiteX3" fmla="*/ 9423 w 39138"/>
              <a:gd name="connsiteY3" fmla="*/ 40593 h 41182"/>
              <a:gd name="connsiteX4" fmla="*/ 3644 w 39138"/>
              <a:gd name="connsiteY4" fmla="*/ 10875 h 4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138" h="41182">
                <a:moveTo>
                  <a:pt x="3708" y="10811"/>
                </a:moveTo>
                <a:cubicBezTo>
                  <a:pt x="9613" y="-1063"/>
                  <a:pt x="19265" y="-2016"/>
                  <a:pt x="28346" y="2493"/>
                </a:cubicBezTo>
                <a:cubicBezTo>
                  <a:pt x="37426" y="7001"/>
                  <a:pt x="42506" y="15256"/>
                  <a:pt x="36601" y="27194"/>
                </a:cubicBezTo>
                <a:cubicBezTo>
                  <a:pt x="30695" y="39132"/>
                  <a:pt x="20345" y="42752"/>
                  <a:pt x="9423" y="40593"/>
                </a:cubicBezTo>
                <a:cubicBezTo>
                  <a:pt x="-1436" y="38370"/>
                  <a:pt x="-2261" y="22749"/>
                  <a:pt x="3644" y="1087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C489B965-BB95-6694-5F44-17F8539383A5}"/>
              </a:ext>
            </a:extLst>
          </p:cNvPr>
          <p:cNvSpPr/>
          <p:nvPr/>
        </p:nvSpPr>
        <p:spPr>
          <a:xfrm>
            <a:off x="-1866403" y="5570816"/>
            <a:ext cx="36924" cy="43197"/>
          </a:xfrm>
          <a:custGeom>
            <a:avLst/>
            <a:gdLst>
              <a:gd name="connsiteX0" fmla="*/ 165 w 36924"/>
              <a:gd name="connsiteY0" fmla="*/ 20417 h 43197"/>
              <a:gd name="connsiteX1" fmla="*/ 16485 w 36924"/>
              <a:gd name="connsiteY1" fmla="*/ 160 h 43197"/>
              <a:gd name="connsiteX2" fmla="*/ 36742 w 36924"/>
              <a:gd name="connsiteY2" fmla="*/ 16543 h 43197"/>
              <a:gd name="connsiteX3" fmla="*/ 21057 w 36924"/>
              <a:gd name="connsiteY3" fmla="*/ 42451 h 43197"/>
              <a:gd name="connsiteX4" fmla="*/ 229 w 36924"/>
              <a:gd name="connsiteY4" fmla="*/ 20480 h 43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24" h="43197">
                <a:moveTo>
                  <a:pt x="165" y="20417"/>
                </a:moveTo>
                <a:cubicBezTo>
                  <a:pt x="-1231" y="7209"/>
                  <a:pt x="6389" y="1240"/>
                  <a:pt x="16485" y="160"/>
                </a:cubicBezTo>
                <a:cubicBezTo>
                  <a:pt x="26582" y="-919"/>
                  <a:pt x="35281" y="3335"/>
                  <a:pt x="36742" y="16543"/>
                </a:cubicBezTo>
                <a:cubicBezTo>
                  <a:pt x="38139" y="29751"/>
                  <a:pt x="31408" y="38451"/>
                  <a:pt x="21057" y="42451"/>
                </a:cubicBezTo>
                <a:cubicBezTo>
                  <a:pt x="10707" y="46452"/>
                  <a:pt x="1626" y="33688"/>
                  <a:pt x="229" y="2048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2" name="Freeform: Shape 231">
            <a:extLst>
              <a:ext uri="{FF2B5EF4-FFF2-40B4-BE49-F238E27FC236}">
                <a16:creationId xmlns:a16="http://schemas.microsoft.com/office/drawing/2014/main" id="{8B934F82-A41F-BE80-687B-FD03D518E5D6}"/>
              </a:ext>
            </a:extLst>
          </p:cNvPr>
          <p:cNvSpPr/>
          <p:nvPr/>
        </p:nvSpPr>
        <p:spPr>
          <a:xfrm>
            <a:off x="-2477279" y="5579962"/>
            <a:ext cx="32660" cy="38551"/>
          </a:xfrm>
          <a:custGeom>
            <a:avLst/>
            <a:gdLst>
              <a:gd name="connsiteX0" fmla="*/ 45 w 32660"/>
              <a:gd name="connsiteY0" fmla="*/ 15843 h 38551"/>
              <a:gd name="connsiteX1" fmla="*/ 17190 w 32660"/>
              <a:gd name="connsiteY1" fmla="*/ 31 h 38551"/>
              <a:gd name="connsiteX2" fmla="*/ 32620 w 32660"/>
              <a:gd name="connsiteY2" fmla="*/ 17494 h 38551"/>
              <a:gd name="connsiteX3" fmla="*/ 15221 w 32660"/>
              <a:gd name="connsiteY3" fmla="*/ 38322 h 38551"/>
              <a:gd name="connsiteX4" fmla="*/ 45 w 32660"/>
              <a:gd name="connsiteY4" fmla="*/ 15779 h 38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60" h="38551">
                <a:moveTo>
                  <a:pt x="45" y="15843"/>
                </a:moveTo>
                <a:cubicBezTo>
                  <a:pt x="680" y="3841"/>
                  <a:pt x="8173" y="-413"/>
                  <a:pt x="17190" y="31"/>
                </a:cubicBezTo>
                <a:cubicBezTo>
                  <a:pt x="26207" y="476"/>
                  <a:pt x="33255" y="5493"/>
                  <a:pt x="32620" y="17494"/>
                </a:cubicBezTo>
                <a:cubicBezTo>
                  <a:pt x="31985" y="29495"/>
                  <a:pt x="24873" y="36226"/>
                  <a:pt x="15221" y="38322"/>
                </a:cubicBezTo>
                <a:cubicBezTo>
                  <a:pt x="5569" y="40418"/>
                  <a:pt x="-590" y="27781"/>
                  <a:pt x="45" y="1577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58097BE4-5125-4F5A-F6F6-0B24791F082F}"/>
              </a:ext>
            </a:extLst>
          </p:cNvPr>
          <p:cNvSpPr/>
          <p:nvPr/>
        </p:nvSpPr>
        <p:spPr>
          <a:xfrm>
            <a:off x="-2354748" y="5420044"/>
            <a:ext cx="37255" cy="38322"/>
          </a:xfrm>
          <a:custGeom>
            <a:avLst/>
            <a:gdLst>
              <a:gd name="connsiteX0" fmla="*/ 35946 w 37255"/>
              <a:gd name="connsiteY0" fmla="*/ 26345 h 38322"/>
              <a:gd name="connsiteX1" fmla="*/ 13594 w 37255"/>
              <a:gd name="connsiteY1" fmla="*/ 37141 h 38322"/>
              <a:gd name="connsiteX2" fmla="*/ 958 w 37255"/>
              <a:gd name="connsiteY2" fmla="*/ 15741 h 38322"/>
              <a:gd name="connsiteX3" fmla="*/ 24834 w 37255"/>
              <a:gd name="connsiteY3" fmla="*/ 56 h 38322"/>
              <a:gd name="connsiteX4" fmla="*/ 35946 w 37255"/>
              <a:gd name="connsiteY4" fmla="*/ 26345 h 3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55" h="38322">
                <a:moveTo>
                  <a:pt x="35946" y="26345"/>
                </a:moveTo>
                <a:cubicBezTo>
                  <a:pt x="32454" y="37966"/>
                  <a:pt x="23246" y="40061"/>
                  <a:pt x="13594" y="37141"/>
                </a:cubicBezTo>
                <a:cubicBezTo>
                  <a:pt x="3942" y="34219"/>
                  <a:pt x="-2535" y="27361"/>
                  <a:pt x="958" y="15741"/>
                </a:cubicBezTo>
                <a:cubicBezTo>
                  <a:pt x="4450" y="4120"/>
                  <a:pt x="13848" y="-579"/>
                  <a:pt x="24834" y="56"/>
                </a:cubicBezTo>
                <a:cubicBezTo>
                  <a:pt x="35819" y="628"/>
                  <a:pt x="39502" y="14788"/>
                  <a:pt x="35946" y="263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644E15FD-396A-DDA9-5A67-377E594ED74E}"/>
              </a:ext>
            </a:extLst>
          </p:cNvPr>
          <p:cNvSpPr/>
          <p:nvPr/>
        </p:nvSpPr>
        <p:spPr>
          <a:xfrm>
            <a:off x="-1824958" y="5446242"/>
            <a:ext cx="35311" cy="32234"/>
          </a:xfrm>
          <a:custGeom>
            <a:avLst/>
            <a:gdLst>
              <a:gd name="connsiteX0" fmla="*/ 13712 w 35311"/>
              <a:gd name="connsiteY0" fmla="*/ 1544 h 32234"/>
              <a:gd name="connsiteX1" fmla="*/ 33587 w 35311"/>
              <a:gd name="connsiteY1" fmla="*/ 10180 h 32234"/>
              <a:gd name="connsiteX2" fmla="*/ 26031 w 35311"/>
              <a:gd name="connsiteY2" fmla="*/ 30437 h 32234"/>
              <a:gd name="connsiteX3" fmla="*/ 1964 w 35311"/>
              <a:gd name="connsiteY3" fmla="*/ 23642 h 32234"/>
              <a:gd name="connsiteX4" fmla="*/ 13712 w 35311"/>
              <a:gd name="connsiteY4" fmla="*/ 1608 h 3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11" h="32234">
                <a:moveTo>
                  <a:pt x="13712" y="1544"/>
                </a:moveTo>
                <a:cubicBezTo>
                  <a:pt x="23618" y="-2647"/>
                  <a:pt x="30222" y="2179"/>
                  <a:pt x="33587" y="10180"/>
                </a:cubicBezTo>
                <a:cubicBezTo>
                  <a:pt x="36953" y="18181"/>
                  <a:pt x="35873" y="26246"/>
                  <a:pt x="26031" y="30437"/>
                </a:cubicBezTo>
                <a:cubicBezTo>
                  <a:pt x="16188" y="34628"/>
                  <a:pt x="7679" y="31135"/>
                  <a:pt x="1964" y="23642"/>
                </a:cubicBezTo>
                <a:cubicBezTo>
                  <a:pt x="-3751" y="16149"/>
                  <a:pt x="3869" y="5799"/>
                  <a:pt x="13712" y="16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A27B0D54-87FA-5E6A-178C-A5DB7C08C833}"/>
              </a:ext>
            </a:extLst>
          </p:cNvPr>
          <p:cNvSpPr/>
          <p:nvPr/>
        </p:nvSpPr>
        <p:spPr>
          <a:xfrm>
            <a:off x="-1919206" y="5500210"/>
            <a:ext cx="51870" cy="47587"/>
          </a:xfrm>
          <a:custGeom>
            <a:avLst/>
            <a:gdLst>
              <a:gd name="connsiteX0" fmla="*/ 28839 w 51870"/>
              <a:gd name="connsiteY0" fmla="*/ 46445 h 47587"/>
              <a:gd name="connsiteX1" fmla="*/ 1343 w 51870"/>
              <a:gd name="connsiteY1" fmla="*/ 29872 h 47587"/>
              <a:gd name="connsiteX2" fmla="*/ 16012 w 51870"/>
              <a:gd name="connsiteY2" fmla="*/ 1297 h 47587"/>
              <a:gd name="connsiteX3" fmla="*/ 49921 w 51870"/>
              <a:gd name="connsiteY3" fmla="*/ 16029 h 47587"/>
              <a:gd name="connsiteX4" fmla="*/ 28839 w 51870"/>
              <a:gd name="connsiteY4" fmla="*/ 46445 h 4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70" h="47587">
                <a:moveTo>
                  <a:pt x="28839" y="46445"/>
                </a:moveTo>
                <a:cubicBezTo>
                  <a:pt x="13662" y="50763"/>
                  <a:pt x="4899" y="42318"/>
                  <a:pt x="1343" y="29872"/>
                </a:cubicBezTo>
                <a:cubicBezTo>
                  <a:pt x="-2213" y="17426"/>
                  <a:pt x="835" y="5615"/>
                  <a:pt x="16012" y="1297"/>
                </a:cubicBezTo>
                <a:cubicBezTo>
                  <a:pt x="31188" y="-3021"/>
                  <a:pt x="42936" y="3837"/>
                  <a:pt x="49921" y="16029"/>
                </a:cubicBezTo>
                <a:cubicBezTo>
                  <a:pt x="56906" y="28284"/>
                  <a:pt x="44015" y="42127"/>
                  <a:pt x="28839" y="4644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0E45B5A1-8A73-1BBA-643B-0D4C966C1242}"/>
              </a:ext>
            </a:extLst>
          </p:cNvPr>
          <p:cNvSpPr/>
          <p:nvPr/>
        </p:nvSpPr>
        <p:spPr>
          <a:xfrm>
            <a:off x="-1980648" y="5439235"/>
            <a:ext cx="65252" cy="77300"/>
          </a:xfrm>
          <a:custGeom>
            <a:avLst/>
            <a:gdLst>
              <a:gd name="connsiteX0" fmla="*/ 16684 w 65252"/>
              <a:gd name="connsiteY0" fmla="*/ 74908 h 77300"/>
              <a:gd name="connsiteX1" fmla="*/ 4302 w 65252"/>
              <a:gd name="connsiteY1" fmla="*/ 28744 h 77300"/>
              <a:gd name="connsiteX2" fmla="*/ 43799 w 65252"/>
              <a:gd name="connsiteY2" fmla="*/ 1820 h 77300"/>
              <a:gd name="connsiteX3" fmla="*/ 64055 w 65252"/>
              <a:gd name="connsiteY3" fmla="*/ 50905 h 77300"/>
              <a:gd name="connsiteX4" fmla="*/ 16684 w 65252"/>
              <a:gd name="connsiteY4" fmla="*/ 74908 h 7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52" h="77300">
                <a:moveTo>
                  <a:pt x="16684" y="74908"/>
                </a:moveTo>
                <a:cubicBezTo>
                  <a:pt x="-1985" y="67987"/>
                  <a:pt x="-3191" y="48937"/>
                  <a:pt x="4302" y="28744"/>
                </a:cubicBezTo>
                <a:cubicBezTo>
                  <a:pt x="11795" y="8551"/>
                  <a:pt x="25066" y="-5102"/>
                  <a:pt x="43799" y="1820"/>
                </a:cubicBezTo>
                <a:cubicBezTo>
                  <a:pt x="62468" y="8741"/>
                  <a:pt x="67992" y="28109"/>
                  <a:pt x="64055" y="50905"/>
                </a:cubicBezTo>
                <a:cubicBezTo>
                  <a:pt x="60182" y="73702"/>
                  <a:pt x="35353" y="81830"/>
                  <a:pt x="16684" y="74908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F7B9A2F1-F2CA-F219-168F-FA243DD921CE}"/>
              </a:ext>
            </a:extLst>
          </p:cNvPr>
          <p:cNvSpPr/>
          <p:nvPr/>
        </p:nvSpPr>
        <p:spPr>
          <a:xfrm>
            <a:off x="-1924738" y="5578500"/>
            <a:ext cx="67011" cy="61455"/>
          </a:xfrm>
          <a:custGeom>
            <a:avLst/>
            <a:gdLst>
              <a:gd name="connsiteX0" fmla="*/ 37229 w 67011"/>
              <a:gd name="connsiteY0" fmla="*/ 59976 h 61455"/>
              <a:gd name="connsiteX1" fmla="*/ 1732 w 67011"/>
              <a:gd name="connsiteY1" fmla="*/ 38577 h 61455"/>
              <a:gd name="connsiteX2" fmla="*/ 20655 w 67011"/>
              <a:gd name="connsiteY2" fmla="*/ 1683 h 61455"/>
              <a:gd name="connsiteX3" fmla="*/ 64470 w 67011"/>
              <a:gd name="connsiteY3" fmla="*/ 20733 h 61455"/>
              <a:gd name="connsiteX4" fmla="*/ 37229 w 67011"/>
              <a:gd name="connsiteY4" fmla="*/ 59976 h 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011" h="61455">
                <a:moveTo>
                  <a:pt x="37229" y="59976"/>
                </a:moveTo>
                <a:cubicBezTo>
                  <a:pt x="17607" y="65564"/>
                  <a:pt x="6304" y="54642"/>
                  <a:pt x="1732" y="38577"/>
                </a:cubicBezTo>
                <a:cubicBezTo>
                  <a:pt x="-2840" y="22511"/>
                  <a:pt x="1034" y="7271"/>
                  <a:pt x="20655" y="1683"/>
                </a:cubicBezTo>
                <a:cubicBezTo>
                  <a:pt x="40277" y="-3905"/>
                  <a:pt x="55390" y="4922"/>
                  <a:pt x="64470" y="20733"/>
                </a:cubicBezTo>
                <a:cubicBezTo>
                  <a:pt x="73551" y="36545"/>
                  <a:pt x="56850" y="54388"/>
                  <a:pt x="37229" y="5997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5078D474-9902-9128-108C-C84BE347525C}"/>
              </a:ext>
            </a:extLst>
          </p:cNvPr>
          <p:cNvSpPr/>
          <p:nvPr/>
        </p:nvSpPr>
        <p:spPr>
          <a:xfrm>
            <a:off x="-2179781" y="5420297"/>
            <a:ext cx="168019" cy="157167"/>
          </a:xfrm>
          <a:custGeom>
            <a:avLst/>
            <a:gdLst>
              <a:gd name="connsiteX0" fmla="*/ 22650 w 168019"/>
              <a:gd name="connsiteY0" fmla="*/ 63620 h 157167"/>
              <a:gd name="connsiteX1" fmla="*/ 124377 w 168019"/>
              <a:gd name="connsiteY1" fmla="*/ 11042 h 157167"/>
              <a:gd name="connsiteX2" fmla="*/ 165271 w 168019"/>
              <a:gd name="connsiteY2" fmla="*/ 94545 h 157167"/>
              <a:gd name="connsiteX3" fmla="*/ 78530 w 168019"/>
              <a:gd name="connsiteY3" fmla="*/ 150361 h 157167"/>
              <a:gd name="connsiteX4" fmla="*/ 22713 w 168019"/>
              <a:gd name="connsiteY4" fmla="*/ 63620 h 157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019" h="157167">
                <a:moveTo>
                  <a:pt x="22650" y="63620"/>
                </a:moveTo>
                <a:cubicBezTo>
                  <a:pt x="-39644" y="1264"/>
                  <a:pt x="37192" y="-13024"/>
                  <a:pt x="124377" y="11042"/>
                </a:cubicBezTo>
                <a:cubicBezTo>
                  <a:pt x="163175" y="21774"/>
                  <a:pt x="173780" y="55175"/>
                  <a:pt x="165271" y="94545"/>
                </a:cubicBezTo>
                <a:cubicBezTo>
                  <a:pt x="156762" y="133915"/>
                  <a:pt x="111677" y="173348"/>
                  <a:pt x="78530" y="150361"/>
                </a:cubicBezTo>
                <a:cubicBezTo>
                  <a:pt x="32619" y="118548"/>
                  <a:pt x="51161" y="92132"/>
                  <a:pt x="22713" y="6362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D469EF00-914D-846C-24C4-5183E7A0FF71}"/>
              </a:ext>
            </a:extLst>
          </p:cNvPr>
          <p:cNvSpPr/>
          <p:nvPr/>
        </p:nvSpPr>
        <p:spPr>
          <a:xfrm>
            <a:off x="-2023882" y="5494024"/>
            <a:ext cx="126692" cy="148242"/>
          </a:xfrm>
          <a:custGeom>
            <a:avLst/>
            <a:gdLst>
              <a:gd name="connsiteX0" fmla="*/ 2895 w 126692"/>
              <a:gd name="connsiteY0" fmla="*/ 60760 h 148242"/>
              <a:gd name="connsiteX1" fmla="*/ 73952 w 126692"/>
              <a:gd name="connsiteY1" fmla="*/ 1514 h 148242"/>
              <a:gd name="connsiteX2" fmla="*/ 124752 w 126692"/>
              <a:gd name="connsiteY2" fmla="*/ 111560 h 148242"/>
              <a:gd name="connsiteX3" fmla="*/ 43091 w 126692"/>
              <a:gd name="connsiteY3" fmla="*/ 144072 h 148242"/>
              <a:gd name="connsiteX4" fmla="*/ 2895 w 126692"/>
              <a:gd name="connsiteY4" fmla="*/ 60760 h 14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6692" h="148242">
                <a:moveTo>
                  <a:pt x="2895" y="60760"/>
                </a:moveTo>
                <a:cubicBezTo>
                  <a:pt x="11404" y="21390"/>
                  <a:pt x="34582" y="-6995"/>
                  <a:pt x="73952" y="1514"/>
                </a:cubicBezTo>
                <a:cubicBezTo>
                  <a:pt x="113322" y="10023"/>
                  <a:pt x="133261" y="72190"/>
                  <a:pt x="124752" y="111560"/>
                </a:cubicBezTo>
                <a:cubicBezTo>
                  <a:pt x="116243" y="150930"/>
                  <a:pt x="82461" y="152581"/>
                  <a:pt x="43091" y="144072"/>
                </a:cubicBezTo>
                <a:cubicBezTo>
                  <a:pt x="3721" y="135563"/>
                  <a:pt x="-5613" y="100130"/>
                  <a:pt x="2895" y="60760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90A1A737-5CF0-40C0-2CD2-C09370DA1476}"/>
              </a:ext>
            </a:extLst>
          </p:cNvPr>
          <p:cNvSpPr/>
          <p:nvPr/>
        </p:nvSpPr>
        <p:spPr>
          <a:xfrm>
            <a:off x="-2212248" y="5447967"/>
            <a:ext cx="54598" cy="58829"/>
          </a:xfrm>
          <a:custGeom>
            <a:avLst/>
            <a:gdLst>
              <a:gd name="connsiteX0" fmla="*/ 15938 w 54598"/>
              <a:gd name="connsiteY0" fmla="*/ 2486 h 58829"/>
              <a:gd name="connsiteX1" fmla="*/ 48958 w 54598"/>
              <a:gd name="connsiteY1" fmla="*/ 19249 h 58829"/>
              <a:gd name="connsiteX2" fmla="*/ 44005 w 54598"/>
              <a:gd name="connsiteY2" fmla="*/ 55953 h 58829"/>
              <a:gd name="connsiteX3" fmla="*/ 5207 w 54598"/>
              <a:gd name="connsiteY3" fmla="*/ 42173 h 58829"/>
              <a:gd name="connsiteX4" fmla="*/ 15938 w 54598"/>
              <a:gd name="connsiteY4" fmla="*/ 2422 h 58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98" h="58829">
                <a:moveTo>
                  <a:pt x="15938" y="2486"/>
                </a:moveTo>
                <a:cubicBezTo>
                  <a:pt x="29591" y="-4690"/>
                  <a:pt x="41211" y="4518"/>
                  <a:pt x="48958" y="19249"/>
                </a:cubicBezTo>
                <a:cubicBezTo>
                  <a:pt x="56705" y="34045"/>
                  <a:pt x="57721" y="48777"/>
                  <a:pt x="44005" y="55953"/>
                </a:cubicBezTo>
                <a:cubicBezTo>
                  <a:pt x="30353" y="63128"/>
                  <a:pt x="16383" y="56270"/>
                  <a:pt x="5207" y="42173"/>
                </a:cubicBezTo>
                <a:cubicBezTo>
                  <a:pt x="-5906" y="28140"/>
                  <a:pt x="2222" y="9598"/>
                  <a:pt x="15938" y="2422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74CBE602-A2DE-2571-2290-3505FFCBBCF2}"/>
              </a:ext>
            </a:extLst>
          </p:cNvPr>
          <p:cNvSpPr/>
          <p:nvPr/>
        </p:nvSpPr>
        <p:spPr>
          <a:xfrm>
            <a:off x="-2266609" y="5490580"/>
            <a:ext cx="45451" cy="39632"/>
          </a:xfrm>
          <a:custGeom>
            <a:avLst/>
            <a:gdLst>
              <a:gd name="connsiteX0" fmla="*/ 19245 w 45451"/>
              <a:gd name="connsiteY0" fmla="*/ 39629 h 39632"/>
              <a:gd name="connsiteX1" fmla="*/ 5 w 45451"/>
              <a:gd name="connsiteY1" fmla="*/ 19500 h 39632"/>
              <a:gd name="connsiteX2" fmla="*/ 19880 w 45451"/>
              <a:gd name="connsiteY2" fmla="*/ 5 h 39632"/>
              <a:gd name="connsiteX3" fmla="*/ 45090 w 45451"/>
              <a:gd name="connsiteY3" fmla="*/ 20198 h 39632"/>
              <a:gd name="connsiteX4" fmla="*/ 19245 w 45451"/>
              <a:gd name="connsiteY4" fmla="*/ 39629 h 39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451" h="39632">
                <a:moveTo>
                  <a:pt x="19245" y="39629"/>
                </a:moveTo>
                <a:cubicBezTo>
                  <a:pt x="5148" y="39439"/>
                  <a:pt x="-186" y="30485"/>
                  <a:pt x="5" y="19500"/>
                </a:cubicBezTo>
                <a:cubicBezTo>
                  <a:pt x="195" y="8578"/>
                  <a:pt x="5783" y="-249"/>
                  <a:pt x="19880" y="5"/>
                </a:cubicBezTo>
                <a:cubicBezTo>
                  <a:pt x="33977" y="196"/>
                  <a:pt x="42232" y="8578"/>
                  <a:pt x="45090" y="20198"/>
                </a:cubicBezTo>
                <a:cubicBezTo>
                  <a:pt x="47948" y="31819"/>
                  <a:pt x="33342" y="39820"/>
                  <a:pt x="19245" y="39629"/>
                </a:cubicBezTo>
                <a:close/>
              </a:path>
            </a:pathLst>
          </a:custGeom>
          <a:solidFill>
            <a:srgbClr val="9E9E9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41FAE166-78BC-05AB-A18F-2BA0A323F57E}"/>
              </a:ext>
            </a:extLst>
          </p:cNvPr>
          <p:cNvSpPr/>
          <p:nvPr/>
        </p:nvSpPr>
        <p:spPr>
          <a:xfrm>
            <a:off x="-2300620" y="5441791"/>
            <a:ext cx="41130" cy="39186"/>
          </a:xfrm>
          <a:custGeom>
            <a:avLst/>
            <a:gdLst>
              <a:gd name="connsiteX0" fmla="*/ 30459 w 41130"/>
              <a:gd name="connsiteY0" fmla="*/ 3772 h 39186"/>
              <a:gd name="connsiteX1" fmla="*/ 38524 w 41130"/>
              <a:gd name="connsiteY1" fmla="*/ 28537 h 39186"/>
              <a:gd name="connsiteX2" fmla="*/ 13758 w 41130"/>
              <a:gd name="connsiteY2" fmla="*/ 36538 h 39186"/>
              <a:gd name="connsiteX3" fmla="*/ 678 w 41130"/>
              <a:gd name="connsiteY3" fmla="*/ 9233 h 39186"/>
              <a:gd name="connsiteX4" fmla="*/ 30459 w 41130"/>
              <a:gd name="connsiteY4" fmla="*/ 3836 h 39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130" h="39186">
                <a:moveTo>
                  <a:pt x="30459" y="3772"/>
                </a:moveTo>
                <a:cubicBezTo>
                  <a:pt x="42270" y="9805"/>
                  <a:pt x="43159" y="19457"/>
                  <a:pt x="38524" y="28537"/>
                </a:cubicBezTo>
                <a:cubicBezTo>
                  <a:pt x="33888" y="37618"/>
                  <a:pt x="25570" y="42571"/>
                  <a:pt x="13758" y="36538"/>
                </a:cubicBezTo>
                <a:cubicBezTo>
                  <a:pt x="1948" y="30506"/>
                  <a:pt x="-1672" y="20092"/>
                  <a:pt x="678" y="9233"/>
                </a:cubicBezTo>
                <a:cubicBezTo>
                  <a:pt x="3027" y="-1625"/>
                  <a:pt x="18648" y="-2197"/>
                  <a:pt x="30459" y="383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6FDB7837-4CA0-B216-8629-4C8200D73447}"/>
              </a:ext>
            </a:extLst>
          </p:cNvPr>
          <p:cNvSpPr/>
          <p:nvPr/>
        </p:nvSpPr>
        <p:spPr>
          <a:xfrm>
            <a:off x="-2212293" y="5310118"/>
            <a:ext cx="43379" cy="37311"/>
          </a:xfrm>
          <a:custGeom>
            <a:avLst/>
            <a:gdLst>
              <a:gd name="connsiteX0" fmla="*/ 20428 w 43379"/>
              <a:gd name="connsiteY0" fmla="*/ 762 h 37311"/>
              <a:gd name="connsiteX1" fmla="*/ 42653 w 43379"/>
              <a:gd name="connsiteY1" fmla="*/ 14288 h 37311"/>
              <a:gd name="connsiteX2" fmla="*/ 29001 w 43379"/>
              <a:gd name="connsiteY2" fmla="*/ 36449 h 37311"/>
              <a:gd name="connsiteX3" fmla="*/ 1315 w 43379"/>
              <a:gd name="connsiteY3" fmla="*/ 24193 h 37311"/>
              <a:gd name="connsiteX4" fmla="*/ 20428 w 43379"/>
              <a:gd name="connsiteY4" fmla="*/ 699 h 37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79" h="37311">
                <a:moveTo>
                  <a:pt x="20428" y="762"/>
                </a:moveTo>
                <a:cubicBezTo>
                  <a:pt x="33319" y="-2349"/>
                  <a:pt x="40304" y="4445"/>
                  <a:pt x="42653" y="14288"/>
                </a:cubicBezTo>
                <a:cubicBezTo>
                  <a:pt x="45003" y="24130"/>
                  <a:pt x="41955" y="33338"/>
                  <a:pt x="29001" y="36449"/>
                </a:cubicBezTo>
                <a:cubicBezTo>
                  <a:pt x="16047" y="39561"/>
                  <a:pt x="6585" y="33973"/>
                  <a:pt x="1315" y="24193"/>
                </a:cubicBezTo>
                <a:cubicBezTo>
                  <a:pt x="-3956" y="14415"/>
                  <a:pt x="7474" y="3810"/>
                  <a:pt x="20428" y="69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2524688E-E504-C335-7E11-02EB096AF5C2}"/>
              </a:ext>
            </a:extLst>
          </p:cNvPr>
          <p:cNvSpPr/>
          <p:nvPr/>
        </p:nvSpPr>
        <p:spPr>
          <a:xfrm>
            <a:off x="-2411925" y="5571582"/>
            <a:ext cx="41541" cy="40094"/>
          </a:xfrm>
          <a:custGeom>
            <a:avLst/>
            <a:gdLst>
              <a:gd name="connsiteX0" fmla="*/ 9049 w 41541"/>
              <a:gd name="connsiteY0" fmla="*/ 6506 h 40094"/>
              <a:gd name="connsiteX1" fmla="*/ 35084 w 41541"/>
              <a:gd name="connsiteY1" fmla="*/ 5998 h 40094"/>
              <a:gd name="connsiteX2" fmla="*/ 35529 w 41541"/>
              <a:gd name="connsiteY2" fmla="*/ 32033 h 40094"/>
              <a:gd name="connsiteX3" fmla="*/ 5620 w 41541"/>
              <a:gd name="connsiteY3" fmla="*/ 36605 h 40094"/>
              <a:gd name="connsiteX4" fmla="*/ 9113 w 41541"/>
              <a:gd name="connsiteY4" fmla="*/ 6506 h 40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41" h="40094">
                <a:moveTo>
                  <a:pt x="9049" y="6506"/>
                </a:moveTo>
                <a:cubicBezTo>
                  <a:pt x="18257" y="-3083"/>
                  <a:pt x="27782" y="-1051"/>
                  <a:pt x="35084" y="5998"/>
                </a:cubicBezTo>
                <a:cubicBezTo>
                  <a:pt x="42387" y="13047"/>
                  <a:pt x="44736" y="22444"/>
                  <a:pt x="35529" y="32033"/>
                </a:cubicBezTo>
                <a:cubicBezTo>
                  <a:pt x="26321" y="41622"/>
                  <a:pt x="15336" y="42003"/>
                  <a:pt x="5620" y="36605"/>
                </a:cubicBezTo>
                <a:cubicBezTo>
                  <a:pt x="-4095" y="31208"/>
                  <a:pt x="-95" y="16094"/>
                  <a:pt x="9113" y="65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A952A304-9B03-7E0C-6A8D-251A31CF6678}"/>
              </a:ext>
            </a:extLst>
          </p:cNvPr>
          <p:cNvSpPr/>
          <p:nvPr/>
        </p:nvSpPr>
        <p:spPr>
          <a:xfrm>
            <a:off x="-2319716" y="5506385"/>
            <a:ext cx="38238" cy="35247"/>
          </a:xfrm>
          <a:custGeom>
            <a:avLst/>
            <a:gdLst>
              <a:gd name="connsiteX0" fmla="*/ 11201 w 38238"/>
              <a:gd name="connsiteY0" fmla="*/ 4139 h 35247"/>
              <a:gd name="connsiteX1" fmla="*/ 34315 w 38238"/>
              <a:gd name="connsiteY1" fmla="*/ 7187 h 35247"/>
              <a:gd name="connsiteX2" fmla="*/ 30823 w 38238"/>
              <a:gd name="connsiteY2" fmla="*/ 30238 h 35247"/>
              <a:gd name="connsiteX3" fmla="*/ 3645 w 38238"/>
              <a:gd name="connsiteY3" fmla="*/ 30238 h 35247"/>
              <a:gd name="connsiteX4" fmla="*/ 11201 w 38238"/>
              <a:gd name="connsiteY4" fmla="*/ 4139 h 3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238" h="35247">
                <a:moveTo>
                  <a:pt x="11201" y="4139"/>
                </a:moveTo>
                <a:cubicBezTo>
                  <a:pt x="20790" y="-3100"/>
                  <a:pt x="28918" y="-52"/>
                  <a:pt x="34315" y="7187"/>
                </a:cubicBezTo>
                <a:cubicBezTo>
                  <a:pt x="39713" y="14363"/>
                  <a:pt x="40411" y="22999"/>
                  <a:pt x="30823" y="30238"/>
                </a:cubicBezTo>
                <a:cubicBezTo>
                  <a:pt x="21234" y="37477"/>
                  <a:pt x="11455" y="36334"/>
                  <a:pt x="3645" y="30238"/>
                </a:cubicBezTo>
                <a:cubicBezTo>
                  <a:pt x="-4166" y="24142"/>
                  <a:pt x="1613" y="11315"/>
                  <a:pt x="11201" y="413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9F57DE36-E036-2233-8538-947F4CED8213}"/>
              </a:ext>
            </a:extLst>
          </p:cNvPr>
          <p:cNvSpPr/>
          <p:nvPr/>
        </p:nvSpPr>
        <p:spPr>
          <a:xfrm>
            <a:off x="-2288522" y="5564095"/>
            <a:ext cx="40107" cy="37362"/>
          </a:xfrm>
          <a:custGeom>
            <a:avLst/>
            <a:gdLst>
              <a:gd name="connsiteX0" fmla="*/ 24775 w 40107"/>
              <a:gd name="connsiteY0" fmla="*/ 35647 h 37362"/>
              <a:gd name="connsiteX1" fmla="*/ 2105 w 40107"/>
              <a:gd name="connsiteY1" fmla="*/ 25423 h 37362"/>
              <a:gd name="connsiteX2" fmla="*/ 10424 w 40107"/>
              <a:gd name="connsiteY2" fmla="*/ 1992 h 37362"/>
              <a:gd name="connsiteX3" fmla="*/ 37792 w 40107"/>
              <a:gd name="connsiteY3" fmla="*/ 10183 h 37362"/>
              <a:gd name="connsiteX4" fmla="*/ 24711 w 40107"/>
              <a:gd name="connsiteY4" fmla="*/ 35583 h 37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107" h="37362">
                <a:moveTo>
                  <a:pt x="24775" y="35647"/>
                </a:moveTo>
                <a:cubicBezTo>
                  <a:pt x="13599" y="40409"/>
                  <a:pt x="6106" y="34694"/>
                  <a:pt x="2105" y="25423"/>
                </a:cubicBezTo>
                <a:cubicBezTo>
                  <a:pt x="-1896" y="16152"/>
                  <a:pt x="-753" y="6754"/>
                  <a:pt x="10424" y="1992"/>
                </a:cubicBezTo>
                <a:cubicBezTo>
                  <a:pt x="21600" y="-2771"/>
                  <a:pt x="31188" y="1420"/>
                  <a:pt x="37792" y="10183"/>
                </a:cubicBezTo>
                <a:cubicBezTo>
                  <a:pt x="44396" y="18946"/>
                  <a:pt x="35887" y="30821"/>
                  <a:pt x="24711" y="3558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7" name="Freeform: Shape 246">
            <a:extLst>
              <a:ext uri="{FF2B5EF4-FFF2-40B4-BE49-F238E27FC236}">
                <a16:creationId xmlns:a16="http://schemas.microsoft.com/office/drawing/2014/main" id="{FFDFAEE3-63B7-6E01-16B3-F118385A46A2}"/>
              </a:ext>
            </a:extLst>
          </p:cNvPr>
          <p:cNvSpPr/>
          <p:nvPr/>
        </p:nvSpPr>
        <p:spPr>
          <a:xfrm>
            <a:off x="-2139417" y="5554753"/>
            <a:ext cx="49379" cy="49931"/>
          </a:xfrm>
          <a:custGeom>
            <a:avLst/>
            <a:gdLst>
              <a:gd name="connsiteX0" fmla="*/ 10163 w 49379"/>
              <a:gd name="connsiteY0" fmla="*/ 43338 h 49931"/>
              <a:gd name="connsiteX1" fmla="*/ 5273 w 49379"/>
              <a:gd name="connsiteY1" fmla="*/ 11588 h 49931"/>
              <a:gd name="connsiteX2" fmla="*/ 36579 w 49379"/>
              <a:gd name="connsiteY2" fmla="*/ 4476 h 49931"/>
              <a:gd name="connsiteX3" fmla="*/ 46993 w 49379"/>
              <a:gd name="connsiteY3" fmla="*/ 39972 h 49931"/>
              <a:gd name="connsiteX4" fmla="*/ 10163 w 49379"/>
              <a:gd name="connsiteY4" fmla="*/ 43274 h 4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379" h="49931">
                <a:moveTo>
                  <a:pt x="10163" y="43338"/>
                </a:moveTo>
                <a:cubicBezTo>
                  <a:pt x="-2918" y="34447"/>
                  <a:pt x="-2029" y="22319"/>
                  <a:pt x="5273" y="11588"/>
                </a:cubicBezTo>
                <a:cubicBezTo>
                  <a:pt x="12576" y="856"/>
                  <a:pt x="23498" y="-4351"/>
                  <a:pt x="36579" y="4476"/>
                </a:cubicBezTo>
                <a:cubicBezTo>
                  <a:pt x="49660" y="13302"/>
                  <a:pt x="51883" y="26701"/>
                  <a:pt x="46993" y="39972"/>
                </a:cubicBezTo>
                <a:cubicBezTo>
                  <a:pt x="42104" y="53180"/>
                  <a:pt x="23180" y="52164"/>
                  <a:pt x="10163" y="4327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4EA53261-B9D6-ADED-1071-BF9394E68F4C}"/>
              </a:ext>
            </a:extLst>
          </p:cNvPr>
          <p:cNvSpPr/>
          <p:nvPr/>
        </p:nvSpPr>
        <p:spPr>
          <a:xfrm>
            <a:off x="-2153234" y="5477658"/>
            <a:ext cx="77080" cy="68344"/>
          </a:xfrm>
          <a:custGeom>
            <a:avLst/>
            <a:gdLst>
              <a:gd name="connsiteX0" fmla="*/ 1691 w 77080"/>
              <a:gd name="connsiteY0" fmla="*/ 43153 h 68344"/>
              <a:gd name="connsiteX1" fmla="*/ 29187 w 77080"/>
              <a:gd name="connsiteY1" fmla="*/ 4037 h 68344"/>
              <a:gd name="connsiteX2" fmla="*/ 75161 w 77080"/>
              <a:gd name="connsiteY2" fmla="*/ 16991 h 68344"/>
              <a:gd name="connsiteX3" fmla="*/ 50523 w 77080"/>
              <a:gd name="connsiteY3" fmla="*/ 64045 h 68344"/>
              <a:gd name="connsiteX4" fmla="*/ 1691 w 77080"/>
              <a:gd name="connsiteY4" fmla="*/ 43090 h 68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080" h="68344">
                <a:moveTo>
                  <a:pt x="1691" y="43153"/>
                </a:moveTo>
                <a:cubicBezTo>
                  <a:pt x="-4976" y="24357"/>
                  <a:pt x="8867" y="11276"/>
                  <a:pt x="29187" y="4037"/>
                </a:cubicBezTo>
                <a:cubicBezTo>
                  <a:pt x="49444" y="-3202"/>
                  <a:pt x="68494" y="-1741"/>
                  <a:pt x="75161" y="16991"/>
                </a:cubicBezTo>
                <a:cubicBezTo>
                  <a:pt x="81828" y="35723"/>
                  <a:pt x="70526" y="52360"/>
                  <a:pt x="50523" y="64045"/>
                </a:cubicBezTo>
                <a:cubicBezTo>
                  <a:pt x="30521" y="75728"/>
                  <a:pt x="8359" y="61885"/>
                  <a:pt x="1691" y="43090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0E9837F3-4A08-A86D-F8FC-A23C32CB8A76}"/>
              </a:ext>
            </a:extLst>
          </p:cNvPr>
          <p:cNvSpPr/>
          <p:nvPr/>
        </p:nvSpPr>
        <p:spPr>
          <a:xfrm>
            <a:off x="-2465897" y="5536191"/>
            <a:ext cx="63752" cy="64493"/>
          </a:xfrm>
          <a:custGeom>
            <a:avLst/>
            <a:gdLst>
              <a:gd name="connsiteX0" fmla="*/ 13110 w 63752"/>
              <a:gd name="connsiteY0" fmla="*/ 55931 h 64493"/>
              <a:gd name="connsiteX1" fmla="*/ 6760 w 63752"/>
              <a:gd name="connsiteY1" fmla="*/ 14973 h 64493"/>
              <a:gd name="connsiteX2" fmla="*/ 47210 w 63752"/>
              <a:gd name="connsiteY2" fmla="*/ 5829 h 64493"/>
              <a:gd name="connsiteX3" fmla="*/ 60672 w 63752"/>
              <a:gd name="connsiteY3" fmla="*/ 51613 h 64493"/>
              <a:gd name="connsiteX4" fmla="*/ 13110 w 63752"/>
              <a:gd name="connsiteY4" fmla="*/ 55931 h 64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752" h="64493">
                <a:moveTo>
                  <a:pt x="13110" y="55931"/>
                </a:moveTo>
                <a:cubicBezTo>
                  <a:pt x="-3717" y="44438"/>
                  <a:pt x="-2638" y="28816"/>
                  <a:pt x="6760" y="14973"/>
                </a:cubicBezTo>
                <a:cubicBezTo>
                  <a:pt x="16158" y="1131"/>
                  <a:pt x="30319" y="-5664"/>
                  <a:pt x="47210" y="5829"/>
                </a:cubicBezTo>
                <a:cubicBezTo>
                  <a:pt x="64037" y="17323"/>
                  <a:pt x="67022" y="34532"/>
                  <a:pt x="60672" y="51613"/>
                </a:cubicBezTo>
                <a:cubicBezTo>
                  <a:pt x="54385" y="68695"/>
                  <a:pt x="29938" y="67361"/>
                  <a:pt x="13110" y="5593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712F8466-2222-E485-19D7-642D86B93F3D}"/>
              </a:ext>
            </a:extLst>
          </p:cNvPr>
          <p:cNvSpPr/>
          <p:nvPr/>
        </p:nvSpPr>
        <p:spPr>
          <a:xfrm>
            <a:off x="-2407609" y="5434515"/>
            <a:ext cx="142964" cy="184729"/>
          </a:xfrm>
          <a:custGeom>
            <a:avLst/>
            <a:gdLst>
              <a:gd name="connsiteX0" fmla="*/ 31213 w 142964"/>
              <a:gd name="connsiteY0" fmla="*/ 46291 h 184729"/>
              <a:gd name="connsiteX1" fmla="*/ 136813 w 142964"/>
              <a:gd name="connsiteY1" fmla="*/ 90550 h 184729"/>
              <a:gd name="connsiteX2" fmla="*/ 99031 w 142964"/>
              <a:gd name="connsiteY2" fmla="*/ 175450 h 184729"/>
              <a:gd name="connsiteX3" fmla="*/ 542 w 142964"/>
              <a:gd name="connsiteY3" fmla="*/ 144779 h 184729"/>
              <a:gd name="connsiteX4" fmla="*/ 31213 w 142964"/>
              <a:gd name="connsiteY4" fmla="*/ 46291 h 18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964" h="184729">
                <a:moveTo>
                  <a:pt x="31213" y="46291"/>
                </a:moveTo>
                <a:cubicBezTo>
                  <a:pt x="39087" y="-41529"/>
                  <a:pt x="99348" y="8254"/>
                  <a:pt x="136813" y="90550"/>
                </a:cubicBezTo>
                <a:cubicBezTo>
                  <a:pt x="153514" y="127190"/>
                  <a:pt x="134654" y="156717"/>
                  <a:pt x="99031" y="175450"/>
                </a:cubicBezTo>
                <a:cubicBezTo>
                  <a:pt x="63344" y="194183"/>
                  <a:pt x="4225" y="184848"/>
                  <a:pt x="542" y="144779"/>
                </a:cubicBezTo>
                <a:cubicBezTo>
                  <a:pt x="-4538" y="89153"/>
                  <a:pt x="27657" y="86423"/>
                  <a:pt x="31213" y="4629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E0BDA260-A14E-6BD2-6625-30150FD4C038}"/>
              </a:ext>
            </a:extLst>
          </p:cNvPr>
          <p:cNvSpPr/>
          <p:nvPr/>
        </p:nvSpPr>
        <p:spPr>
          <a:xfrm>
            <a:off x="-2264296" y="5490554"/>
            <a:ext cx="141357" cy="145065"/>
          </a:xfrm>
          <a:custGeom>
            <a:avLst/>
            <a:gdLst>
              <a:gd name="connsiteX0" fmla="*/ 45062 w 141357"/>
              <a:gd name="connsiteY0" fmla="*/ 12604 h 145065"/>
              <a:gd name="connsiteX1" fmla="*/ 136121 w 141357"/>
              <a:gd name="connsiteY1" fmla="*/ 29114 h 145065"/>
              <a:gd name="connsiteX2" fmla="*/ 84305 w 141357"/>
              <a:gd name="connsiteY2" fmla="*/ 138652 h 145065"/>
              <a:gd name="connsiteX3" fmla="*/ 6962 w 141357"/>
              <a:gd name="connsiteY3" fmla="*/ 96869 h 145065"/>
              <a:gd name="connsiteX4" fmla="*/ 45062 w 141357"/>
              <a:gd name="connsiteY4" fmla="*/ 12541 h 145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357" h="145065">
                <a:moveTo>
                  <a:pt x="45062" y="12604"/>
                </a:moveTo>
                <a:cubicBezTo>
                  <a:pt x="80749" y="-6128"/>
                  <a:pt x="117389" y="-6573"/>
                  <a:pt x="136121" y="29114"/>
                </a:cubicBezTo>
                <a:cubicBezTo>
                  <a:pt x="154853" y="64801"/>
                  <a:pt x="119992" y="119983"/>
                  <a:pt x="84305" y="138652"/>
                </a:cubicBezTo>
                <a:cubicBezTo>
                  <a:pt x="48618" y="157384"/>
                  <a:pt x="25694" y="132556"/>
                  <a:pt x="6962" y="96869"/>
                </a:cubicBezTo>
                <a:cubicBezTo>
                  <a:pt x="-11770" y="61182"/>
                  <a:pt x="9439" y="31273"/>
                  <a:pt x="45062" y="1254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52" name="Graphic 37">
            <a:extLst>
              <a:ext uri="{FF2B5EF4-FFF2-40B4-BE49-F238E27FC236}">
                <a16:creationId xmlns:a16="http://schemas.microsoft.com/office/drawing/2014/main" id="{2E4AB296-68CC-1CBE-C1E0-FC0A095007A2}"/>
              </a:ext>
            </a:extLst>
          </p:cNvPr>
          <p:cNvGrpSpPr/>
          <p:nvPr/>
        </p:nvGrpSpPr>
        <p:grpSpPr>
          <a:xfrm rot="20299159">
            <a:off x="-514763" y="4820424"/>
            <a:ext cx="484443" cy="1032531"/>
            <a:chOff x="5266790" y="5009834"/>
            <a:chExt cx="484443" cy="1032531"/>
          </a:xfrm>
        </p:grpSpPr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49A542C9-7EBB-CAD2-D25B-DCE045E7E933}"/>
                </a:ext>
              </a:extLst>
            </p:cNvPr>
            <p:cNvSpPr/>
            <p:nvPr/>
          </p:nvSpPr>
          <p:spPr>
            <a:xfrm>
              <a:off x="5401436" y="5009834"/>
              <a:ext cx="349796" cy="537716"/>
            </a:xfrm>
            <a:custGeom>
              <a:avLst/>
              <a:gdLst>
                <a:gd name="connsiteX0" fmla="*/ 64 w 349796"/>
                <a:gd name="connsiteY0" fmla="*/ 537653 h 537716"/>
                <a:gd name="connsiteX1" fmla="*/ 113347 w 349796"/>
                <a:gd name="connsiteY1" fmla="*/ 307846 h 537716"/>
                <a:gd name="connsiteX2" fmla="*/ 126111 w 349796"/>
                <a:gd name="connsiteY2" fmla="*/ 253935 h 537716"/>
                <a:gd name="connsiteX3" fmla="*/ 143828 w 349796"/>
                <a:gd name="connsiteY3" fmla="*/ 280795 h 537716"/>
                <a:gd name="connsiteX4" fmla="*/ 148654 w 349796"/>
                <a:gd name="connsiteY4" fmla="*/ 155319 h 537716"/>
                <a:gd name="connsiteX5" fmla="*/ 186182 w 349796"/>
                <a:gd name="connsiteY5" fmla="*/ 172655 h 537716"/>
                <a:gd name="connsiteX6" fmla="*/ 185865 w 349796"/>
                <a:gd name="connsiteY6" fmla="*/ 85342 h 537716"/>
                <a:gd name="connsiteX7" fmla="*/ 218377 w 349796"/>
                <a:gd name="connsiteY7" fmla="*/ 98487 h 537716"/>
                <a:gd name="connsiteX8" fmla="*/ 250063 w 349796"/>
                <a:gd name="connsiteY8" fmla="*/ 46163 h 537716"/>
                <a:gd name="connsiteX9" fmla="*/ 251460 w 349796"/>
                <a:gd name="connsiteY9" fmla="*/ 95629 h 537716"/>
                <a:gd name="connsiteX10" fmla="*/ 333883 w 349796"/>
                <a:gd name="connsiteY10" fmla="*/ 506 h 537716"/>
                <a:gd name="connsiteX11" fmla="*/ 273114 w 349796"/>
                <a:gd name="connsiteY11" fmla="*/ 154113 h 537716"/>
                <a:gd name="connsiteX12" fmla="*/ 334899 w 349796"/>
                <a:gd name="connsiteY12" fmla="*/ 132142 h 537716"/>
                <a:gd name="connsiteX13" fmla="*/ 279591 w 349796"/>
                <a:gd name="connsiteY13" fmla="*/ 209612 h 537716"/>
                <a:gd name="connsiteX14" fmla="*/ 209614 w 349796"/>
                <a:gd name="connsiteY14" fmla="*/ 276350 h 537716"/>
                <a:gd name="connsiteX15" fmla="*/ 268097 w 349796"/>
                <a:gd name="connsiteY15" fmla="*/ 254062 h 537716"/>
                <a:gd name="connsiteX16" fmla="*/ 149352 w 349796"/>
                <a:gd name="connsiteY16" fmla="*/ 349248 h 537716"/>
                <a:gd name="connsiteX17" fmla="*/ 104394 w 349796"/>
                <a:gd name="connsiteY17" fmla="*/ 391222 h 537716"/>
                <a:gd name="connsiteX18" fmla="*/ 10287 w 349796"/>
                <a:gd name="connsiteY18" fmla="*/ 526858 h 537716"/>
                <a:gd name="connsiteX19" fmla="*/ 0 w 349796"/>
                <a:gd name="connsiteY19" fmla="*/ 537716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9796" h="537716">
                  <a:moveTo>
                    <a:pt x="64" y="537653"/>
                  </a:moveTo>
                  <a:cubicBezTo>
                    <a:pt x="24257" y="479487"/>
                    <a:pt x="93154" y="349439"/>
                    <a:pt x="113347" y="307846"/>
                  </a:cubicBezTo>
                  <a:cubicBezTo>
                    <a:pt x="133541" y="266254"/>
                    <a:pt x="117920" y="255903"/>
                    <a:pt x="126111" y="253935"/>
                  </a:cubicBezTo>
                  <a:cubicBezTo>
                    <a:pt x="134303" y="251966"/>
                    <a:pt x="137668" y="282065"/>
                    <a:pt x="143828" y="280795"/>
                  </a:cubicBezTo>
                  <a:cubicBezTo>
                    <a:pt x="149987" y="279589"/>
                    <a:pt x="149098" y="182116"/>
                    <a:pt x="148654" y="155319"/>
                  </a:cubicBezTo>
                  <a:cubicBezTo>
                    <a:pt x="148209" y="128459"/>
                    <a:pt x="168910" y="164527"/>
                    <a:pt x="186182" y="172655"/>
                  </a:cubicBezTo>
                  <a:cubicBezTo>
                    <a:pt x="203454" y="180783"/>
                    <a:pt x="171831" y="100328"/>
                    <a:pt x="185865" y="85342"/>
                  </a:cubicBezTo>
                  <a:cubicBezTo>
                    <a:pt x="199898" y="70356"/>
                    <a:pt x="204788" y="97661"/>
                    <a:pt x="218377" y="98487"/>
                  </a:cubicBezTo>
                  <a:cubicBezTo>
                    <a:pt x="231966" y="99312"/>
                    <a:pt x="239776" y="48893"/>
                    <a:pt x="250063" y="46163"/>
                  </a:cubicBezTo>
                  <a:cubicBezTo>
                    <a:pt x="260350" y="43432"/>
                    <a:pt x="248412" y="70293"/>
                    <a:pt x="251460" y="95629"/>
                  </a:cubicBezTo>
                  <a:cubicBezTo>
                    <a:pt x="254572" y="120966"/>
                    <a:pt x="317754" y="-9082"/>
                    <a:pt x="333883" y="506"/>
                  </a:cubicBezTo>
                  <a:cubicBezTo>
                    <a:pt x="350076" y="10158"/>
                    <a:pt x="289116" y="131380"/>
                    <a:pt x="273114" y="154113"/>
                  </a:cubicBezTo>
                  <a:cubicBezTo>
                    <a:pt x="257111" y="176846"/>
                    <a:pt x="310579" y="146683"/>
                    <a:pt x="334899" y="132142"/>
                  </a:cubicBezTo>
                  <a:cubicBezTo>
                    <a:pt x="379730" y="105345"/>
                    <a:pt x="312166" y="189990"/>
                    <a:pt x="279591" y="209612"/>
                  </a:cubicBezTo>
                  <a:cubicBezTo>
                    <a:pt x="232473" y="238060"/>
                    <a:pt x="209677" y="267143"/>
                    <a:pt x="209614" y="276350"/>
                  </a:cubicBezTo>
                  <a:cubicBezTo>
                    <a:pt x="209614" y="285558"/>
                    <a:pt x="261048" y="244283"/>
                    <a:pt x="268097" y="254062"/>
                  </a:cubicBezTo>
                  <a:cubicBezTo>
                    <a:pt x="273367" y="261428"/>
                    <a:pt x="203200" y="305624"/>
                    <a:pt x="149352" y="349248"/>
                  </a:cubicBezTo>
                  <a:cubicBezTo>
                    <a:pt x="131382" y="363790"/>
                    <a:pt x="115316" y="378204"/>
                    <a:pt x="104394" y="391222"/>
                  </a:cubicBezTo>
                  <a:cubicBezTo>
                    <a:pt x="60833" y="443165"/>
                    <a:pt x="27622" y="490155"/>
                    <a:pt x="10287" y="526858"/>
                  </a:cubicBezTo>
                  <a:lnTo>
                    <a:pt x="0" y="537716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9849BFF-C53E-6AAB-5526-ACC2ACE455A6}"/>
                </a:ext>
              </a:extLst>
            </p:cNvPr>
            <p:cNvSpPr/>
            <p:nvPr/>
          </p:nvSpPr>
          <p:spPr>
            <a:xfrm>
              <a:off x="5266790" y="5473130"/>
              <a:ext cx="217166" cy="569234"/>
            </a:xfrm>
            <a:custGeom>
              <a:avLst/>
              <a:gdLst>
                <a:gd name="connsiteX0" fmla="*/ 143156 w 217166"/>
                <a:gd name="connsiteY0" fmla="*/ 188 h 569234"/>
                <a:gd name="connsiteX1" fmla="*/ 44985 w 217166"/>
                <a:gd name="connsiteY1" fmla="*/ 202563 h 569234"/>
                <a:gd name="connsiteX2" fmla="*/ 3265 w 217166"/>
                <a:gd name="connsiteY2" fmla="*/ 565910 h 569234"/>
                <a:gd name="connsiteX3" fmla="*/ 48794 w 217166"/>
                <a:gd name="connsiteY3" fmla="*/ 509141 h 569234"/>
                <a:gd name="connsiteX4" fmla="*/ 200687 w 217166"/>
                <a:gd name="connsiteY4" fmla="*/ 187132 h 569234"/>
                <a:gd name="connsiteX5" fmla="*/ 143219 w 217166"/>
                <a:gd name="connsiteY5" fmla="*/ 188 h 56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6" h="569234">
                  <a:moveTo>
                    <a:pt x="143156" y="188"/>
                  </a:moveTo>
                  <a:cubicBezTo>
                    <a:pt x="93499" y="-4002"/>
                    <a:pt x="63590" y="61656"/>
                    <a:pt x="44985" y="202563"/>
                  </a:cubicBezTo>
                  <a:cubicBezTo>
                    <a:pt x="26379" y="343469"/>
                    <a:pt x="-11276" y="553654"/>
                    <a:pt x="3265" y="565910"/>
                  </a:cubicBezTo>
                  <a:cubicBezTo>
                    <a:pt x="17806" y="578166"/>
                    <a:pt x="30824" y="555941"/>
                    <a:pt x="48794" y="509141"/>
                  </a:cubicBezTo>
                  <a:cubicBezTo>
                    <a:pt x="66765" y="462341"/>
                    <a:pt x="191543" y="246251"/>
                    <a:pt x="200687" y="187132"/>
                  </a:cubicBezTo>
                  <a:cubicBezTo>
                    <a:pt x="209831" y="128014"/>
                    <a:pt x="254281" y="9523"/>
                    <a:pt x="143219" y="1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B9E0F480-E7B9-C99E-C146-2E02D48A5D00}"/>
                </a:ext>
              </a:extLst>
            </p:cNvPr>
            <p:cNvSpPr/>
            <p:nvPr/>
          </p:nvSpPr>
          <p:spPr>
            <a:xfrm>
              <a:off x="5300979" y="5515228"/>
              <a:ext cx="182834" cy="501205"/>
            </a:xfrm>
            <a:custGeom>
              <a:avLst/>
              <a:gdLst>
                <a:gd name="connsiteX0" fmla="*/ 176276 w 182834"/>
                <a:gd name="connsiteY0" fmla="*/ 0 h 501205"/>
                <a:gd name="connsiteX1" fmla="*/ 144590 w 182834"/>
                <a:gd name="connsiteY1" fmla="*/ 160401 h 501205"/>
                <a:gd name="connsiteX2" fmla="*/ 0 w 182834"/>
                <a:gd name="connsiteY2" fmla="*/ 501205 h 501205"/>
                <a:gd name="connsiteX3" fmla="*/ 14478 w 182834"/>
                <a:gd name="connsiteY3" fmla="*/ 467043 h 501205"/>
                <a:gd name="connsiteX4" fmla="*/ 166370 w 182834"/>
                <a:gd name="connsiteY4" fmla="*/ 145034 h 501205"/>
                <a:gd name="connsiteX5" fmla="*/ 176213 w 182834"/>
                <a:gd name="connsiteY5" fmla="*/ 0 h 50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834" h="501205">
                  <a:moveTo>
                    <a:pt x="176276" y="0"/>
                  </a:moveTo>
                  <a:cubicBezTo>
                    <a:pt x="153797" y="57087"/>
                    <a:pt x="163830" y="112840"/>
                    <a:pt x="144590" y="160401"/>
                  </a:cubicBezTo>
                  <a:cubicBezTo>
                    <a:pt x="128842" y="199390"/>
                    <a:pt x="17971" y="385255"/>
                    <a:pt x="0" y="501205"/>
                  </a:cubicBezTo>
                  <a:cubicBezTo>
                    <a:pt x="4509" y="491998"/>
                    <a:pt x="9335" y="480568"/>
                    <a:pt x="14478" y="467043"/>
                  </a:cubicBezTo>
                  <a:cubicBezTo>
                    <a:pt x="32448" y="420180"/>
                    <a:pt x="157226" y="204153"/>
                    <a:pt x="166370" y="145034"/>
                  </a:cubicBezTo>
                  <a:cubicBezTo>
                    <a:pt x="172339" y="106363"/>
                    <a:pt x="193421" y="42291"/>
                    <a:pt x="176213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6" name="Graphic 37">
            <a:extLst>
              <a:ext uri="{FF2B5EF4-FFF2-40B4-BE49-F238E27FC236}">
                <a16:creationId xmlns:a16="http://schemas.microsoft.com/office/drawing/2014/main" id="{B1298DEF-78C6-8330-C5EC-8056604A2A84}"/>
              </a:ext>
            </a:extLst>
          </p:cNvPr>
          <p:cNvGrpSpPr/>
          <p:nvPr/>
        </p:nvGrpSpPr>
        <p:grpSpPr>
          <a:xfrm rot="20299159">
            <a:off x="-725318" y="4868303"/>
            <a:ext cx="693034" cy="915322"/>
            <a:chOff x="5056235" y="5057713"/>
            <a:chExt cx="693034" cy="915322"/>
          </a:xfrm>
        </p:grpSpPr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A08D3E09-57FF-C635-11D0-783574E161FC}"/>
                </a:ext>
              </a:extLst>
            </p:cNvPr>
            <p:cNvSpPr/>
            <p:nvPr/>
          </p:nvSpPr>
          <p:spPr>
            <a:xfrm>
              <a:off x="5412740" y="5057713"/>
              <a:ext cx="336530" cy="537716"/>
            </a:xfrm>
            <a:custGeom>
              <a:avLst/>
              <a:gdLst>
                <a:gd name="connsiteX0" fmla="*/ 63 w 336530"/>
                <a:gd name="connsiteY0" fmla="*/ 537716 h 537716"/>
                <a:gd name="connsiteX1" fmla="*/ 103695 w 336530"/>
                <a:gd name="connsiteY1" fmla="*/ 346709 h 537716"/>
                <a:gd name="connsiteX2" fmla="*/ 94805 w 336530"/>
                <a:gd name="connsiteY2" fmla="*/ 260285 h 537716"/>
                <a:gd name="connsiteX3" fmla="*/ 143827 w 336530"/>
                <a:gd name="connsiteY3" fmla="*/ 280859 h 537716"/>
                <a:gd name="connsiteX4" fmla="*/ 147828 w 336530"/>
                <a:gd name="connsiteY4" fmla="*/ 228789 h 537716"/>
                <a:gd name="connsiteX5" fmla="*/ 185357 w 336530"/>
                <a:gd name="connsiteY5" fmla="*/ 246124 h 537716"/>
                <a:gd name="connsiteX6" fmla="*/ 185039 w 336530"/>
                <a:gd name="connsiteY6" fmla="*/ 158812 h 537716"/>
                <a:gd name="connsiteX7" fmla="*/ 217551 w 336530"/>
                <a:gd name="connsiteY7" fmla="*/ 171956 h 537716"/>
                <a:gd name="connsiteX8" fmla="*/ 249999 w 336530"/>
                <a:gd name="connsiteY8" fmla="*/ 46163 h 537716"/>
                <a:gd name="connsiteX9" fmla="*/ 251396 w 336530"/>
                <a:gd name="connsiteY9" fmla="*/ 95629 h 537716"/>
                <a:gd name="connsiteX10" fmla="*/ 333819 w 336530"/>
                <a:gd name="connsiteY10" fmla="*/ 506 h 537716"/>
                <a:gd name="connsiteX11" fmla="*/ 273050 w 336530"/>
                <a:gd name="connsiteY11" fmla="*/ 154113 h 537716"/>
                <a:gd name="connsiteX12" fmla="*/ 311531 w 336530"/>
                <a:gd name="connsiteY12" fmla="*/ 158177 h 537716"/>
                <a:gd name="connsiteX13" fmla="*/ 256222 w 336530"/>
                <a:gd name="connsiteY13" fmla="*/ 235647 h 537716"/>
                <a:gd name="connsiteX14" fmla="*/ 209613 w 336530"/>
                <a:gd name="connsiteY14" fmla="*/ 276287 h 537716"/>
                <a:gd name="connsiteX15" fmla="*/ 279908 w 336530"/>
                <a:gd name="connsiteY15" fmla="*/ 312101 h 537716"/>
                <a:gd name="connsiteX16" fmla="*/ 149352 w 336530"/>
                <a:gd name="connsiteY16" fmla="*/ 349185 h 537716"/>
                <a:gd name="connsiteX17" fmla="*/ 104394 w 336530"/>
                <a:gd name="connsiteY17" fmla="*/ 391159 h 537716"/>
                <a:gd name="connsiteX18" fmla="*/ 10287 w 336530"/>
                <a:gd name="connsiteY18" fmla="*/ 526795 h 537716"/>
                <a:gd name="connsiteX19" fmla="*/ 0 w 336530"/>
                <a:gd name="connsiteY19" fmla="*/ 537653 h 5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6530" h="537716">
                  <a:moveTo>
                    <a:pt x="63" y="537716"/>
                  </a:moveTo>
                  <a:cubicBezTo>
                    <a:pt x="24257" y="479550"/>
                    <a:pt x="83566" y="388301"/>
                    <a:pt x="103695" y="346709"/>
                  </a:cubicBezTo>
                  <a:cubicBezTo>
                    <a:pt x="123888" y="305116"/>
                    <a:pt x="86551" y="262317"/>
                    <a:pt x="94805" y="260285"/>
                  </a:cubicBezTo>
                  <a:cubicBezTo>
                    <a:pt x="103060" y="258316"/>
                    <a:pt x="137668" y="282065"/>
                    <a:pt x="143827" y="280859"/>
                  </a:cubicBezTo>
                  <a:cubicBezTo>
                    <a:pt x="149987" y="279653"/>
                    <a:pt x="148336" y="255649"/>
                    <a:pt x="147828" y="228789"/>
                  </a:cubicBezTo>
                  <a:cubicBezTo>
                    <a:pt x="147383" y="201928"/>
                    <a:pt x="168084" y="237996"/>
                    <a:pt x="185357" y="246124"/>
                  </a:cubicBezTo>
                  <a:cubicBezTo>
                    <a:pt x="202628" y="254253"/>
                    <a:pt x="171005" y="173798"/>
                    <a:pt x="185039" y="158812"/>
                  </a:cubicBezTo>
                  <a:cubicBezTo>
                    <a:pt x="199072" y="143826"/>
                    <a:pt x="203962" y="171131"/>
                    <a:pt x="217551" y="171956"/>
                  </a:cubicBezTo>
                  <a:cubicBezTo>
                    <a:pt x="231203" y="172782"/>
                    <a:pt x="239713" y="48893"/>
                    <a:pt x="249999" y="46163"/>
                  </a:cubicBezTo>
                  <a:cubicBezTo>
                    <a:pt x="260286" y="43433"/>
                    <a:pt x="248348" y="70293"/>
                    <a:pt x="251396" y="95629"/>
                  </a:cubicBezTo>
                  <a:cubicBezTo>
                    <a:pt x="254508" y="120966"/>
                    <a:pt x="317690" y="-9082"/>
                    <a:pt x="333819" y="506"/>
                  </a:cubicBezTo>
                  <a:cubicBezTo>
                    <a:pt x="350012" y="10159"/>
                    <a:pt x="289052" y="131380"/>
                    <a:pt x="273050" y="154113"/>
                  </a:cubicBezTo>
                  <a:cubicBezTo>
                    <a:pt x="257048" y="176846"/>
                    <a:pt x="287210" y="172718"/>
                    <a:pt x="311531" y="158177"/>
                  </a:cubicBezTo>
                  <a:cubicBezTo>
                    <a:pt x="356362" y="131380"/>
                    <a:pt x="288798" y="216025"/>
                    <a:pt x="256222" y="235647"/>
                  </a:cubicBezTo>
                  <a:cubicBezTo>
                    <a:pt x="209105" y="264095"/>
                    <a:pt x="209613" y="267143"/>
                    <a:pt x="209613" y="276287"/>
                  </a:cubicBezTo>
                  <a:cubicBezTo>
                    <a:pt x="209613" y="285495"/>
                    <a:pt x="299783" y="284859"/>
                    <a:pt x="279908" y="312101"/>
                  </a:cubicBezTo>
                  <a:cubicBezTo>
                    <a:pt x="274574" y="319403"/>
                    <a:pt x="203136" y="305624"/>
                    <a:pt x="149352" y="349185"/>
                  </a:cubicBezTo>
                  <a:cubicBezTo>
                    <a:pt x="131382" y="363727"/>
                    <a:pt x="115316" y="378141"/>
                    <a:pt x="104394" y="391159"/>
                  </a:cubicBezTo>
                  <a:cubicBezTo>
                    <a:pt x="60833" y="443102"/>
                    <a:pt x="27622" y="490091"/>
                    <a:pt x="10287" y="526795"/>
                  </a:cubicBezTo>
                  <a:lnTo>
                    <a:pt x="0" y="537653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9BD4EC74-E51D-6E9B-A88F-D0A2F01BFAB9}"/>
                </a:ext>
              </a:extLst>
            </p:cNvPr>
            <p:cNvSpPr/>
            <p:nvPr/>
          </p:nvSpPr>
          <p:spPr>
            <a:xfrm>
              <a:off x="5056235" y="5522767"/>
              <a:ext cx="417713" cy="450268"/>
            </a:xfrm>
            <a:custGeom>
              <a:avLst/>
              <a:gdLst>
                <a:gd name="connsiteX0" fmla="*/ 387556 w 417713"/>
                <a:gd name="connsiteY0" fmla="*/ 17354 h 450268"/>
                <a:gd name="connsiteX1" fmla="*/ 384698 w 417713"/>
                <a:gd name="connsiteY1" fmla="*/ 118001 h 450268"/>
                <a:gd name="connsiteX2" fmla="*/ 240744 w 417713"/>
                <a:gd name="connsiteY2" fmla="*/ 264369 h 450268"/>
                <a:gd name="connsiteX3" fmla="*/ 1031 w 417713"/>
                <a:gd name="connsiteY3" fmla="*/ 449090 h 450268"/>
                <a:gd name="connsiteX4" fmla="*/ 60213 w 417713"/>
                <a:gd name="connsiteY4" fmla="*/ 330980 h 450268"/>
                <a:gd name="connsiteX5" fmla="*/ 183784 w 417713"/>
                <a:gd name="connsiteY5" fmla="*/ 164292 h 450268"/>
                <a:gd name="connsiteX6" fmla="*/ 324627 w 417713"/>
                <a:gd name="connsiteY6" fmla="*/ 82 h 450268"/>
                <a:gd name="connsiteX7" fmla="*/ 387556 w 417713"/>
                <a:gd name="connsiteY7" fmla="*/ 17354 h 45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713" h="450268">
                  <a:moveTo>
                    <a:pt x="387556" y="17354"/>
                  </a:moveTo>
                  <a:cubicBezTo>
                    <a:pt x="429592" y="58311"/>
                    <a:pt x="426798" y="64915"/>
                    <a:pt x="384698" y="118001"/>
                  </a:cubicBezTo>
                  <a:cubicBezTo>
                    <a:pt x="342598" y="171087"/>
                    <a:pt x="284368" y="236429"/>
                    <a:pt x="240744" y="264369"/>
                  </a:cubicBezTo>
                  <a:cubicBezTo>
                    <a:pt x="197119" y="292309"/>
                    <a:pt x="9667" y="466172"/>
                    <a:pt x="1031" y="449090"/>
                  </a:cubicBezTo>
                  <a:cubicBezTo>
                    <a:pt x="-7605" y="432009"/>
                    <a:pt x="40274" y="370223"/>
                    <a:pt x="60213" y="330980"/>
                  </a:cubicBezTo>
                  <a:cubicBezTo>
                    <a:pt x="85486" y="281196"/>
                    <a:pt x="175529" y="192550"/>
                    <a:pt x="183784" y="164292"/>
                  </a:cubicBezTo>
                  <a:cubicBezTo>
                    <a:pt x="192039" y="135972"/>
                    <a:pt x="290464" y="1161"/>
                    <a:pt x="324627" y="82"/>
                  </a:cubicBezTo>
                  <a:cubicBezTo>
                    <a:pt x="358790" y="-998"/>
                    <a:pt x="378792" y="8845"/>
                    <a:pt x="387556" y="17354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5952B6EF-1063-43D5-197C-F3C69EC99092}"/>
                </a:ext>
              </a:extLst>
            </p:cNvPr>
            <p:cNvSpPr/>
            <p:nvPr/>
          </p:nvSpPr>
          <p:spPr>
            <a:xfrm>
              <a:off x="5137277" y="5572569"/>
              <a:ext cx="336568" cy="345947"/>
            </a:xfrm>
            <a:custGeom>
              <a:avLst/>
              <a:gdLst>
                <a:gd name="connsiteX0" fmla="*/ 64 w 336568"/>
                <a:gd name="connsiteY0" fmla="*/ 345948 h 345947"/>
                <a:gd name="connsiteX1" fmla="*/ 159702 w 336568"/>
                <a:gd name="connsiteY1" fmla="*/ 214503 h 345947"/>
                <a:gd name="connsiteX2" fmla="*/ 303657 w 336568"/>
                <a:gd name="connsiteY2" fmla="*/ 68135 h 345947"/>
                <a:gd name="connsiteX3" fmla="*/ 333692 w 336568"/>
                <a:gd name="connsiteY3" fmla="*/ 0 h 345947"/>
                <a:gd name="connsiteX4" fmla="*/ 311658 w 336568"/>
                <a:gd name="connsiteY4" fmla="*/ 14034 h 345947"/>
                <a:gd name="connsiteX5" fmla="*/ 129476 w 336568"/>
                <a:gd name="connsiteY5" fmla="*/ 209931 h 345947"/>
                <a:gd name="connsiteX6" fmla="*/ 0 w 336568"/>
                <a:gd name="connsiteY6" fmla="*/ 345884 h 34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568" h="345947">
                  <a:moveTo>
                    <a:pt x="64" y="345948"/>
                  </a:moveTo>
                  <a:cubicBezTo>
                    <a:pt x="59436" y="297180"/>
                    <a:pt x="134176" y="230886"/>
                    <a:pt x="159702" y="214503"/>
                  </a:cubicBezTo>
                  <a:cubicBezTo>
                    <a:pt x="203327" y="186563"/>
                    <a:pt x="261493" y="121221"/>
                    <a:pt x="303657" y="68135"/>
                  </a:cubicBezTo>
                  <a:cubicBezTo>
                    <a:pt x="331724" y="32766"/>
                    <a:pt x="342201" y="18034"/>
                    <a:pt x="333692" y="0"/>
                  </a:cubicBezTo>
                  <a:cubicBezTo>
                    <a:pt x="322834" y="2794"/>
                    <a:pt x="316357" y="8953"/>
                    <a:pt x="311658" y="14034"/>
                  </a:cubicBezTo>
                  <a:cubicBezTo>
                    <a:pt x="301244" y="25336"/>
                    <a:pt x="184595" y="161353"/>
                    <a:pt x="129476" y="209931"/>
                  </a:cubicBezTo>
                  <a:cubicBezTo>
                    <a:pt x="88964" y="245618"/>
                    <a:pt x="31305" y="306515"/>
                    <a:pt x="0" y="345884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0" name="Graphic 37">
            <a:extLst>
              <a:ext uri="{FF2B5EF4-FFF2-40B4-BE49-F238E27FC236}">
                <a16:creationId xmlns:a16="http://schemas.microsoft.com/office/drawing/2014/main" id="{A3CC98DA-3858-5F1A-F17D-F671CFFF8020}"/>
              </a:ext>
            </a:extLst>
          </p:cNvPr>
          <p:cNvGrpSpPr/>
          <p:nvPr/>
        </p:nvGrpSpPr>
        <p:grpSpPr>
          <a:xfrm rot="20299159">
            <a:off x="-875110" y="4878407"/>
            <a:ext cx="822526" cy="857739"/>
            <a:chOff x="4906443" y="5067817"/>
            <a:chExt cx="822526" cy="857739"/>
          </a:xfrm>
        </p:grpSpPr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7F27BDEA-8110-44CD-7DFB-248F024B1A99}"/>
                </a:ext>
              </a:extLst>
            </p:cNvPr>
            <p:cNvSpPr/>
            <p:nvPr/>
          </p:nvSpPr>
          <p:spPr>
            <a:xfrm>
              <a:off x="5316059" y="5067817"/>
              <a:ext cx="412911" cy="500560"/>
            </a:xfrm>
            <a:custGeom>
              <a:avLst/>
              <a:gdLst>
                <a:gd name="connsiteX0" fmla="*/ 41182 w 412911"/>
                <a:gd name="connsiteY0" fmla="*/ 500561 h 500560"/>
                <a:gd name="connsiteX1" fmla="*/ 126399 w 412911"/>
                <a:gd name="connsiteY1" fmla="*/ 349113 h 500560"/>
                <a:gd name="connsiteX2" fmla="*/ 213965 w 412911"/>
                <a:gd name="connsiteY2" fmla="*/ 273358 h 500560"/>
                <a:gd name="connsiteX3" fmla="*/ 171167 w 412911"/>
                <a:gd name="connsiteY3" fmla="*/ 248911 h 500560"/>
                <a:gd name="connsiteX4" fmla="*/ 279688 w 412911"/>
                <a:gd name="connsiteY4" fmla="*/ 207889 h 500560"/>
                <a:gd name="connsiteX5" fmla="*/ 214918 w 412911"/>
                <a:gd name="connsiteY5" fmla="*/ 180204 h 500560"/>
                <a:gd name="connsiteX6" fmla="*/ 317978 w 412911"/>
                <a:gd name="connsiteY6" fmla="*/ 142548 h 500560"/>
                <a:gd name="connsiteX7" fmla="*/ 282228 w 412911"/>
                <a:gd name="connsiteY7" fmla="*/ 126101 h 500560"/>
                <a:gd name="connsiteX8" fmla="*/ 412339 w 412911"/>
                <a:gd name="connsiteY8" fmla="*/ 29391 h 500560"/>
                <a:gd name="connsiteX9" fmla="*/ 229206 w 412911"/>
                <a:gd name="connsiteY9" fmla="*/ 83366 h 500560"/>
                <a:gd name="connsiteX10" fmla="*/ 253526 w 412911"/>
                <a:gd name="connsiteY10" fmla="*/ 181 h 500560"/>
                <a:gd name="connsiteX11" fmla="*/ 150529 w 412911"/>
                <a:gd name="connsiteY11" fmla="*/ 147311 h 500560"/>
                <a:gd name="connsiteX12" fmla="*/ 105825 w 412911"/>
                <a:gd name="connsiteY12" fmla="*/ 60061 h 500560"/>
                <a:gd name="connsiteX13" fmla="*/ 89125 w 412911"/>
                <a:gd name="connsiteY13" fmla="*/ 193919 h 500560"/>
                <a:gd name="connsiteX14" fmla="*/ 34 w 412911"/>
                <a:gd name="connsiteY14" fmla="*/ 138611 h 500560"/>
                <a:gd name="connsiteX15" fmla="*/ 27339 w 412911"/>
                <a:gd name="connsiteY15" fmla="*/ 487162 h 500560"/>
                <a:gd name="connsiteX16" fmla="*/ 41182 w 412911"/>
                <a:gd name="connsiteY16" fmla="*/ 500498 h 5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911" h="500560">
                  <a:moveTo>
                    <a:pt x="41182" y="500561"/>
                  </a:moveTo>
                  <a:cubicBezTo>
                    <a:pt x="76996" y="465445"/>
                    <a:pt x="116049" y="382705"/>
                    <a:pt x="126399" y="349113"/>
                  </a:cubicBezTo>
                  <a:cubicBezTo>
                    <a:pt x="136750" y="315522"/>
                    <a:pt x="225014" y="292725"/>
                    <a:pt x="213965" y="273358"/>
                  </a:cubicBezTo>
                  <a:cubicBezTo>
                    <a:pt x="200186" y="249164"/>
                    <a:pt x="143607" y="272342"/>
                    <a:pt x="171167" y="248911"/>
                  </a:cubicBezTo>
                  <a:cubicBezTo>
                    <a:pt x="198725" y="225479"/>
                    <a:pt x="281021" y="224463"/>
                    <a:pt x="279688" y="207889"/>
                  </a:cubicBezTo>
                  <a:cubicBezTo>
                    <a:pt x="278355" y="191316"/>
                    <a:pt x="212251" y="190681"/>
                    <a:pt x="214918" y="180204"/>
                  </a:cubicBezTo>
                  <a:cubicBezTo>
                    <a:pt x="217585" y="169726"/>
                    <a:pt x="318994" y="167630"/>
                    <a:pt x="317978" y="142548"/>
                  </a:cubicBezTo>
                  <a:cubicBezTo>
                    <a:pt x="317534" y="130546"/>
                    <a:pt x="287054" y="144517"/>
                    <a:pt x="282228" y="126101"/>
                  </a:cubicBezTo>
                  <a:cubicBezTo>
                    <a:pt x="272322" y="88573"/>
                    <a:pt x="423325" y="48695"/>
                    <a:pt x="412339" y="29391"/>
                  </a:cubicBezTo>
                  <a:cubicBezTo>
                    <a:pt x="401354" y="10087"/>
                    <a:pt x="238350" y="94351"/>
                    <a:pt x="229206" y="83366"/>
                  </a:cubicBezTo>
                  <a:cubicBezTo>
                    <a:pt x="220062" y="72380"/>
                    <a:pt x="274418" y="5070"/>
                    <a:pt x="253526" y="181"/>
                  </a:cubicBezTo>
                  <a:cubicBezTo>
                    <a:pt x="232634" y="-4708"/>
                    <a:pt x="190217" y="90732"/>
                    <a:pt x="150529" y="147311"/>
                  </a:cubicBezTo>
                  <a:cubicBezTo>
                    <a:pt x="137384" y="166043"/>
                    <a:pt x="113508" y="45075"/>
                    <a:pt x="105825" y="60061"/>
                  </a:cubicBezTo>
                  <a:cubicBezTo>
                    <a:pt x="57946" y="153152"/>
                    <a:pt x="105126" y="195189"/>
                    <a:pt x="89125" y="193919"/>
                  </a:cubicBezTo>
                  <a:cubicBezTo>
                    <a:pt x="73059" y="192649"/>
                    <a:pt x="2892" y="117465"/>
                    <a:pt x="34" y="138611"/>
                  </a:cubicBezTo>
                  <a:cubicBezTo>
                    <a:pt x="-2824" y="159820"/>
                    <a:pt x="176183" y="322761"/>
                    <a:pt x="27339" y="487162"/>
                  </a:cubicBezTo>
                  <a:lnTo>
                    <a:pt x="41182" y="500498"/>
                  </a:lnTo>
                  <a:close/>
                </a:path>
              </a:pathLst>
            </a:custGeom>
            <a:solidFill>
              <a:srgbClr val="78BA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FF8636C6-E5F9-8ECA-0FEC-7297244AD726}"/>
                </a:ext>
              </a:extLst>
            </p:cNvPr>
            <p:cNvSpPr/>
            <p:nvPr/>
          </p:nvSpPr>
          <p:spPr>
            <a:xfrm>
              <a:off x="4906443" y="5498017"/>
              <a:ext cx="478260" cy="427539"/>
            </a:xfrm>
            <a:custGeom>
              <a:avLst/>
              <a:gdLst>
                <a:gd name="connsiteX0" fmla="*/ 457020 w 478260"/>
                <a:gd name="connsiteY0" fmla="*/ 33912 h 427539"/>
                <a:gd name="connsiteX1" fmla="*/ 433144 w 478260"/>
                <a:gd name="connsiteY1" fmla="*/ 166881 h 427539"/>
                <a:gd name="connsiteX2" fmla="*/ 220292 w 478260"/>
                <a:gd name="connsiteY2" fmla="*/ 326012 h 427539"/>
                <a:gd name="connsiteX3" fmla="*/ 710 w 478260"/>
                <a:gd name="connsiteY3" fmla="*/ 425262 h 427539"/>
                <a:gd name="connsiteX4" fmla="*/ 69543 w 478260"/>
                <a:gd name="connsiteY4" fmla="*/ 300612 h 427539"/>
                <a:gd name="connsiteX5" fmla="*/ 221054 w 478260"/>
                <a:gd name="connsiteY5" fmla="*/ 168468 h 427539"/>
                <a:gd name="connsiteX6" fmla="*/ 392631 w 478260"/>
                <a:gd name="connsiteY6" fmla="*/ 67 h 427539"/>
                <a:gd name="connsiteX7" fmla="*/ 457020 w 478260"/>
                <a:gd name="connsiteY7" fmla="*/ 33912 h 42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8260" h="427539">
                  <a:moveTo>
                    <a:pt x="457020" y="33912"/>
                  </a:moveTo>
                  <a:cubicBezTo>
                    <a:pt x="492961" y="80330"/>
                    <a:pt x="482166" y="120145"/>
                    <a:pt x="433144" y="166881"/>
                  </a:cubicBezTo>
                  <a:cubicBezTo>
                    <a:pt x="384122" y="213617"/>
                    <a:pt x="267410" y="304358"/>
                    <a:pt x="220292" y="326012"/>
                  </a:cubicBezTo>
                  <a:cubicBezTo>
                    <a:pt x="173239" y="347666"/>
                    <a:pt x="6932" y="443423"/>
                    <a:pt x="710" y="425262"/>
                  </a:cubicBezTo>
                  <a:cubicBezTo>
                    <a:pt x="-5514" y="407101"/>
                    <a:pt x="30173" y="320297"/>
                    <a:pt x="69543" y="300612"/>
                  </a:cubicBezTo>
                  <a:cubicBezTo>
                    <a:pt x="108913" y="280927"/>
                    <a:pt x="208926" y="195329"/>
                    <a:pt x="221054" y="168468"/>
                  </a:cubicBezTo>
                  <a:cubicBezTo>
                    <a:pt x="233119" y="141544"/>
                    <a:pt x="358595" y="-3553"/>
                    <a:pt x="392631" y="67"/>
                  </a:cubicBezTo>
                  <a:cubicBezTo>
                    <a:pt x="426667" y="3686"/>
                    <a:pt x="449528" y="24260"/>
                    <a:pt x="457020" y="33912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99E28B7B-4318-87A8-79BD-93C8318F7ECB}"/>
                </a:ext>
              </a:extLst>
            </p:cNvPr>
            <p:cNvSpPr/>
            <p:nvPr/>
          </p:nvSpPr>
          <p:spPr>
            <a:xfrm>
              <a:off x="4948935" y="5600382"/>
              <a:ext cx="433895" cy="313308"/>
            </a:xfrm>
            <a:custGeom>
              <a:avLst/>
              <a:gdLst>
                <a:gd name="connsiteX0" fmla="*/ 0 w 433895"/>
                <a:gd name="connsiteY0" fmla="*/ 313309 h 313308"/>
                <a:gd name="connsiteX1" fmla="*/ 177800 w 433895"/>
                <a:gd name="connsiteY1" fmla="*/ 223647 h 313308"/>
                <a:gd name="connsiteX2" fmla="*/ 390652 w 433895"/>
                <a:gd name="connsiteY2" fmla="*/ 64516 h 313308"/>
                <a:gd name="connsiteX3" fmla="*/ 433896 w 433895"/>
                <a:gd name="connsiteY3" fmla="*/ 0 h 313308"/>
                <a:gd name="connsiteX4" fmla="*/ 397955 w 433895"/>
                <a:gd name="connsiteY4" fmla="*/ 25527 h 313308"/>
                <a:gd name="connsiteX5" fmla="*/ 164973 w 433895"/>
                <a:gd name="connsiteY5" fmla="*/ 220091 h 313308"/>
                <a:gd name="connsiteX6" fmla="*/ 64 w 433895"/>
                <a:gd name="connsiteY6" fmla="*/ 313309 h 3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895" h="313308">
                  <a:moveTo>
                    <a:pt x="0" y="313309"/>
                  </a:moveTo>
                  <a:cubicBezTo>
                    <a:pt x="54039" y="289941"/>
                    <a:pt x="144907" y="238760"/>
                    <a:pt x="177800" y="223647"/>
                  </a:cubicBezTo>
                  <a:cubicBezTo>
                    <a:pt x="224854" y="201993"/>
                    <a:pt x="341567" y="111315"/>
                    <a:pt x="390652" y="64516"/>
                  </a:cubicBezTo>
                  <a:cubicBezTo>
                    <a:pt x="414338" y="41910"/>
                    <a:pt x="429070" y="20955"/>
                    <a:pt x="433896" y="0"/>
                  </a:cubicBezTo>
                  <a:cubicBezTo>
                    <a:pt x="422085" y="4382"/>
                    <a:pt x="411099" y="11874"/>
                    <a:pt x="397955" y="25527"/>
                  </a:cubicBezTo>
                  <a:cubicBezTo>
                    <a:pt x="367474" y="57086"/>
                    <a:pt x="204597" y="203962"/>
                    <a:pt x="164973" y="220091"/>
                  </a:cubicBezTo>
                  <a:cubicBezTo>
                    <a:pt x="133667" y="232854"/>
                    <a:pt x="43561" y="282003"/>
                    <a:pt x="64" y="313309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aphic 37">
            <a:extLst>
              <a:ext uri="{FF2B5EF4-FFF2-40B4-BE49-F238E27FC236}">
                <a16:creationId xmlns:a16="http://schemas.microsoft.com/office/drawing/2014/main" id="{17AD278A-7829-E06C-1182-9DA7F97FEAB2}"/>
              </a:ext>
            </a:extLst>
          </p:cNvPr>
          <p:cNvGrpSpPr/>
          <p:nvPr/>
        </p:nvGrpSpPr>
        <p:grpSpPr>
          <a:xfrm rot="20299159">
            <a:off x="-999594" y="4767952"/>
            <a:ext cx="847518" cy="786419"/>
            <a:chOff x="4781959" y="4957362"/>
            <a:chExt cx="847518" cy="786419"/>
          </a:xfrm>
        </p:grpSpPr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62899CE-7C23-B53C-1CB2-51FC7F917AAC}"/>
                </a:ext>
              </a:extLst>
            </p:cNvPr>
            <p:cNvSpPr/>
            <p:nvPr/>
          </p:nvSpPr>
          <p:spPr>
            <a:xfrm>
              <a:off x="5301805" y="4957362"/>
              <a:ext cx="327672" cy="554754"/>
            </a:xfrm>
            <a:custGeom>
              <a:avLst/>
              <a:gdLst>
                <a:gd name="connsiteX0" fmla="*/ 64 w 327672"/>
                <a:gd name="connsiteY0" fmla="*/ 531578 h 554754"/>
                <a:gd name="connsiteX1" fmla="*/ 112840 w 327672"/>
                <a:gd name="connsiteY1" fmla="*/ 417913 h 554754"/>
                <a:gd name="connsiteX2" fmla="*/ 124270 w 327672"/>
                <a:gd name="connsiteY2" fmla="*/ 302660 h 554754"/>
                <a:gd name="connsiteX3" fmla="*/ 168910 w 327672"/>
                <a:gd name="connsiteY3" fmla="*/ 323552 h 554754"/>
                <a:gd name="connsiteX4" fmla="*/ 139891 w 327672"/>
                <a:gd name="connsiteY4" fmla="*/ 211220 h 554754"/>
                <a:gd name="connsiteX5" fmla="*/ 199835 w 327672"/>
                <a:gd name="connsiteY5" fmla="*/ 248177 h 554754"/>
                <a:gd name="connsiteX6" fmla="*/ 171196 w 327672"/>
                <a:gd name="connsiteY6" fmla="*/ 142259 h 554754"/>
                <a:gd name="connsiteX7" fmla="*/ 205232 w 327672"/>
                <a:gd name="connsiteY7" fmla="*/ 162071 h 554754"/>
                <a:gd name="connsiteX8" fmla="*/ 209360 w 327672"/>
                <a:gd name="connsiteY8" fmla="*/ 19 h 554754"/>
                <a:gd name="connsiteX9" fmla="*/ 270764 w 327672"/>
                <a:gd name="connsiteY9" fmla="*/ 180803 h 554754"/>
                <a:gd name="connsiteX10" fmla="*/ 324739 w 327672"/>
                <a:gd name="connsiteY10" fmla="*/ 112985 h 554754"/>
                <a:gd name="connsiteX11" fmla="*/ 263779 w 327672"/>
                <a:gd name="connsiteY11" fmla="*/ 281959 h 554754"/>
                <a:gd name="connsiteX12" fmla="*/ 304355 w 327672"/>
                <a:gd name="connsiteY12" fmla="*/ 274847 h 554754"/>
                <a:gd name="connsiteX13" fmla="*/ 238633 w 327672"/>
                <a:gd name="connsiteY13" fmla="*/ 357079 h 554754"/>
                <a:gd name="connsiteX14" fmla="*/ 255460 w 327672"/>
                <a:gd name="connsiteY14" fmla="*/ 393846 h 554754"/>
                <a:gd name="connsiteX15" fmla="*/ 10478 w 327672"/>
                <a:gd name="connsiteY15" fmla="*/ 554755 h 554754"/>
                <a:gd name="connsiteX16" fmla="*/ 0 w 327672"/>
                <a:gd name="connsiteY16" fmla="*/ 531578 h 55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672" h="554754">
                  <a:moveTo>
                    <a:pt x="64" y="531578"/>
                  </a:moveTo>
                  <a:cubicBezTo>
                    <a:pt x="69469" y="469284"/>
                    <a:pt x="86741" y="441408"/>
                    <a:pt x="112840" y="417913"/>
                  </a:cubicBezTo>
                  <a:cubicBezTo>
                    <a:pt x="155194" y="379685"/>
                    <a:pt x="102172" y="304819"/>
                    <a:pt x="124270" y="302660"/>
                  </a:cubicBezTo>
                  <a:cubicBezTo>
                    <a:pt x="151955" y="299993"/>
                    <a:pt x="165608" y="359620"/>
                    <a:pt x="168910" y="323552"/>
                  </a:cubicBezTo>
                  <a:cubicBezTo>
                    <a:pt x="172212" y="287484"/>
                    <a:pt x="125603" y="219666"/>
                    <a:pt x="139891" y="211220"/>
                  </a:cubicBezTo>
                  <a:cubicBezTo>
                    <a:pt x="154178" y="202775"/>
                    <a:pt x="192849" y="256432"/>
                    <a:pt x="199835" y="248177"/>
                  </a:cubicBezTo>
                  <a:cubicBezTo>
                    <a:pt x="206820" y="239922"/>
                    <a:pt x="150178" y="155848"/>
                    <a:pt x="171196" y="142259"/>
                  </a:cubicBezTo>
                  <a:cubicBezTo>
                    <a:pt x="181292" y="135719"/>
                    <a:pt x="187389" y="168675"/>
                    <a:pt x="205232" y="162071"/>
                  </a:cubicBezTo>
                  <a:cubicBezTo>
                    <a:pt x="241617" y="148546"/>
                    <a:pt x="187198" y="2178"/>
                    <a:pt x="209360" y="19"/>
                  </a:cubicBezTo>
                  <a:cubicBezTo>
                    <a:pt x="231521" y="-2140"/>
                    <a:pt x="256477" y="179660"/>
                    <a:pt x="270764" y="180803"/>
                  </a:cubicBezTo>
                  <a:cubicBezTo>
                    <a:pt x="285052" y="181947"/>
                    <a:pt x="308737" y="98762"/>
                    <a:pt x="324739" y="112985"/>
                  </a:cubicBezTo>
                  <a:cubicBezTo>
                    <a:pt x="340741" y="127209"/>
                    <a:pt x="287147" y="216935"/>
                    <a:pt x="263779" y="281959"/>
                  </a:cubicBezTo>
                  <a:cubicBezTo>
                    <a:pt x="256032" y="303485"/>
                    <a:pt x="312166" y="259925"/>
                    <a:pt x="304355" y="274847"/>
                  </a:cubicBezTo>
                  <a:cubicBezTo>
                    <a:pt x="255778" y="367621"/>
                    <a:pt x="228410" y="344760"/>
                    <a:pt x="238633" y="357079"/>
                  </a:cubicBezTo>
                  <a:cubicBezTo>
                    <a:pt x="248920" y="369462"/>
                    <a:pt x="271145" y="379304"/>
                    <a:pt x="255460" y="393846"/>
                  </a:cubicBezTo>
                  <a:cubicBezTo>
                    <a:pt x="239776" y="408388"/>
                    <a:pt x="113919" y="386607"/>
                    <a:pt x="10478" y="554755"/>
                  </a:cubicBezTo>
                  <a:lnTo>
                    <a:pt x="0" y="531578"/>
                  </a:lnTo>
                  <a:close/>
                </a:path>
              </a:pathLst>
            </a:custGeom>
            <a:solidFill>
              <a:srgbClr val="6D931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F3F8261F-B4F2-0E23-11E3-AD34A35C747F}"/>
                </a:ext>
              </a:extLst>
            </p:cNvPr>
            <p:cNvSpPr/>
            <p:nvPr/>
          </p:nvSpPr>
          <p:spPr>
            <a:xfrm>
              <a:off x="4781959" y="5434495"/>
              <a:ext cx="586032" cy="309232"/>
            </a:xfrm>
            <a:custGeom>
              <a:avLst/>
              <a:gdLst>
                <a:gd name="connsiteX0" fmla="*/ 580424 w 586032"/>
                <a:gd name="connsiteY0" fmla="*/ 29552 h 309232"/>
                <a:gd name="connsiteX1" fmla="*/ 428660 w 586032"/>
                <a:gd name="connsiteY1" fmla="*/ 214655 h 309232"/>
                <a:gd name="connsiteX2" fmla="*/ 6004 w 586032"/>
                <a:gd name="connsiteY2" fmla="*/ 273011 h 309232"/>
                <a:gd name="connsiteX3" fmla="*/ 140243 w 586032"/>
                <a:gd name="connsiteY3" fmla="*/ 229704 h 309232"/>
                <a:gd name="connsiteX4" fmla="*/ 470824 w 586032"/>
                <a:gd name="connsiteY4" fmla="*/ 2374 h 309232"/>
                <a:gd name="connsiteX5" fmla="*/ 580424 w 586032"/>
                <a:gd name="connsiteY5" fmla="*/ 29488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032" h="309232">
                  <a:moveTo>
                    <a:pt x="580424" y="29552"/>
                  </a:moveTo>
                  <a:cubicBezTo>
                    <a:pt x="611159" y="125691"/>
                    <a:pt x="509241" y="185762"/>
                    <a:pt x="428660" y="214655"/>
                  </a:cubicBezTo>
                  <a:cubicBezTo>
                    <a:pt x="348078" y="243547"/>
                    <a:pt x="58709" y="370484"/>
                    <a:pt x="6004" y="273011"/>
                  </a:cubicBezTo>
                  <a:cubicBezTo>
                    <a:pt x="-22508" y="220306"/>
                    <a:pt x="55216" y="253898"/>
                    <a:pt x="140243" y="229704"/>
                  </a:cubicBezTo>
                  <a:cubicBezTo>
                    <a:pt x="310105" y="181381"/>
                    <a:pt x="388972" y="6946"/>
                    <a:pt x="470824" y="2374"/>
                  </a:cubicBezTo>
                  <a:cubicBezTo>
                    <a:pt x="552739" y="-2134"/>
                    <a:pt x="569884" y="-3531"/>
                    <a:pt x="580424" y="29488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67" name="Graphic 37">
              <a:extLst>
                <a:ext uri="{FF2B5EF4-FFF2-40B4-BE49-F238E27FC236}">
                  <a16:creationId xmlns:a16="http://schemas.microsoft.com/office/drawing/2014/main" id="{B9CBAAE8-21C4-F723-214F-63F6D0471B8E}"/>
                </a:ext>
              </a:extLst>
            </p:cNvPr>
            <p:cNvGrpSpPr/>
            <p:nvPr/>
          </p:nvGrpSpPr>
          <p:grpSpPr>
            <a:xfrm>
              <a:off x="4832096" y="5489638"/>
              <a:ext cx="535875" cy="254143"/>
              <a:chOff x="4832096" y="5489638"/>
              <a:chExt cx="535875" cy="254143"/>
            </a:xfrm>
            <a:solidFill>
              <a:srgbClr val="FF7F00"/>
            </a:solidFill>
          </p:grpSpPr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D89B0266-7F2D-5071-AEF5-07F9982C3172}"/>
                  </a:ext>
                </a:extLst>
              </p:cNvPr>
              <p:cNvSpPr/>
              <p:nvPr/>
            </p:nvSpPr>
            <p:spPr>
              <a:xfrm>
                <a:off x="4851272" y="5489638"/>
                <a:ext cx="516698" cy="254143"/>
              </a:xfrm>
              <a:custGeom>
                <a:avLst/>
                <a:gdLst>
                  <a:gd name="connsiteX0" fmla="*/ 359347 w 516698"/>
                  <a:gd name="connsiteY0" fmla="*/ 159576 h 254143"/>
                  <a:gd name="connsiteX1" fmla="*/ 516319 w 516698"/>
                  <a:gd name="connsiteY1" fmla="*/ 0 h 254143"/>
                  <a:gd name="connsiteX2" fmla="*/ 489649 w 516698"/>
                  <a:gd name="connsiteY2" fmla="*/ 33528 h 254143"/>
                  <a:gd name="connsiteX3" fmla="*/ 257874 w 516698"/>
                  <a:gd name="connsiteY3" fmla="*/ 186563 h 254143"/>
                  <a:gd name="connsiteX4" fmla="*/ 0 w 516698"/>
                  <a:gd name="connsiteY4" fmla="*/ 252984 h 254143"/>
                  <a:gd name="connsiteX5" fmla="*/ 359347 w 516698"/>
                  <a:gd name="connsiteY5" fmla="*/ 159576 h 25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698" h="254143">
                    <a:moveTo>
                      <a:pt x="359347" y="159576"/>
                    </a:moveTo>
                    <a:cubicBezTo>
                      <a:pt x="432562" y="133350"/>
                      <a:pt x="523304" y="81343"/>
                      <a:pt x="516319" y="0"/>
                    </a:cubicBezTo>
                    <a:cubicBezTo>
                      <a:pt x="508953" y="8763"/>
                      <a:pt x="500317" y="13843"/>
                      <a:pt x="489649" y="33528"/>
                    </a:cubicBezTo>
                    <a:cubicBezTo>
                      <a:pt x="473901" y="62547"/>
                      <a:pt x="341376" y="160465"/>
                      <a:pt x="257874" y="186563"/>
                    </a:cubicBezTo>
                    <a:cubicBezTo>
                      <a:pt x="182182" y="210248"/>
                      <a:pt x="48070" y="254064"/>
                      <a:pt x="0" y="252984"/>
                    </a:cubicBezTo>
                    <a:cubicBezTo>
                      <a:pt x="105283" y="264858"/>
                      <a:pt x="296228" y="182182"/>
                      <a:pt x="359347" y="159576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E4F6072C-EF72-69A4-4E23-2B2908629B16}"/>
                  </a:ext>
                </a:extLst>
              </p:cNvPr>
              <p:cNvSpPr/>
              <p:nvPr/>
            </p:nvSpPr>
            <p:spPr>
              <a:xfrm>
                <a:off x="4832096" y="5739124"/>
                <a:ext cx="7111" cy="1656"/>
              </a:xfrm>
              <a:custGeom>
                <a:avLst/>
                <a:gdLst>
                  <a:gd name="connsiteX0" fmla="*/ 0 w 7111"/>
                  <a:gd name="connsiteY0" fmla="*/ 5 h 1656"/>
                  <a:gd name="connsiteX1" fmla="*/ 7112 w 7111"/>
                  <a:gd name="connsiteY1" fmla="*/ 1656 h 1656"/>
                  <a:gd name="connsiteX2" fmla="*/ 0 w 7111"/>
                  <a:gd name="connsiteY2" fmla="*/ 5 h 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1" h="1656">
                    <a:moveTo>
                      <a:pt x="0" y="5"/>
                    </a:moveTo>
                    <a:cubicBezTo>
                      <a:pt x="2349" y="641"/>
                      <a:pt x="4699" y="1212"/>
                      <a:pt x="7112" y="1656"/>
                    </a:cubicBezTo>
                    <a:cubicBezTo>
                      <a:pt x="4001" y="450"/>
                      <a:pt x="1651" y="-58"/>
                      <a:pt x="0" y="5"/>
                    </a:cubicBezTo>
                    <a:close/>
                  </a:path>
                </a:pathLst>
              </a:custGeom>
              <a:solidFill>
                <a:srgbClr val="FF7F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73" name="Freeform: Shape 272">
            <a:extLst>
              <a:ext uri="{FF2B5EF4-FFF2-40B4-BE49-F238E27FC236}">
                <a16:creationId xmlns:a16="http://schemas.microsoft.com/office/drawing/2014/main" id="{B61F504B-9DB3-802E-5B60-0746FE6D3E69}"/>
              </a:ext>
            </a:extLst>
          </p:cNvPr>
          <p:cNvSpPr/>
          <p:nvPr/>
        </p:nvSpPr>
        <p:spPr>
          <a:xfrm rot="2566656">
            <a:off x="4207330" y="3797606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757136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 advClick="0" advTm="0">
        <p159:morph option="byObject"/>
      </p:transition>
    </mc:Choice>
    <mc:Fallback xmlns="">
      <p:transition spd="slow" advClick="0" advTm="0">
        <p:fade/>
      </p:transition>
    </mc:Fallback>
  </mc:AlternateContent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E6D4E63-1297-84CC-5639-E260AAE11AF9}"/>
              </a:ext>
            </a:extLst>
          </p:cNvPr>
          <p:cNvSpPr/>
          <p:nvPr/>
        </p:nvSpPr>
        <p:spPr>
          <a:xfrm rot="18010161">
            <a:off x="2030849" y="345335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3191296" y="473972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3209139" y="561549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>
            <a:off x="3857286" y="2845886"/>
            <a:ext cx="1037317" cy="726281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3923A024-49FD-2249-6412-7111F1E65D65}"/>
              </a:ext>
            </a:extLst>
          </p:cNvPr>
          <p:cNvSpPr/>
          <p:nvPr/>
        </p:nvSpPr>
        <p:spPr>
          <a:xfrm rot="17873402">
            <a:off x="3383488" y="3186362"/>
            <a:ext cx="184149" cy="256158"/>
          </a:xfrm>
          <a:custGeom>
            <a:avLst/>
            <a:gdLst>
              <a:gd name="connsiteX0" fmla="*/ 184150 w 184149"/>
              <a:gd name="connsiteY0" fmla="*/ 128079 h 256158"/>
              <a:gd name="connsiteX1" fmla="*/ 92075 w 184149"/>
              <a:gd name="connsiteY1" fmla="*/ 256159 h 256158"/>
              <a:gd name="connsiteX2" fmla="*/ 0 w 184149"/>
              <a:gd name="connsiteY2" fmla="*/ 128079 h 256158"/>
              <a:gd name="connsiteX3" fmla="*/ 92075 w 184149"/>
              <a:gd name="connsiteY3" fmla="*/ 0 h 256158"/>
              <a:gd name="connsiteX4" fmla="*/ 184150 w 184149"/>
              <a:gd name="connsiteY4" fmla="*/ 128079 h 256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4149" h="256158">
                <a:moveTo>
                  <a:pt x="184150" y="128079"/>
                </a:moveTo>
                <a:cubicBezTo>
                  <a:pt x="184150" y="198816"/>
                  <a:pt x="142927" y="256159"/>
                  <a:pt x="92075" y="256159"/>
                </a:cubicBezTo>
                <a:cubicBezTo>
                  <a:pt x="41223" y="256159"/>
                  <a:pt x="0" y="198816"/>
                  <a:pt x="0" y="128079"/>
                </a:cubicBezTo>
                <a:cubicBezTo>
                  <a:pt x="0" y="57343"/>
                  <a:pt x="41223" y="0"/>
                  <a:pt x="92075" y="0"/>
                </a:cubicBezTo>
                <a:cubicBezTo>
                  <a:pt x="142927" y="0"/>
                  <a:pt x="184150" y="57343"/>
                  <a:pt x="184150" y="128079"/>
                </a:cubicBezTo>
                <a:close/>
              </a:path>
            </a:pathLst>
          </a:custGeom>
          <a:solidFill>
            <a:srgbClr val="BA2C0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2674964" y="4130205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3507195" y="4134649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2911375" y="3322424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3992779" y="4622330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4110953" y="3834993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3908054" y="3360521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3394800" y="3656098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3347429" y="4005363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3362098" y="4351057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3345461" y="2526385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7" name="Freeform: Shape 196">
            <a:extLst>
              <a:ext uri="{FF2B5EF4-FFF2-40B4-BE49-F238E27FC236}">
                <a16:creationId xmlns:a16="http://schemas.microsoft.com/office/drawing/2014/main" id="{A280E181-F5B6-ABED-C014-8D2553E916C6}"/>
              </a:ext>
            </a:extLst>
          </p:cNvPr>
          <p:cNvSpPr/>
          <p:nvPr/>
        </p:nvSpPr>
        <p:spPr>
          <a:xfrm>
            <a:off x="3435630" y="2526448"/>
            <a:ext cx="683323" cy="311656"/>
          </a:xfrm>
          <a:custGeom>
            <a:avLst/>
            <a:gdLst>
              <a:gd name="connsiteX0" fmla="*/ 306070 w 683323"/>
              <a:gd name="connsiteY0" fmla="*/ 0 h 311656"/>
              <a:gd name="connsiteX1" fmla="*/ 0 w 683323"/>
              <a:gd name="connsiteY1" fmla="*/ 149796 h 311656"/>
              <a:gd name="connsiteX2" fmla="*/ 683323 w 683323"/>
              <a:gd name="connsiteY2" fmla="*/ 304737 h 311656"/>
              <a:gd name="connsiteX3" fmla="*/ 683323 w 683323"/>
              <a:gd name="connsiteY3" fmla="*/ 304610 h 311656"/>
              <a:gd name="connsiteX4" fmla="*/ 674307 w 683323"/>
              <a:gd name="connsiteY4" fmla="*/ 273876 h 311656"/>
              <a:gd name="connsiteX5" fmla="*/ 673354 w 683323"/>
              <a:gd name="connsiteY5" fmla="*/ 270891 h 311656"/>
              <a:gd name="connsiteX6" fmla="*/ 668846 w 683323"/>
              <a:gd name="connsiteY6" fmla="*/ 258191 h 311656"/>
              <a:gd name="connsiteX7" fmla="*/ 667131 w 683323"/>
              <a:gd name="connsiteY7" fmla="*/ 253492 h 311656"/>
              <a:gd name="connsiteX8" fmla="*/ 662305 w 683323"/>
              <a:gd name="connsiteY8" fmla="*/ 241300 h 311656"/>
              <a:gd name="connsiteX9" fmla="*/ 306134 w 683323"/>
              <a:gd name="connsiteY9" fmla="*/ 64 h 311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83323" h="311656">
                <a:moveTo>
                  <a:pt x="306070" y="0"/>
                </a:moveTo>
                <a:cubicBezTo>
                  <a:pt x="174625" y="0"/>
                  <a:pt x="69024" y="58039"/>
                  <a:pt x="0" y="149796"/>
                </a:cubicBezTo>
                <a:cubicBezTo>
                  <a:pt x="82169" y="269812"/>
                  <a:pt x="487871" y="333693"/>
                  <a:pt x="683323" y="304737"/>
                </a:cubicBezTo>
                <a:cubicBezTo>
                  <a:pt x="683323" y="304737"/>
                  <a:pt x="683323" y="304610"/>
                  <a:pt x="683323" y="304610"/>
                </a:cubicBezTo>
                <a:cubicBezTo>
                  <a:pt x="680657" y="294196"/>
                  <a:pt x="677609" y="283972"/>
                  <a:pt x="674307" y="273876"/>
                </a:cubicBezTo>
                <a:cubicBezTo>
                  <a:pt x="673989" y="272860"/>
                  <a:pt x="673672" y="271907"/>
                  <a:pt x="673354" y="270891"/>
                </a:cubicBezTo>
                <a:cubicBezTo>
                  <a:pt x="671894" y="266637"/>
                  <a:pt x="670370" y="262382"/>
                  <a:pt x="668846" y="258191"/>
                </a:cubicBezTo>
                <a:cubicBezTo>
                  <a:pt x="668274" y="256604"/>
                  <a:pt x="667703" y="255016"/>
                  <a:pt x="667131" y="253492"/>
                </a:cubicBezTo>
                <a:cubicBezTo>
                  <a:pt x="665544" y="249365"/>
                  <a:pt x="663956" y="245301"/>
                  <a:pt x="662305" y="241300"/>
                </a:cubicBezTo>
                <a:cubicBezTo>
                  <a:pt x="603186" y="98235"/>
                  <a:pt x="477203" y="64"/>
                  <a:pt x="306134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3908080" y="3023463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9" name="Freeform: Shape 198">
            <a:extLst>
              <a:ext uri="{FF2B5EF4-FFF2-40B4-BE49-F238E27FC236}">
                <a16:creationId xmlns:a16="http://schemas.microsoft.com/office/drawing/2014/main" id="{ACC1D5B4-258E-7345-4F35-7BB4AB1F7F84}"/>
              </a:ext>
            </a:extLst>
          </p:cNvPr>
          <p:cNvSpPr/>
          <p:nvPr/>
        </p:nvSpPr>
        <p:spPr>
          <a:xfrm>
            <a:off x="3787675" y="2892974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0" name="Freeform: Shape 199">
            <a:extLst>
              <a:ext uri="{FF2B5EF4-FFF2-40B4-BE49-F238E27FC236}">
                <a16:creationId xmlns:a16="http://schemas.microsoft.com/office/drawing/2014/main" id="{9D1C853E-2A29-31DD-D2DE-AABCE80B03B1}"/>
              </a:ext>
            </a:extLst>
          </p:cNvPr>
          <p:cNvSpPr/>
          <p:nvPr/>
        </p:nvSpPr>
        <p:spPr>
          <a:xfrm>
            <a:off x="3772570" y="3181158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1" name="Freeform: Shape 200">
            <a:extLst>
              <a:ext uri="{FF2B5EF4-FFF2-40B4-BE49-F238E27FC236}">
                <a16:creationId xmlns:a16="http://schemas.microsoft.com/office/drawing/2014/main" id="{B57323A9-EF63-BFBB-728B-96AC1A4FB19C}"/>
              </a:ext>
            </a:extLst>
          </p:cNvPr>
          <p:cNvSpPr/>
          <p:nvPr/>
        </p:nvSpPr>
        <p:spPr>
          <a:xfrm>
            <a:off x="3697697" y="3230964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2" name="Freeform: Shape 201">
            <a:extLst>
              <a:ext uri="{FF2B5EF4-FFF2-40B4-BE49-F238E27FC236}">
                <a16:creationId xmlns:a16="http://schemas.microsoft.com/office/drawing/2014/main" id="{A0C550A4-7A8F-1757-9993-F65341E91B52}"/>
              </a:ext>
            </a:extLst>
          </p:cNvPr>
          <p:cNvSpPr/>
          <p:nvPr/>
        </p:nvSpPr>
        <p:spPr>
          <a:xfrm>
            <a:off x="3632013" y="3249204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3" name="Freeform: Shape 202">
            <a:extLst>
              <a:ext uri="{FF2B5EF4-FFF2-40B4-BE49-F238E27FC236}">
                <a16:creationId xmlns:a16="http://schemas.microsoft.com/office/drawing/2014/main" id="{C88A39B1-0D45-F8F8-604E-5E45C1AFB062}"/>
              </a:ext>
            </a:extLst>
          </p:cNvPr>
          <p:cNvSpPr/>
          <p:nvPr/>
        </p:nvSpPr>
        <p:spPr>
          <a:xfrm>
            <a:off x="3566113" y="3242919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4" name="Freeform: Shape 203">
            <a:extLst>
              <a:ext uri="{FF2B5EF4-FFF2-40B4-BE49-F238E27FC236}">
                <a16:creationId xmlns:a16="http://schemas.microsoft.com/office/drawing/2014/main" id="{4AFFB2A4-7164-D5F0-5406-4EF9D3315A0F}"/>
              </a:ext>
            </a:extLst>
          </p:cNvPr>
          <p:cNvSpPr/>
          <p:nvPr/>
        </p:nvSpPr>
        <p:spPr>
          <a:xfrm>
            <a:off x="3506185" y="3209422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5" name="Freeform: Shape 204">
            <a:extLst>
              <a:ext uri="{FF2B5EF4-FFF2-40B4-BE49-F238E27FC236}">
                <a16:creationId xmlns:a16="http://schemas.microsoft.com/office/drawing/2014/main" id="{9F3EAA1C-DEF3-77A0-4D42-82237DFE18AE}"/>
              </a:ext>
            </a:extLst>
          </p:cNvPr>
          <p:cNvSpPr/>
          <p:nvPr/>
        </p:nvSpPr>
        <p:spPr>
          <a:xfrm>
            <a:off x="3457002" y="3164775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6" name="Freeform: Shape 205">
            <a:extLst>
              <a:ext uri="{FF2B5EF4-FFF2-40B4-BE49-F238E27FC236}">
                <a16:creationId xmlns:a16="http://schemas.microsoft.com/office/drawing/2014/main" id="{9AF01685-38B8-4C02-53F5-C04C9B4EC813}"/>
              </a:ext>
            </a:extLst>
          </p:cNvPr>
          <p:cNvSpPr/>
          <p:nvPr/>
        </p:nvSpPr>
        <p:spPr>
          <a:xfrm>
            <a:off x="3476758" y="2831172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9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>
            <a:off x="3067428" y="2881400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>
            <a:off x="3301217" y="3230845"/>
            <a:ext cx="834050" cy="371212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>
            <a:off x="3772562" y="3356582"/>
            <a:ext cx="1090512" cy="337037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>
            <a:off x="3409452" y="1883638"/>
            <a:ext cx="793647" cy="904552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C194D7BB-C9B5-C6BB-6D7F-8965358F023A}"/>
              </a:ext>
            </a:extLst>
          </p:cNvPr>
          <p:cNvGrpSpPr/>
          <p:nvPr/>
        </p:nvGrpSpPr>
        <p:grpSpPr>
          <a:xfrm>
            <a:off x="7555004" y="497885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FFF7DD16-793F-627B-BF33-8C49285379CB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5E0BF82F-06A7-9E4A-CE91-E188B53B816C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F09FEED5-5F09-645F-6B5B-FFF1B4E689FB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47720F09-AEE8-6CD3-6194-8CD7BCC10170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884E76D-DD26-A2D2-F121-92E4E7DD28F2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6B73CA2A-42F7-76EA-1433-F0846E4F5C76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DF8DD96-AA44-4716-53AC-053B19436B36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183FB3EA-97A9-6A68-F1A2-82A8B52BE0D4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BC80AADB-8806-0C29-CCD9-AEE593D949B2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49DFDFD7-8E77-2E95-4AB1-1610857A7542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0F51477-6674-C1D1-3FFB-A09AFE38432B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EB8DE3F8-D67B-7CAC-13E7-D7E81F96A440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EAE25CD4-1D7D-C725-8B7F-B6DC8E4CA99F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DC3B180E-72CC-543F-15B0-3E1F50A93BA3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3BA5124D-C648-EF60-DF97-CFF3AC7E647F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8E6DBE70-0830-19F2-9F04-0773D9C20589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2842B70D-76E8-CFF9-6952-BC53F3FBD4F7}"/>
              </a:ext>
            </a:extLst>
          </p:cNvPr>
          <p:cNvSpPr/>
          <p:nvPr/>
        </p:nvSpPr>
        <p:spPr>
          <a:xfrm rot="2566656">
            <a:off x="4207330" y="3797606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4830496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1500" advClick="0" advTm="0">
        <p159:morph option="byObject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" grpId="0" animBg="1"/>
      <p:bldP spid="197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E6D4E63-1297-84CC-5639-E260AAE11AF9}"/>
              </a:ext>
            </a:extLst>
          </p:cNvPr>
          <p:cNvSpPr/>
          <p:nvPr/>
        </p:nvSpPr>
        <p:spPr>
          <a:xfrm rot="18010161">
            <a:off x="2030849" y="3453352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7623DB0-250A-9E63-11B2-BEE295941462}"/>
              </a:ext>
            </a:extLst>
          </p:cNvPr>
          <p:cNvSpPr/>
          <p:nvPr/>
        </p:nvSpPr>
        <p:spPr>
          <a:xfrm>
            <a:off x="-3191296" y="4739725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5D009308-67BA-9BE4-E7A0-1C70584C82E8}"/>
              </a:ext>
            </a:extLst>
          </p:cNvPr>
          <p:cNvSpPr/>
          <p:nvPr/>
        </p:nvSpPr>
        <p:spPr>
          <a:xfrm>
            <a:off x="-3209139" y="5615490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3" name="Graphic 9">
            <a:extLst>
              <a:ext uri="{FF2B5EF4-FFF2-40B4-BE49-F238E27FC236}">
                <a16:creationId xmlns:a16="http://schemas.microsoft.com/office/drawing/2014/main" id="{5C498FD0-51FB-A4D3-266C-EBA4BB239CD9}"/>
              </a:ext>
            </a:extLst>
          </p:cNvPr>
          <p:cNvGrpSpPr/>
          <p:nvPr/>
        </p:nvGrpSpPr>
        <p:grpSpPr>
          <a:xfrm rot="333937">
            <a:off x="3857263" y="2886639"/>
            <a:ext cx="1037317" cy="726281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313C553-5756-6AD4-BBB7-F558AD25918A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835CA10-0959-6CCF-4393-249A74DD74D9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CB98C39-BBF8-98E2-97E7-1D90D2D3CAC1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57A03F6-7485-CDD1-6290-E642051C3668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C5D991D-A023-FEA4-305D-2822FD60CBC2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987E20F-F194-B153-78CA-575EC254B77D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027897-2234-087E-4EF5-C4230CBE75FC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65BF82BA-3D26-11F3-8C0B-533A99406C95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7ABAEAC-0259-9786-E3B8-F1D9E991D12B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F2D5155-811D-82B5-B24A-C3A545071C1F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3923A024-49FD-2249-6412-7111F1E65D65}"/>
              </a:ext>
            </a:extLst>
          </p:cNvPr>
          <p:cNvSpPr/>
          <p:nvPr/>
        </p:nvSpPr>
        <p:spPr>
          <a:xfrm rot="17873402">
            <a:off x="3383488" y="3186362"/>
            <a:ext cx="184149" cy="256158"/>
          </a:xfrm>
          <a:custGeom>
            <a:avLst/>
            <a:gdLst>
              <a:gd name="connsiteX0" fmla="*/ 184150 w 184149"/>
              <a:gd name="connsiteY0" fmla="*/ 128079 h 256158"/>
              <a:gd name="connsiteX1" fmla="*/ 92075 w 184149"/>
              <a:gd name="connsiteY1" fmla="*/ 256159 h 256158"/>
              <a:gd name="connsiteX2" fmla="*/ 0 w 184149"/>
              <a:gd name="connsiteY2" fmla="*/ 128079 h 256158"/>
              <a:gd name="connsiteX3" fmla="*/ 92075 w 184149"/>
              <a:gd name="connsiteY3" fmla="*/ 0 h 256158"/>
              <a:gd name="connsiteX4" fmla="*/ 184150 w 184149"/>
              <a:gd name="connsiteY4" fmla="*/ 128079 h 256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4149" h="256158">
                <a:moveTo>
                  <a:pt x="184150" y="128079"/>
                </a:moveTo>
                <a:cubicBezTo>
                  <a:pt x="184150" y="198816"/>
                  <a:pt x="142927" y="256159"/>
                  <a:pt x="92075" y="256159"/>
                </a:cubicBezTo>
                <a:cubicBezTo>
                  <a:pt x="41223" y="256159"/>
                  <a:pt x="0" y="198816"/>
                  <a:pt x="0" y="128079"/>
                </a:cubicBezTo>
                <a:cubicBezTo>
                  <a:pt x="0" y="57343"/>
                  <a:pt x="41223" y="0"/>
                  <a:pt x="92075" y="0"/>
                </a:cubicBezTo>
                <a:cubicBezTo>
                  <a:pt x="142927" y="0"/>
                  <a:pt x="184150" y="57343"/>
                  <a:pt x="184150" y="128079"/>
                </a:cubicBezTo>
                <a:close/>
              </a:path>
            </a:pathLst>
          </a:custGeom>
          <a:solidFill>
            <a:srgbClr val="BA2C0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1A6708A-2D58-B980-AE30-16E6CEFFC8BB}"/>
              </a:ext>
            </a:extLst>
          </p:cNvPr>
          <p:cNvSpPr/>
          <p:nvPr/>
        </p:nvSpPr>
        <p:spPr>
          <a:xfrm>
            <a:off x="2674964" y="4130205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32CB234-0ADB-64DA-9670-BA79F4FBAE6C}"/>
              </a:ext>
            </a:extLst>
          </p:cNvPr>
          <p:cNvSpPr/>
          <p:nvPr/>
        </p:nvSpPr>
        <p:spPr>
          <a:xfrm>
            <a:off x="3507195" y="4134649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1400E9CC-05FD-733B-2699-FF71CAEB1F0D}"/>
              </a:ext>
            </a:extLst>
          </p:cNvPr>
          <p:cNvSpPr/>
          <p:nvPr/>
        </p:nvSpPr>
        <p:spPr>
          <a:xfrm>
            <a:off x="2911375" y="3322424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788976F5-F8E5-8CFB-7413-D71006382DCF}"/>
              </a:ext>
            </a:extLst>
          </p:cNvPr>
          <p:cNvSpPr/>
          <p:nvPr/>
        </p:nvSpPr>
        <p:spPr>
          <a:xfrm>
            <a:off x="3992779" y="4622330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7284E6A9-5F81-3AD1-C9C5-CB4E5C830E08}"/>
              </a:ext>
            </a:extLst>
          </p:cNvPr>
          <p:cNvSpPr/>
          <p:nvPr/>
        </p:nvSpPr>
        <p:spPr>
          <a:xfrm>
            <a:off x="4110953" y="3834993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189A35B-3C99-A1F3-1A37-8E6A45623FBE}"/>
              </a:ext>
            </a:extLst>
          </p:cNvPr>
          <p:cNvSpPr/>
          <p:nvPr/>
        </p:nvSpPr>
        <p:spPr>
          <a:xfrm>
            <a:off x="3908054" y="3360521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860F874-C53D-F125-00AC-064069F2AAFF}"/>
              </a:ext>
            </a:extLst>
          </p:cNvPr>
          <p:cNvSpPr/>
          <p:nvPr/>
        </p:nvSpPr>
        <p:spPr>
          <a:xfrm>
            <a:off x="3394800" y="3656098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E788A680-26C1-9F18-6A82-BA2B0AC8AE7B}"/>
              </a:ext>
            </a:extLst>
          </p:cNvPr>
          <p:cNvSpPr/>
          <p:nvPr/>
        </p:nvSpPr>
        <p:spPr>
          <a:xfrm>
            <a:off x="3347429" y="4005363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CB1F68CF-324A-AEA1-D83E-676836D6979D}"/>
              </a:ext>
            </a:extLst>
          </p:cNvPr>
          <p:cNvSpPr/>
          <p:nvPr/>
        </p:nvSpPr>
        <p:spPr>
          <a:xfrm>
            <a:off x="3362098" y="4351057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2EC38B64-C326-054E-7473-545AE2047797}"/>
              </a:ext>
            </a:extLst>
          </p:cNvPr>
          <p:cNvSpPr/>
          <p:nvPr/>
        </p:nvSpPr>
        <p:spPr>
          <a:xfrm>
            <a:off x="3345461" y="2526385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7" name="Freeform: Shape 196">
            <a:extLst>
              <a:ext uri="{FF2B5EF4-FFF2-40B4-BE49-F238E27FC236}">
                <a16:creationId xmlns:a16="http://schemas.microsoft.com/office/drawing/2014/main" id="{A280E181-F5B6-ABED-C014-8D2553E916C6}"/>
              </a:ext>
            </a:extLst>
          </p:cNvPr>
          <p:cNvSpPr/>
          <p:nvPr/>
        </p:nvSpPr>
        <p:spPr>
          <a:xfrm>
            <a:off x="3435630" y="2526448"/>
            <a:ext cx="683323" cy="311656"/>
          </a:xfrm>
          <a:custGeom>
            <a:avLst/>
            <a:gdLst>
              <a:gd name="connsiteX0" fmla="*/ 306070 w 683323"/>
              <a:gd name="connsiteY0" fmla="*/ 0 h 311656"/>
              <a:gd name="connsiteX1" fmla="*/ 0 w 683323"/>
              <a:gd name="connsiteY1" fmla="*/ 149796 h 311656"/>
              <a:gd name="connsiteX2" fmla="*/ 683323 w 683323"/>
              <a:gd name="connsiteY2" fmla="*/ 304737 h 311656"/>
              <a:gd name="connsiteX3" fmla="*/ 683323 w 683323"/>
              <a:gd name="connsiteY3" fmla="*/ 304610 h 311656"/>
              <a:gd name="connsiteX4" fmla="*/ 674307 w 683323"/>
              <a:gd name="connsiteY4" fmla="*/ 273876 h 311656"/>
              <a:gd name="connsiteX5" fmla="*/ 673354 w 683323"/>
              <a:gd name="connsiteY5" fmla="*/ 270891 h 311656"/>
              <a:gd name="connsiteX6" fmla="*/ 668846 w 683323"/>
              <a:gd name="connsiteY6" fmla="*/ 258191 h 311656"/>
              <a:gd name="connsiteX7" fmla="*/ 667131 w 683323"/>
              <a:gd name="connsiteY7" fmla="*/ 253492 h 311656"/>
              <a:gd name="connsiteX8" fmla="*/ 662305 w 683323"/>
              <a:gd name="connsiteY8" fmla="*/ 241300 h 311656"/>
              <a:gd name="connsiteX9" fmla="*/ 306134 w 683323"/>
              <a:gd name="connsiteY9" fmla="*/ 64 h 311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83323" h="311656">
                <a:moveTo>
                  <a:pt x="306070" y="0"/>
                </a:moveTo>
                <a:cubicBezTo>
                  <a:pt x="174625" y="0"/>
                  <a:pt x="69024" y="58039"/>
                  <a:pt x="0" y="149796"/>
                </a:cubicBezTo>
                <a:cubicBezTo>
                  <a:pt x="82169" y="269812"/>
                  <a:pt x="487871" y="333693"/>
                  <a:pt x="683323" y="304737"/>
                </a:cubicBezTo>
                <a:cubicBezTo>
                  <a:pt x="683323" y="304737"/>
                  <a:pt x="683323" y="304610"/>
                  <a:pt x="683323" y="304610"/>
                </a:cubicBezTo>
                <a:cubicBezTo>
                  <a:pt x="680657" y="294196"/>
                  <a:pt x="677609" y="283972"/>
                  <a:pt x="674307" y="273876"/>
                </a:cubicBezTo>
                <a:cubicBezTo>
                  <a:pt x="673989" y="272860"/>
                  <a:pt x="673672" y="271907"/>
                  <a:pt x="673354" y="270891"/>
                </a:cubicBezTo>
                <a:cubicBezTo>
                  <a:pt x="671894" y="266637"/>
                  <a:pt x="670370" y="262382"/>
                  <a:pt x="668846" y="258191"/>
                </a:cubicBezTo>
                <a:cubicBezTo>
                  <a:pt x="668274" y="256604"/>
                  <a:pt x="667703" y="255016"/>
                  <a:pt x="667131" y="253492"/>
                </a:cubicBezTo>
                <a:cubicBezTo>
                  <a:pt x="665544" y="249365"/>
                  <a:pt x="663956" y="245301"/>
                  <a:pt x="662305" y="241300"/>
                </a:cubicBezTo>
                <a:cubicBezTo>
                  <a:pt x="603186" y="98235"/>
                  <a:pt x="477203" y="64"/>
                  <a:pt x="306134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990A9850-CB67-CA9E-9B61-96A869E80C78}"/>
              </a:ext>
            </a:extLst>
          </p:cNvPr>
          <p:cNvSpPr/>
          <p:nvPr/>
        </p:nvSpPr>
        <p:spPr>
          <a:xfrm>
            <a:off x="3908080" y="3023463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9" name="Freeform: Shape 198">
            <a:extLst>
              <a:ext uri="{FF2B5EF4-FFF2-40B4-BE49-F238E27FC236}">
                <a16:creationId xmlns:a16="http://schemas.microsoft.com/office/drawing/2014/main" id="{ACC1D5B4-258E-7345-4F35-7BB4AB1F7F84}"/>
              </a:ext>
            </a:extLst>
          </p:cNvPr>
          <p:cNvSpPr/>
          <p:nvPr/>
        </p:nvSpPr>
        <p:spPr>
          <a:xfrm>
            <a:off x="3787675" y="2892974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0" name="Freeform: Shape 199">
            <a:extLst>
              <a:ext uri="{FF2B5EF4-FFF2-40B4-BE49-F238E27FC236}">
                <a16:creationId xmlns:a16="http://schemas.microsoft.com/office/drawing/2014/main" id="{9D1C853E-2A29-31DD-D2DE-AABCE80B03B1}"/>
              </a:ext>
            </a:extLst>
          </p:cNvPr>
          <p:cNvSpPr/>
          <p:nvPr/>
        </p:nvSpPr>
        <p:spPr>
          <a:xfrm>
            <a:off x="3772570" y="3181158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1" name="Freeform: Shape 200">
            <a:extLst>
              <a:ext uri="{FF2B5EF4-FFF2-40B4-BE49-F238E27FC236}">
                <a16:creationId xmlns:a16="http://schemas.microsoft.com/office/drawing/2014/main" id="{B57323A9-EF63-BFBB-728B-96AC1A4FB19C}"/>
              </a:ext>
            </a:extLst>
          </p:cNvPr>
          <p:cNvSpPr/>
          <p:nvPr/>
        </p:nvSpPr>
        <p:spPr>
          <a:xfrm>
            <a:off x="3697697" y="3230964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2" name="Freeform: Shape 201">
            <a:extLst>
              <a:ext uri="{FF2B5EF4-FFF2-40B4-BE49-F238E27FC236}">
                <a16:creationId xmlns:a16="http://schemas.microsoft.com/office/drawing/2014/main" id="{A0C550A4-7A8F-1757-9993-F65341E91B52}"/>
              </a:ext>
            </a:extLst>
          </p:cNvPr>
          <p:cNvSpPr/>
          <p:nvPr/>
        </p:nvSpPr>
        <p:spPr>
          <a:xfrm>
            <a:off x="3632013" y="3249204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3" name="Freeform: Shape 202">
            <a:extLst>
              <a:ext uri="{FF2B5EF4-FFF2-40B4-BE49-F238E27FC236}">
                <a16:creationId xmlns:a16="http://schemas.microsoft.com/office/drawing/2014/main" id="{C88A39B1-0D45-F8F8-604E-5E45C1AFB062}"/>
              </a:ext>
            </a:extLst>
          </p:cNvPr>
          <p:cNvSpPr/>
          <p:nvPr/>
        </p:nvSpPr>
        <p:spPr>
          <a:xfrm>
            <a:off x="3566113" y="3242919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4" name="Freeform: Shape 203">
            <a:extLst>
              <a:ext uri="{FF2B5EF4-FFF2-40B4-BE49-F238E27FC236}">
                <a16:creationId xmlns:a16="http://schemas.microsoft.com/office/drawing/2014/main" id="{4AFFB2A4-7164-D5F0-5406-4EF9D3315A0F}"/>
              </a:ext>
            </a:extLst>
          </p:cNvPr>
          <p:cNvSpPr/>
          <p:nvPr/>
        </p:nvSpPr>
        <p:spPr>
          <a:xfrm>
            <a:off x="3506185" y="3209422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5" name="Freeform: Shape 204">
            <a:extLst>
              <a:ext uri="{FF2B5EF4-FFF2-40B4-BE49-F238E27FC236}">
                <a16:creationId xmlns:a16="http://schemas.microsoft.com/office/drawing/2014/main" id="{9F3EAA1C-DEF3-77A0-4D42-82237DFE18AE}"/>
              </a:ext>
            </a:extLst>
          </p:cNvPr>
          <p:cNvSpPr/>
          <p:nvPr/>
        </p:nvSpPr>
        <p:spPr>
          <a:xfrm>
            <a:off x="3457002" y="3164775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6" name="Freeform: Shape 205">
            <a:extLst>
              <a:ext uri="{FF2B5EF4-FFF2-40B4-BE49-F238E27FC236}">
                <a16:creationId xmlns:a16="http://schemas.microsoft.com/office/drawing/2014/main" id="{9AF01685-38B8-4C02-53F5-C04C9B4EC813}"/>
              </a:ext>
            </a:extLst>
          </p:cNvPr>
          <p:cNvSpPr/>
          <p:nvPr/>
        </p:nvSpPr>
        <p:spPr>
          <a:xfrm>
            <a:off x="3476758" y="2831172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7" name="Graphic 9">
            <a:extLst>
              <a:ext uri="{FF2B5EF4-FFF2-40B4-BE49-F238E27FC236}">
                <a16:creationId xmlns:a16="http://schemas.microsoft.com/office/drawing/2014/main" id="{140637FC-122E-C8D9-DE27-A41662513E05}"/>
              </a:ext>
            </a:extLst>
          </p:cNvPr>
          <p:cNvGrpSpPr/>
          <p:nvPr/>
        </p:nvGrpSpPr>
        <p:grpSpPr>
          <a:xfrm>
            <a:off x="3067428" y="2881400"/>
            <a:ext cx="621692" cy="239203"/>
            <a:chOff x="8460456" y="2808972"/>
            <a:chExt cx="621692" cy="239203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505FE84-8D19-E4AF-21A3-B6502943F213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98C77CE-B35C-8708-B531-89FC128909C6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0C2DFCAA-D11D-4397-1E8D-1CE1F4572AF9}"/>
              </a:ext>
            </a:extLst>
          </p:cNvPr>
          <p:cNvSpPr/>
          <p:nvPr/>
        </p:nvSpPr>
        <p:spPr>
          <a:xfrm>
            <a:off x="3301217" y="3230845"/>
            <a:ext cx="834050" cy="371212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1" name="Graphic 9">
            <a:extLst>
              <a:ext uri="{FF2B5EF4-FFF2-40B4-BE49-F238E27FC236}">
                <a16:creationId xmlns:a16="http://schemas.microsoft.com/office/drawing/2014/main" id="{C6C69DC8-BFF7-2975-4D50-2A19416CC60F}"/>
              </a:ext>
            </a:extLst>
          </p:cNvPr>
          <p:cNvGrpSpPr/>
          <p:nvPr/>
        </p:nvGrpSpPr>
        <p:grpSpPr>
          <a:xfrm rot="21240334">
            <a:off x="3810662" y="3335121"/>
            <a:ext cx="1090512" cy="337037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30DED9-79E0-5154-5316-B4B4FAA4DD9D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E85C91-FEB7-16D5-7E68-50EA8FECFF00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C04FB5D-5CEF-0276-20E2-A8FB66AE3094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A2C97A2-348B-B240-85E3-0AD36201365C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FCB409-779F-4498-63D2-C7B5E627AA3D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3DEE352-B909-3011-231D-A34F86140AFF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C2D49C-B69C-BE0F-2D50-21CBFFF556EC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0754255-4BD5-720F-F1F4-4324DFDDE3B6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43F1AA6-4058-BC55-4E69-2A697BB2A444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0DD5E9A-F645-AB1C-9E39-71FC8270EA89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9">
            <a:extLst>
              <a:ext uri="{FF2B5EF4-FFF2-40B4-BE49-F238E27FC236}">
                <a16:creationId xmlns:a16="http://schemas.microsoft.com/office/drawing/2014/main" id="{89ED4DDA-D89A-94F8-A237-6A962C29B6EA}"/>
              </a:ext>
            </a:extLst>
          </p:cNvPr>
          <p:cNvGrpSpPr/>
          <p:nvPr/>
        </p:nvGrpSpPr>
        <p:grpSpPr>
          <a:xfrm>
            <a:off x="3409452" y="1883638"/>
            <a:ext cx="793647" cy="904552"/>
            <a:chOff x="8802480" y="1811210"/>
            <a:chExt cx="793647" cy="904552"/>
          </a:xfrm>
        </p:grpSpPr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E1B22DD-F4A7-7CB8-3A3F-25D855BEEFFB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EC735ED-D3AD-B3E5-5EDD-6A853953D3EF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221794B-AFC9-A4B9-376A-4F10332E5F4A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aphic 2">
            <a:extLst>
              <a:ext uri="{FF2B5EF4-FFF2-40B4-BE49-F238E27FC236}">
                <a16:creationId xmlns:a16="http://schemas.microsoft.com/office/drawing/2014/main" id="{C194D7BB-C9B5-C6BB-6D7F-8965358F023A}"/>
              </a:ext>
            </a:extLst>
          </p:cNvPr>
          <p:cNvGrpSpPr/>
          <p:nvPr/>
        </p:nvGrpSpPr>
        <p:grpSpPr>
          <a:xfrm>
            <a:off x="7555004" y="497885"/>
            <a:ext cx="4477710" cy="4535632"/>
            <a:chOff x="7555004" y="497885"/>
            <a:chExt cx="4477710" cy="4535632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FFF7DD16-793F-627B-BF33-8C49285379CB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5E0BF82F-06A7-9E4A-CE91-E188B53B816C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F09FEED5-5F09-645F-6B5B-FFF1B4E689FB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47720F09-AEE8-6CD3-6194-8CD7BCC10170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884E76D-DD26-A2D2-F121-92E4E7DD28F2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6B73CA2A-42F7-76EA-1433-F0846E4F5C76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DF8DD96-AA44-4716-53AC-053B19436B36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183FB3EA-97A9-6A68-F1A2-82A8B52BE0D4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BC80AADB-8806-0C29-CCD9-AEE593D949B2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49DFDFD7-8E77-2E95-4AB1-1610857A7542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0F51477-6674-C1D1-3FFB-A09AFE38432B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EB8DE3F8-D67B-7CAC-13E7-D7E81F96A440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EAE25CD4-1D7D-C725-8B7F-B6DC8E4CA99F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DC3B180E-72CC-543F-15B0-3E1F50A93BA3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3BA5124D-C648-EF60-DF97-CFF3AC7E647F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8E6DBE70-0830-19F2-9F04-0773D9C20589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2842B70D-76E8-CFF9-6952-BC53F3FBD4F7}"/>
              </a:ext>
            </a:extLst>
          </p:cNvPr>
          <p:cNvSpPr/>
          <p:nvPr/>
        </p:nvSpPr>
        <p:spPr>
          <a:xfrm rot="2566656">
            <a:off x="4207330" y="3797606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390074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med" advClick="0" advTm="0">
        <p159:morph option="byObject"/>
      </p:transition>
    </mc:Choice>
    <mc:Fallback xmlns="">
      <p:transition spd="med" advClick="0" advTm="0">
        <p:fade/>
      </p:transition>
    </mc:Fallback>
  </mc:AlternateContent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5B6300E2-6716-4497-78DF-E90D2D6B0BCD}"/>
              </a:ext>
            </a:extLst>
          </p:cNvPr>
          <p:cNvSpPr/>
          <p:nvPr/>
        </p:nvSpPr>
        <p:spPr>
          <a:xfrm>
            <a:off x="-97848" y="4730444"/>
            <a:ext cx="17375058" cy="1361111"/>
          </a:xfrm>
          <a:custGeom>
            <a:avLst/>
            <a:gdLst>
              <a:gd name="connsiteX0" fmla="*/ 11613323 w 17375058"/>
              <a:gd name="connsiteY0" fmla="*/ 196903 h 1361111"/>
              <a:gd name="connsiteX1" fmla="*/ 10094975 w 17375058"/>
              <a:gd name="connsiteY1" fmla="*/ 79745 h 1361111"/>
              <a:gd name="connsiteX2" fmla="*/ 8656637 w 17375058"/>
              <a:gd name="connsiteY2" fmla="*/ 22151 h 1361111"/>
              <a:gd name="connsiteX3" fmla="*/ 5550090 w 17375058"/>
              <a:gd name="connsiteY3" fmla="*/ 20119 h 1361111"/>
              <a:gd name="connsiteX4" fmla="*/ 5094224 w 17375058"/>
              <a:gd name="connsiteY4" fmla="*/ 7482 h 1361111"/>
              <a:gd name="connsiteX5" fmla="*/ 0 w 17375058"/>
              <a:gd name="connsiteY5" fmla="*/ 48376 h 1361111"/>
              <a:gd name="connsiteX6" fmla="*/ 0 w 17375058"/>
              <a:gd name="connsiteY6" fmla="*/ 1361112 h 1361111"/>
              <a:gd name="connsiteX7" fmla="*/ 17375058 w 17375058"/>
              <a:gd name="connsiteY7" fmla="*/ 1361112 h 1361111"/>
              <a:gd name="connsiteX8" fmla="*/ 17375058 w 17375058"/>
              <a:gd name="connsiteY8" fmla="*/ 166296 h 1361111"/>
              <a:gd name="connsiteX9" fmla="*/ 14343506 w 17375058"/>
              <a:gd name="connsiteY9" fmla="*/ 101399 h 1361111"/>
              <a:gd name="connsiteX10" fmla="*/ 12343637 w 17375058"/>
              <a:gd name="connsiteY10" fmla="*/ 182488 h 1361111"/>
              <a:gd name="connsiteX11" fmla="*/ 11613323 w 17375058"/>
              <a:gd name="connsiteY11" fmla="*/ 196966 h 136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375058" h="1361111">
                <a:moveTo>
                  <a:pt x="11613323" y="196903"/>
                </a:moveTo>
                <a:cubicBezTo>
                  <a:pt x="11254930" y="175694"/>
                  <a:pt x="11133009" y="95684"/>
                  <a:pt x="10094975" y="79745"/>
                </a:cubicBezTo>
                <a:cubicBezTo>
                  <a:pt x="9057004" y="63743"/>
                  <a:pt x="9339769" y="63680"/>
                  <a:pt x="8656637" y="22151"/>
                </a:cubicBezTo>
                <a:cubicBezTo>
                  <a:pt x="7973504" y="-19378"/>
                  <a:pt x="6749668" y="248719"/>
                  <a:pt x="5550090" y="20119"/>
                </a:cubicBezTo>
                <a:cubicBezTo>
                  <a:pt x="5360670" y="-15949"/>
                  <a:pt x="5094224" y="7482"/>
                  <a:pt x="5094224" y="7482"/>
                </a:cubicBezTo>
                <a:cubicBezTo>
                  <a:pt x="4597019" y="7546"/>
                  <a:pt x="0" y="48376"/>
                  <a:pt x="0" y="48376"/>
                </a:cubicBezTo>
                <a:lnTo>
                  <a:pt x="0" y="1361112"/>
                </a:lnTo>
                <a:cubicBezTo>
                  <a:pt x="0" y="1361112"/>
                  <a:pt x="17375058" y="1361112"/>
                  <a:pt x="17375058" y="1361112"/>
                </a:cubicBezTo>
                <a:lnTo>
                  <a:pt x="17375058" y="166296"/>
                </a:lnTo>
                <a:cubicBezTo>
                  <a:pt x="17375058" y="166296"/>
                  <a:pt x="15645129" y="93652"/>
                  <a:pt x="14343506" y="101399"/>
                </a:cubicBezTo>
                <a:cubicBezTo>
                  <a:pt x="13041883" y="109082"/>
                  <a:pt x="12647992" y="158041"/>
                  <a:pt x="12343637" y="182488"/>
                </a:cubicBezTo>
                <a:cubicBezTo>
                  <a:pt x="12095034" y="202427"/>
                  <a:pt x="11826747" y="209603"/>
                  <a:pt x="11613323" y="196966"/>
                </a:cubicBezTo>
                <a:close/>
              </a:path>
            </a:pathLst>
          </a:custGeom>
          <a:solidFill>
            <a:srgbClr val="CD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3C753860-38D8-F71B-7F2A-E3E349AE249E}"/>
              </a:ext>
            </a:extLst>
          </p:cNvPr>
          <p:cNvSpPr/>
          <p:nvPr/>
        </p:nvSpPr>
        <p:spPr>
          <a:xfrm>
            <a:off x="-115691" y="5606209"/>
            <a:ext cx="17392838" cy="1251791"/>
          </a:xfrm>
          <a:custGeom>
            <a:avLst/>
            <a:gdLst>
              <a:gd name="connsiteX0" fmla="*/ 12191998 w 17392838"/>
              <a:gd name="connsiteY0" fmla="*/ 1251791 h 1251791"/>
              <a:gd name="connsiteX1" fmla="*/ 0 w 17392838"/>
              <a:gd name="connsiteY1" fmla="*/ 1251791 h 1251791"/>
              <a:gd name="connsiteX2" fmla="*/ 0 w 17392838"/>
              <a:gd name="connsiteY2" fmla="*/ 48339 h 1251791"/>
              <a:gd name="connsiteX3" fmla="*/ 5094160 w 17392838"/>
              <a:gd name="connsiteY3" fmla="*/ 7509 h 1251791"/>
              <a:gd name="connsiteX4" fmla="*/ 5550027 w 17392838"/>
              <a:gd name="connsiteY4" fmla="*/ 20145 h 1251791"/>
              <a:gd name="connsiteX5" fmla="*/ 8656573 w 17392838"/>
              <a:gd name="connsiteY5" fmla="*/ 22177 h 1251791"/>
              <a:gd name="connsiteX6" fmla="*/ 10094911 w 17392838"/>
              <a:gd name="connsiteY6" fmla="*/ 79772 h 1251791"/>
              <a:gd name="connsiteX7" fmla="*/ 11613260 w 17392838"/>
              <a:gd name="connsiteY7" fmla="*/ 196929 h 1251791"/>
              <a:gd name="connsiteX8" fmla="*/ 12191935 w 17392838"/>
              <a:gd name="connsiteY8" fmla="*/ 196929 h 1251791"/>
              <a:gd name="connsiteX9" fmla="*/ 14308390 w 17392838"/>
              <a:gd name="connsiteY9" fmla="*/ 329454 h 1251791"/>
              <a:gd name="connsiteX10" fmla="*/ 17392838 w 17392838"/>
              <a:gd name="connsiteY10" fmla="*/ 74946 h 1251791"/>
              <a:gd name="connsiteX11" fmla="*/ 17392838 w 17392838"/>
              <a:gd name="connsiteY11" fmla="*/ 1251791 h 1251791"/>
              <a:gd name="connsiteX12" fmla="*/ 12191935 w 17392838"/>
              <a:gd name="connsiteY12" fmla="*/ 1251791 h 1251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392838" h="1251791">
                <a:moveTo>
                  <a:pt x="12191998" y="1251791"/>
                </a:moveTo>
                <a:lnTo>
                  <a:pt x="0" y="1251791"/>
                </a:lnTo>
                <a:lnTo>
                  <a:pt x="0" y="48339"/>
                </a:lnTo>
                <a:cubicBezTo>
                  <a:pt x="0" y="48339"/>
                  <a:pt x="4597019" y="7509"/>
                  <a:pt x="5094160" y="7509"/>
                </a:cubicBezTo>
                <a:cubicBezTo>
                  <a:pt x="5094160" y="7509"/>
                  <a:pt x="5360606" y="-15986"/>
                  <a:pt x="5550027" y="20145"/>
                </a:cubicBezTo>
                <a:cubicBezTo>
                  <a:pt x="6749605" y="248745"/>
                  <a:pt x="7973440" y="-19352"/>
                  <a:pt x="8656573" y="22177"/>
                </a:cubicBezTo>
                <a:cubicBezTo>
                  <a:pt x="9339706" y="63706"/>
                  <a:pt x="9056940" y="63770"/>
                  <a:pt x="10094911" y="79772"/>
                </a:cubicBezTo>
                <a:cubicBezTo>
                  <a:pt x="11132882" y="95774"/>
                  <a:pt x="11254802" y="175720"/>
                  <a:pt x="11613260" y="196929"/>
                </a:cubicBezTo>
                <a:cubicBezTo>
                  <a:pt x="11826747" y="209566"/>
                  <a:pt x="12191935" y="196929"/>
                  <a:pt x="12191935" y="196929"/>
                </a:cubicBezTo>
                <a:cubicBezTo>
                  <a:pt x="12671360" y="201374"/>
                  <a:pt x="13768004" y="329454"/>
                  <a:pt x="14308390" y="329454"/>
                </a:cubicBezTo>
                <a:cubicBezTo>
                  <a:pt x="14848775" y="329454"/>
                  <a:pt x="17392838" y="74946"/>
                  <a:pt x="17392838" y="74946"/>
                </a:cubicBezTo>
                <a:lnTo>
                  <a:pt x="17392838" y="1251791"/>
                </a:lnTo>
                <a:lnTo>
                  <a:pt x="12191935" y="1251791"/>
                </a:lnTo>
                <a:close/>
              </a:path>
            </a:pathLst>
          </a:custGeom>
          <a:solidFill>
            <a:srgbClr val="A9F5F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5" name="Graphic 9">
            <a:extLst>
              <a:ext uri="{FF2B5EF4-FFF2-40B4-BE49-F238E27FC236}">
                <a16:creationId xmlns:a16="http://schemas.microsoft.com/office/drawing/2014/main" id="{C3CFAD66-B664-44A2-E25F-480404EC1ECB}"/>
              </a:ext>
            </a:extLst>
          </p:cNvPr>
          <p:cNvGrpSpPr/>
          <p:nvPr/>
        </p:nvGrpSpPr>
        <p:grpSpPr>
          <a:xfrm>
            <a:off x="9250314" y="2773458"/>
            <a:ext cx="1037317" cy="726281"/>
            <a:chOff x="9250314" y="2773458"/>
            <a:chExt cx="1037317" cy="726281"/>
          </a:xfrm>
          <a:solidFill>
            <a:srgbClr val="BA2C0C"/>
          </a:solidFill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CBBF41B4-86E8-BAAC-06B6-76210BB155F0}"/>
                </a:ext>
              </a:extLst>
            </p:cNvPr>
            <p:cNvSpPr/>
            <p:nvPr/>
          </p:nvSpPr>
          <p:spPr>
            <a:xfrm>
              <a:off x="9250314" y="2871914"/>
              <a:ext cx="971594" cy="627824"/>
            </a:xfrm>
            <a:custGeom>
              <a:avLst/>
              <a:gdLst>
                <a:gd name="connsiteX0" fmla="*/ 5636 w 971594"/>
                <a:gd name="connsiteY0" fmla="*/ 627761 h 627824"/>
                <a:gd name="connsiteX1" fmla="*/ 528241 w 971594"/>
                <a:gd name="connsiteY1" fmla="*/ 438658 h 627824"/>
                <a:gd name="connsiteX2" fmla="*/ 956993 w 971594"/>
                <a:gd name="connsiteY2" fmla="*/ 209233 h 627824"/>
                <a:gd name="connsiteX3" fmla="*/ 829294 w 971594"/>
                <a:gd name="connsiteY3" fmla="*/ 0 h 627824"/>
                <a:gd name="connsiteX4" fmla="*/ 491157 w 971594"/>
                <a:gd name="connsiteY4" fmla="*/ 212789 h 627824"/>
                <a:gd name="connsiteX5" fmla="*/ 103807 w 971594"/>
                <a:gd name="connsiteY5" fmla="*/ 267271 h 627824"/>
                <a:gd name="connsiteX6" fmla="*/ 5572 w 971594"/>
                <a:gd name="connsiteY6" fmla="*/ 627825 h 6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1594" h="627824">
                  <a:moveTo>
                    <a:pt x="5636" y="627761"/>
                  </a:moveTo>
                  <a:cubicBezTo>
                    <a:pt x="88122" y="571945"/>
                    <a:pt x="346504" y="457581"/>
                    <a:pt x="528241" y="438658"/>
                  </a:cubicBezTo>
                  <a:cubicBezTo>
                    <a:pt x="842121" y="406019"/>
                    <a:pt x="912988" y="295275"/>
                    <a:pt x="956993" y="209233"/>
                  </a:cubicBezTo>
                  <a:cubicBezTo>
                    <a:pt x="1025764" y="74993"/>
                    <a:pt x="829294" y="0"/>
                    <a:pt x="829294" y="0"/>
                  </a:cubicBezTo>
                  <a:cubicBezTo>
                    <a:pt x="829294" y="0"/>
                    <a:pt x="646415" y="201232"/>
                    <a:pt x="491157" y="212789"/>
                  </a:cubicBezTo>
                  <a:cubicBezTo>
                    <a:pt x="335899" y="224346"/>
                    <a:pt x="214805" y="210566"/>
                    <a:pt x="103807" y="267271"/>
                  </a:cubicBezTo>
                  <a:cubicBezTo>
                    <a:pt x="-35195" y="338265"/>
                    <a:pt x="5572" y="627825"/>
                    <a:pt x="5572" y="62782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2ABEB98-F724-99B4-467B-AAAF232F669B}"/>
                </a:ext>
              </a:extLst>
            </p:cNvPr>
            <p:cNvSpPr/>
            <p:nvPr/>
          </p:nvSpPr>
          <p:spPr>
            <a:xfrm>
              <a:off x="10066804" y="2773458"/>
              <a:ext cx="70664" cy="126109"/>
            </a:xfrm>
            <a:custGeom>
              <a:avLst/>
              <a:gdLst>
                <a:gd name="connsiteX0" fmla="*/ 34394 w 70664"/>
                <a:gd name="connsiteY0" fmla="*/ 62897 h 126109"/>
                <a:gd name="connsiteX1" fmla="*/ 2009 w 70664"/>
                <a:gd name="connsiteY1" fmla="*/ 125000 h 126109"/>
                <a:gd name="connsiteX2" fmla="*/ 50840 w 70664"/>
                <a:gd name="connsiteY2" fmla="*/ 74644 h 126109"/>
                <a:gd name="connsiteX3" fmla="*/ 66715 w 70664"/>
                <a:gd name="connsiteY3" fmla="*/ 794 h 126109"/>
                <a:gd name="connsiteX4" fmla="*/ 34331 w 70664"/>
                <a:gd name="connsiteY4" fmla="*/ 62897 h 12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64" h="126109">
                  <a:moveTo>
                    <a:pt x="34394" y="62897"/>
                  </a:moveTo>
                  <a:cubicBezTo>
                    <a:pt x="16551" y="97187"/>
                    <a:pt x="-7072" y="118522"/>
                    <a:pt x="2009" y="125000"/>
                  </a:cubicBezTo>
                  <a:cubicBezTo>
                    <a:pt x="11089" y="131477"/>
                    <a:pt x="32997" y="108934"/>
                    <a:pt x="50840" y="74644"/>
                  </a:cubicBezTo>
                  <a:cubicBezTo>
                    <a:pt x="68684" y="40354"/>
                    <a:pt x="75796" y="7271"/>
                    <a:pt x="66715" y="794"/>
                  </a:cubicBezTo>
                  <a:cubicBezTo>
                    <a:pt x="57635" y="-5684"/>
                    <a:pt x="52238" y="28606"/>
                    <a:pt x="34331" y="6289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D2EBF40D-71B8-6477-9C11-1CFD290E3B80}"/>
                </a:ext>
              </a:extLst>
            </p:cNvPr>
            <p:cNvSpPr/>
            <p:nvPr/>
          </p:nvSpPr>
          <p:spPr>
            <a:xfrm>
              <a:off x="10203705" y="2950756"/>
              <a:ext cx="80087" cy="109668"/>
            </a:xfrm>
            <a:custGeom>
              <a:avLst/>
              <a:gdLst>
                <a:gd name="connsiteX0" fmla="*/ 27288 w 80087"/>
                <a:gd name="connsiteY0" fmla="*/ 61874 h 109668"/>
                <a:gd name="connsiteX1" fmla="*/ 78976 w 80087"/>
                <a:gd name="connsiteY1" fmla="*/ 1041 h 109668"/>
                <a:gd name="connsiteX2" fmla="*/ 16238 w 80087"/>
                <a:gd name="connsiteY2" fmla="*/ 53111 h 109668"/>
                <a:gd name="connsiteX3" fmla="*/ 5253 w 80087"/>
                <a:gd name="connsiteY3" fmla="*/ 107594 h 109668"/>
                <a:gd name="connsiteX4" fmla="*/ 27224 w 80087"/>
                <a:gd name="connsiteY4" fmla="*/ 61874 h 10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87" h="109668">
                  <a:moveTo>
                    <a:pt x="27288" y="61874"/>
                  </a:moveTo>
                  <a:cubicBezTo>
                    <a:pt x="38844" y="23837"/>
                    <a:pt x="88057" y="7454"/>
                    <a:pt x="78976" y="1041"/>
                  </a:cubicBezTo>
                  <a:cubicBezTo>
                    <a:pt x="69896" y="-5373"/>
                    <a:pt x="34209" y="18567"/>
                    <a:pt x="16238" y="53111"/>
                  </a:cubicBezTo>
                  <a:cubicBezTo>
                    <a:pt x="-1732" y="87655"/>
                    <a:pt x="-3827" y="101244"/>
                    <a:pt x="5253" y="107594"/>
                  </a:cubicBezTo>
                  <a:cubicBezTo>
                    <a:pt x="14334" y="113944"/>
                    <a:pt x="13381" y="107594"/>
                    <a:pt x="27224" y="61874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8D70BCF5-905E-B3A4-2283-10E69311352A}"/>
                </a:ext>
              </a:extLst>
            </p:cNvPr>
            <p:cNvSpPr/>
            <p:nvPr/>
          </p:nvSpPr>
          <p:spPr>
            <a:xfrm>
              <a:off x="10125426" y="2790753"/>
              <a:ext cx="73878" cy="122322"/>
            </a:xfrm>
            <a:custGeom>
              <a:avLst/>
              <a:gdLst>
                <a:gd name="connsiteX0" fmla="*/ 36479 w 73878"/>
                <a:gd name="connsiteY0" fmla="*/ 61032 h 122322"/>
                <a:gd name="connsiteX1" fmla="*/ 1236 w 73878"/>
                <a:gd name="connsiteY1" fmla="*/ 121547 h 122322"/>
                <a:gd name="connsiteX2" fmla="*/ 48797 w 73878"/>
                <a:gd name="connsiteY2" fmla="*/ 70747 h 122322"/>
                <a:gd name="connsiteX3" fmla="*/ 71784 w 73878"/>
                <a:gd name="connsiteY3" fmla="*/ 579 h 122322"/>
                <a:gd name="connsiteX4" fmla="*/ 36542 w 73878"/>
                <a:gd name="connsiteY4" fmla="*/ 61095 h 12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78" h="122322">
                  <a:moveTo>
                    <a:pt x="36479" y="61032"/>
                  </a:moveTo>
                  <a:cubicBezTo>
                    <a:pt x="16984" y="94432"/>
                    <a:pt x="-5558" y="116213"/>
                    <a:pt x="1236" y="121547"/>
                  </a:cubicBezTo>
                  <a:cubicBezTo>
                    <a:pt x="8030" y="126881"/>
                    <a:pt x="29303" y="104148"/>
                    <a:pt x="48797" y="70747"/>
                  </a:cubicBezTo>
                  <a:cubicBezTo>
                    <a:pt x="68292" y="37346"/>
                    <a:pt x="78579" y="5914"/>
                    <a:pt x="71784" y="579"/>
                  </a:cubicBezTo>
                  <a:cubicBezTo>
                    <a:pt x="64990" y="-4755"/>
                    <a:pt x="55973" y="27630"/>
                    <a:pt x="36542" y="61095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64D949C-0186-563F-0F82-1D66B3083AC0}"/>
                </a:ext>
              </a:extLst>
            </p:cNvPr>
            <p:cNvSpPr/>
            <p:nvPr/>
          </p:nvSpPr>
          <p:spPr>
            <a:xfrm>
              <a:off x="10193065" y="2909856"/>
              <a:ext cx="94566" cy="101926"/>
            </a:xfrm>
            <a:custGeom>
              <a:avLst/>
              <a:gdLst>
                <a:gd name="connsiteX0" fmla="*/ 47262 w 94566"/>
                <a:gd name="connsiteY0" fmla="*/ 51466 h 101926"/>
                <a:gd name="connsiteX1" fmla="*/ 93934 w 94566"/>
                <a:gd name="connsiteY1" fmla="*/ 2444 h 101926"/>
                <a:gd name="connsiteX2" fmla="*/ 50818 w 94566"/>
                <a:gd name="connsiteY2" fmla="*/ 30320 h 101926"/>
                <a:gd name="connsiteX3" fmla="*/ 653 w 94566"/>
                <a:gd name="connsiteY3" fmla="*/ 100488 h 101926"/>
                <a:gd name="connsiteX4" fmla="*/ 47326 w 94566"/>
                <a:gd name="connsiteY4" fmla="*/ 51466 h 10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6" h="101926">
                  <a:moveTo>
                    <a:pt x="47262" y="51466"/>
                  </a:moveTo>
                  <a:cubicBezTo>
                    <a:pt x="68280" y="19335"/>
                    <a:pt x="99395" y="9492"/>
                    <a:pt x="93934" y="2444"/>
                  </a:cubicBezTo>
                  <a:cubicBezTo>
                    <a:pt x="88410" y="-4605"/>
                    <a:pt x="76535" y="3269"/>
                    <a:pt x="50818" y="30320"/>
                  </a:cubicBezTo>
                  <a:cubicBezTo>
                    <a:pt x="25037" y="57371"/>
                    <a:pt x="-4809" y="93439"/>
                    <a:pt x="653" y="100488"/>
                  </a:cubicBezTo>
                  <a:cubicBezTo>
                    <a:pt x="6114" y="107536"/>
                    <a:pt x="23195" y="88296"/>
                    <a:pt x="47326" y="51466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E78427D-D590-3A90-F8EE-71AA8E246160}"/>
                </a:ext>
              </a:extLst>
            </p:cNvPr>
            <p:cNvSpPr/>
            <p:nvPr/>
          </p:nvSpPr>
          <p:spPr>
            <a:xfrm>
              <a:off x="10142084" y="2805223"/>
              <a:ext cx="74908" cy="122911"/>
            </a:xfrm>
            <a:custGeom>
              <a:avLst/>
              <a:gdLst>
                <a:gd name="connsiteX0" fmla="*/ 37093 w 74908"/>
                <a:gd name="connsiteY0" fmla="*/ 61357 h 122911"/>
                <a:gd name="connsiteX1" fmla="*/ 1850 w 74908"/>
                <a:gd name="connsiteY1" fmla="*/ 121873 h 122911"/>
                <a:gd name="connsiteX2" fmla="*/ 46173 w 74908"/>
                <a:gd name="connsiteY2" fmla="*/ 66691 h 122911"/>
                <a:gd name="connsiteX3" fmla="*/ 72399 w 74908"/>
                <a:gd name="connsiteY3" fmla="*/ 905 h 122911"/>
                <a:gd name="connsiteX4" fmla="*/ 37157 w 74908"/>
                <a:gd name="connsiteY4" fmla="*/ 61421 h 12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08" h="122911">
                  <a:moveTo>
                    <a:pt x="37093" y="61357"/>
                  </a:moveTo>
                  <a:cubicBezTo>
                    <a:pt x="17598" y="94758"/>
                    <a:pt x="-6976" y="114951"/>
                    <a:pt x="1850" y="121873"/>
                  </a:cubicBezTo>
                  <a:cubicBezTo>
                    <a:pt x="10613" y="128794"/>
                    <a:pt x="26679" y="100092"/>
                    <a:pt x="46173" y="66691"/>
                  </a:cubicBezTo>
                  <a:cubicBezTo>
                    <a:pt x="65668" y="33291"/>
                    <a:pt x="81162" y="7827"/>
                    <a:pt x="72399" y="905"/>
                  </a:cubicBezTo>
                  <a:cubicBezTo>
                    <a:pt x="63636" y="-6016"/>
                    <a:pt x="56587" y="27957"/>
                    <a:pt x="37157" y="61421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FDB7739-5B29-F619-3DC7-D4AD70F9923B}"/>
                </a:ext>
              </a:extLst>
            </p:cNvPr>
            <p:cNvSpPr/>
            <p:nvPr/>
          </p:nvSpPr>
          <p:spPr>
            <a:xfrm>
              <a:off x="10160886" y="2826933"/>
              <a:ext cx="77824" cy="122721"/>
            </a:xfrm>
            <a:custGeom>
              <a:avLst/>
              <a:gdLst>
                <a:gd name="connsiteX0" fmla="*/ 39245 w 77824"/>
                <a:gd name="connsiteY0" fmla="*/ 61427 h 122721"/>
                <a:gd name="connsiteX1" fmla="*/ 76075 w 77824"/>
                <a:gd name="connsiteY1" fmla="*/ 1039 h 122721"/>
                <a:gd name="connsiteX2" fmla="*/ 30292 w 77824"/>
                <a:gd name="connsiteY2" fmla="*/ 56157 h 122721"/>
                <a:gd name="connsiteX3" fmla="*/ 2352 w 77824"/>
                <a:gd name="connsiteY3" fmla="*/ 121816 h 122721"/>
                <a:gd name="connsiteX4" fmla="*/ 39182 w 77824"/>
                <a:gd name="connsiteY4" fmla="*/ 61427 h 12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4" h="122721">
                  <a:moveTo>
                    <a:pt x="39245" y="61427"/>
                  </a:moveTo>
                  <a:cubicBezTo>
                    <a:pt x="59629" y="28090"/>
                    <a:pt x="84711" y="7960"/>
                    <a:pt x="76075" y="1039"/>
                  </a:cubicBezTo>
                  <a:cubicBezTo>
                    <a:pt x="67439" y="-5882"/>
                    <a:pt x="50611" y="22819"/>
                    <a:pt x="30292" y="56157"/>
                  </a:cubicBezTo>
                  <a:cubicBezTo>
                    <a:pt x="9908" y="89494"/>
                    <a:pt x="-6221" y="114958"/>
                    <a:pt x="2352" y="121816"/>
                  </a:cubicBezTo>
                  <a:cubicBezTo>
                    <a:pt x="10987" y="128737"/>
                    <a:pt x="18861" y="94765"/>
                    <a:pt x="39182" y="6142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71C6D8BA-F246-DB80-B6C9-8556ADD5230C}"/>
                </a:ext>
              </a:extLst>
            </p:cNvPr>
            <p:cNvSpPr/>
            <p:nvPr/>
          </p:nvSpPr>
          <p:spPr>
            <a:xfrm>
              <a:off x="10191031" y="2866695"/>
              <a:ext cx="84829" cy="117850"/>
            </a:xfrm>
            <a:custGeom>
              <a:avLst/>
              <a:gdLst>
                <a:gd name="connsiteX0" fmla="*/ 36214 w 84829"/>
                <a:gd name="connsiteY0" fmla="*/ 52717 h 117850"/>
                <a:gd name="connsiteX1" fmla="*/ 972 w 84829"/>
                <a:gd name="connsiteY1" fmla="*/ 113232 h 117850"/>
                <a:gd name="connsiteX2" fmla="*/ 45168 w 84829"/>
                <a:gd name="connsiteY2" fmla="*/ 62496 h 117850"/>
                <a:gd name="connsiteX3" fmla="*/ 83141 w 84829"/>
                <a:gd name="connsiteY3" fmla="*/ 1155 h 117850"/>
                <a:gd name="connsiteX4" fmla="*/ 36278 w 84829"/>
                <a:gd name="connsiteY4" fmla="*/ 52717 h 1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29" h="117850">
                  <a:moveTo>
                    <a:pt x="36214" y="52717"/>
                  </a:moveTo>
                  <a:cubicBezTo>
                    <a:pt x="16720" y="86118"/>
                    <a:pt x="-4870" y="95896"/>
                    <a:pt x="972" y="113232"/>
                  </a:cubicBezTo>
                  <a:cubicBezTo>
                    <a:pt x="6750" y="130568"/>
                    <a:pt x="25737" y="95896"/>
                    <a:pt x="45168" y="62496"/>
                  </a:cubicBezTo>
                  <a:cubicBezTo>
                    <a:pt x="64662" y="29095"/>
                    <a:pt x="91904" y="8076"/>
                    <a:pt x="83141" y="1155"/>
                  </a:cubicBezTo>
                  <a:cubicBezTo>
                    <a:pt x="74378" y="-5767"/>
                    <a:pt x="55709" y="19315"/>
                    <a:pt x="36278" y="5271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7677948-EF87-3882-AC17-22247E7FA18E}"/>
                </a:ext>
              </a:extLst>
            </p:cNvPr>
            <p:cNvSpPr/>
            <p:nvPr/>
          </p:nvSpPr>
          <p:spPr>
            <a:xfrm>
              <a:off x="10166410" y="2847334"/>
              <a:ext cx="84164" cy="118421"/>
            </a:xfrm>
            <a:custGeom>
              <a:avLst/>
              <a:gdLst>
                <a:gd name="connsiteX0" fmla="*/ 48263 w 84164"/>
                <a:gd name="connsiteY0" fmla="*/ 65347 h 118421"/>
                <a:gd name="connsiteX1" fmla="*/ 83188 w 84164"/>
                <a:gd name="connsiteY1" fmla="*/ 4578 h 118421"/>
                <a:gd name="connsiteX2" fmla="*/ 39309 w 84164"/>
                <a:gd name="connsiteY2" fmla="*/ 55632 h 118421"/>
                <a:gd name="connsiteX3" fmla="*/ 1717 w 84164"/>
                <a:gd name="connsiteY3" fmla="*/ 117290 h 118421"/>
                <a:gd name="connsiteX4" fmla="*/ 48326 w 84164"/>
                <a:gd name="connsiteY4" fmla="*/ 65347 h 11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4" h="118421">
                  <a:moveTo>
                    <a:pt x="48263" y="65347"/>
                  </a:moveTo>
                  <a:cubicBezTo>
                    <a:pt x="67567" y="31756"/>
                    <a:pt x="89030" y="21850"/>
                    <a:pt x="83188" y="4578"/>
                  </a:cubicBezTo>
                  <a:cubicBezTo>
                    <a:pt x="77283" y="-12694"/>
                    <a:pt x="58550" y="22104"/>
                    <a:pt x="39309" y="55632"/>
                  </a:cubicBezTo>
                  <a:cubicBezTo>
                    <a:pt x="20006" y="89224"/>
                    <a:pt x="-7109" y="110432"/>
                    <a:pt x="1717" y="117290"/>
                  </a:cubicBezTo>
                  <a:cubicBezTo>
                    <a:pt x="10544" y="124149"/>
                    <a:pt x="29022" y="98939"/>
                    <a:pt x="48326" y="65347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156779C-2478-074A-A5F7-85A76EE6512B}"/>
                </a:ext>
              </a:extLst>
            </p:cNvPr>
            <p:cNvSpPr/>
            <p:nvPr/>
          </p:nvSpPr>
          <p:spPr>
            <a:xfrm>
              <a:off x="10102100" y="2790727"/>
              <a:ext cx="71352" cy="129072"/>
            </a:xfrm>
            <a:custGeom>
              <a:avLst/>
              <a:gdLst>
                <a:gd name="connsiteX0" fmla="*/ 29197 w 71352"/>
                <a:gd name="connsiteY0" fmla="*/ 59470 h 129072"/>
                <a:gd name="connsiteX1" fmla="*/ 1766 w 71352"/>
                <a:gd name="connsiteY1" fmla="*/ 125193 h 129072"/>
                <a:gd name="connsiteX2" fmla="*/ 39231 w 71352"/>
                <a:gd name="connsiteY2" fmla="*/ 67662 h 129072"/>
                <a:gd name="connsiteX3" fmla="*/ 69203 w 71352"/>
                <a:gd name="connsiteY3" fmla="*/ 669 h 129072"/>
                <a:gd name="connsiteX4" fmla="*/ 29134 w 71352"/>
                <a:gd name="connsiteY4" fmla="*/ 59470 h 12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2" h="129072">
                  <a:moveTo>
                    <a:pt x="29197" y="59470"/>
                  </a:moveTo>
                  <a:cubicBezTo>
                    <a:pt x="14021" y="95792"/>
                    <a:pt x="-6108" y="109064"/>
                    <a:pt x="1766" y="125193"/>
                  </a:cubicBezTo>
                  <a:cubicBezTo>
                    <a:pt x="9640" y="141385"/>
                    <a:pt x="24118" y="103920"/>
                    <a:pt x="39231" y="67662"/>
                  </a:cubicBezTo>
                  <a:cubicBezTo>
                    <a:pt x="54407" y="31340"/>
                    <a:pt x="78728" y="6003"/>
                    <a:pt x="69203" y="669"/>
                  </a:cubicBezTo>
                  <a:cubicBezTo>
                    <a:pt x="59678" y="-4728"/>
                    <a:pt x="44310" y="23212"/>
                    <a:pt x="29134" y="59470"/>
                  </a:cubicBezTo>
                  <a:close/>
                </a:path>
              </a:pathLst>
            </a:custGeom>
            <a:solidFill>
              <a:srgbClr val="BA2C0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1EDCAE2C-2343-2DCD-ABAD-5DF0E8CD11DA}"/>
              </a:ext>
            </a:extLst>
          </p:cNvPr>
          <p:cNvSpPr/>
          <p:nvPr/>
        </p:nvSpPr>
        <p:spPr>
          <a:xfrm rot="17873402">
            <a:off x="8776516" y="3113934"/>
            <a:ext cx="184149" cy="256158"/>
          </a:xfrm>
          <a:custGeom>
            <a:avLst/>
            <a:gdLst>
              <a:gd name="connsiteX0" fmla="*/ 184150 w 184149"/>
              <a:gd name="connsiteY0" fmla="*/ 128079 h 256158"/>
              <a:gd name="connsiteX1" fmla="*/ 92075 w 184149"/>
              <a:gd name="connsiteY1" fmla="*/ 256159 h 256158"/>
              <a:gd name="connsiteX2" fmla="*/ 0 w 184149"/>
              <a:gd name="connsiteY2" fmla="*/ 128079 h 256158"/>
              <a:gd name="connsiteX3" fmla="*/ 92075 w 184149"/>
              <a:gd name="connsiteY3" fmla="*/ 0 h 256158"/>
              <a:gd name="connsiteX4" fmla="*/ 184150 w 184149"/>
              <a:gd name="connsiteY4" fmla="*/ 128079 h 256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4149" h="256158">
                <a:moveTo>
                  <a:pt x="184150" y="128079"/>
                </a:moveTo>
                <a:cubicBezTo>
                  <a:pt x="184150" y="198816"/>
                  <a:pt x="142927" y="256159"/>
                  <a:pt x="92075" y="256159"/>
                </a:cubicBezTo>
                <a:cubicBezTo>
                  <a:pt x="41223" y="256159"/>
                  <a:pt x="0" y="198816"/>
                  <a:pt x="0" y="128079"/>
                </a:cubicBezTo>
                <a:cubicBezTo>
                  <a:pt x="0" y="57343"/>
                  <a:pt x="41223" y="0"/>
                  <a:pt x="92075" y="0"/>
                </a:cubicBezTo>
                <a:cubicBezTo>
                  <a:pt x="142927" y="0"/>
                  <a:pt x="184150" y="57343"/>
                  <a:pt x="184150" y="128079"/>
                </a:cubicBezTo>
                <a:close/>
              </a:path>
            </a:pathLst>
          </a:custGeom>
          <a:solidFill>
            <a:srgbClr val="BA2C0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533741CF-8CC8-6721-7E29-6F945F33084D}"/>
              </a:ext>
            </a:extLst>
          </p:cNvPr>
          <p:cNvSpPr/>
          <p:nvPr/>
        </p:nvSpPr>
        <p:spPr>
          <a:xfrm>
            <a:off x="8067992" y="4057777"/>
            <a:ext cx="1792351" cy="1623377"/>
          </a:xfrm>
          <a:custGeom>
            <a:avLst/>
            <a:gdLst>
              <a:gd name="connsiteX0" fmla="*/ 1792351 w 1792351"/>
              <a:gd name="connsiteY0" fmla="*/ 817054 h 1623377"/>
              <a:gd name="connsiteX1" fmla="*/ 1336484 w 1792351"/>
              <a:gd name="connsiteY1" fmla="*/ 1592326 h 1623377"/>
              <a:gd name="connsiteX2" fmla="*/ 1141920 w 1792351"/>
              <a:gd name="connsiteY2" fmla="*/ 1600264 h 1623377"/>
              <a:gd name="connsiteX3" fmla="*/ 896176 w 1792351"/>
              <a:gd name="connsiteY3" fmla="*/ 1623377 h 1623377"/>
              <a:gd name="connsiteX4" fmla="*/ 663384 w 1792351"/>
              <a:gd name="connsiteY4" fmla="*/ 1593151 h 1623377"/>
              <a:gd name="connsiteX5" fmla="*/ 512381 w 1792351"/>
              <a:gd name="connsiteY5" fmla="*/ 1590548 h 1623377"/>
              <a:gd name="connsiteX6" fmla="*/ 0 w 1792351"/>
              <a:gd name="connsiteY6" fmla="*/ 817054 h 1623377"/>
              <a:gd name="connsiteX7" fmla="*/ 896176 w 1792351"/>
              <a:gd name="connsiteY7" fmla="*/ 0 h 1623377"/>
              <a:gd name="connsiteX8" fmla="*/ 1792351 w 1792351"/>
              <a:gd name="connsiteY8" fmla="*/ 817054 h 1623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2351" h="1623377">
                <a:moveTo>
                  <a:pt x="1792351" y="817054"/>
                </a:moveTo>
                <a:cubicBezTo>
                  <a:pt x="1792351" y="1279715"/>
                  <a:pt x="1682750" y="1506855"/>
                  <a:pt x="1336484" y="1592326"/>
                </a:cubicBezTo>
                <a:cubicBezTo>
                  <a:pt x="1279398" y="1606423"/>
                  <a:pt x="1212405" y="1593469"/>
                  <a:pt x="1141920" y="1600264"/>
                </a:cubicBezTo>
                <a:cubicBezTo>
                  <a:pt x="1066990" y="1607502"/>
                  <a:pt x="987679" y="1623377"/>
                  <a:pt x="896176" y="1623377"/>
                </a:cubicBezTo>
                <a:cubicBezTo>
                  <a:pt x="811847" y="1623377"/>
                  <a:pt x="740727" y="1603946"/>
                  <a:pt x="663384" y="1593151"/>
                </a:cubicBezTo>
                <a:cubicBezTo>
                  <a:pt x="614743" y="1586357"/>
                  <a:pt x="557276" y="1602740"/>
                  <a:pt x="512381" y="1590548"/>
                </a:cubicBezTo>
                <a:cubicBezTo>
                  <a:pt x="209486" y="1508570"/>
                  <a:pt x="0" y="1294575"/>
                  <a:pt x="0" y="817054"/>
                </a:cubicBezTo>
                <a:cubicBezTo>
                  <a:pt x="0" y="156146"/>
                  <a:pt x="449897" y="0"/>
                  <a:pt x="896176" y="0"/>
                </a:cubicBezTo>
                <a:cubicBezTo>
                  <a:pt x="1391094" y="0"/>
                  <a:pt x="1792351" y="441642"/>
                  <a:pt x="1792351" y="817054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7C05BA73-491A-A013-2C62-B473ECF8D902}"/>
              </a:ext>
            </a:extLst>
          </p:cNvPr>
          <p:cNvSpPr/>
          <p:nvPr/>
        </p:nvSpPr>
        <p:spPr>
          <a:xfrm>
            <a:off x="8900223" y="4062221"/>
            <a:ext cx="960183" cy="1618996"/>
          </a:xfrm>
          <a:custGeom>
            <a:avLst/>
            <a:gdLst>
              <a:gd name="connsiteX0" fmla="*/ 149161 w 960183"/>
              <a:gd name="connsiteY0" fmla="*/ 0 h 1618996"/>
              <a:gd name="connsiteX1" fmla="*/ 579120 w 960183"/>
              <a:gd name="connsiteY1" fmla="*/ 413195 h 1618996"/>
              <a:gd name="connsiteX2" fmla="*/ 628142 w 960183"/>
              <a:gd name="connsiteY2" fmla="*/ 1395222 h 1618996"/>
              <a:gd name="connsiteX3" fmla="*/ 0 w 960183"/>
              <a:gd name="connsiteY3" fmla="*/ 1615440 h 1618996"/>
              <a:gd name="connsiteX4" fmla="*/ 64008 w 960183"/>
              <a:gd name="connsiteY4" fmla="*/ 1618996 h 1618996"/>
              <a:gd name="connsiteX5" fmla="*/ 309753 w 960183"/>
              <a:gd name="connsiteY5" fmla="*/ 1595882 h 1618996"/>
              <a:gd name="connsiteX6" fmla="*/ 504317 w 960183"/>
              <a:gd name="connsiteY6" fmla="*/ 1587945 h 1618996"/>
              <a:gd name="connsiteX7" fmla="*/ 960183 w 960183"/>
              <a:gd name="connsiteY7" fmla="*/ 812673 h 1618996"/>
              <a:gd name="connsiteX8" fmla="*/ 149225 w 960183"/>
              <a:gd name="connsiteY8" fmla="*/ 64 h 161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60183" h="1618996">
                <a:moveTo>
                  <a:pt x="149161" y="0"/>
                </a:moveTo>
                <a:cubicBezTo>
                  <a:pt x="402971" y="258636"/>
                  <a:pt x="491871" y="322834"/>
                  <a:pt x="579120" y="413195"/>
                </a:cubicBezTo>
                <a:cubicBezTo>
                  <a:pt x="929577" y="776097"/>
                  <a:pt x="712343" y="1301496"/>
                  <a:pt x="628142" y="1395222"/>
                </a:cubicBezTo>
                <a:cubicBezTo>
                  <a:pt x="413703" y="1633728"/>
                  <a:pt x="201485" y="1580007"/>
                  <a:pt x="0" y="1615440"/>
                </a:cubicBezTo>
                <a:cubicBezTo>
                  <a:pt x="20638" y="1617599"/>
                  <a:pt x="41846" y="1618996"/>
                  <a:pt x="64008" y="1618996"/>
                </a:cubicBezTo>
                <a:cubicBezTo>
                  <a:pt x="155448" y="1618996"/>
                  <a:pt x="234759" y="1603121"/>
                  <a:pt x="309753" y="1595882"/>
                </a:cubicBezTo>
                <a:cubicBezTo>
                  <a:pt x="380238" y="1589088"/>
                  <a:pt x="447294" y="1602042"/>
                  <a:pt x="504317" y="1587945"/>
                </a:cubicBezTo>
                <a:cubicBezTo>
                  <a:pt x="850583" y="1502474"/>
                  <a:pt x="960183" y="1275334"/>
                  <a:pt x="960183" y="812673"/>
                </a:cubicBezTo>
                <a:cubicBezTo>
                  <a:pt x="960183" y="459105"/>
                  <a:pt x="604203" y="46800"/>
                  <a:pt x="149225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E0D7571A-95CD-AA97-3F8F-EBD65021FB46}"/>
              </a:ext>
            </a:extLst>
          </p:cNvPr>
          <p:cNvSpPr/>
          <p:nvPr/>
        </p:nvSpPr>
        <p:spPr>
          <a:xfrm>
            <a:off x="7768832" y="2640795"/>
            <a:ext cx="820849" cy="939811"/>
          </a:xfrm>
          <a:custGeom>
            <a:avLst/>
            <a:gdLst>
              <a:gd name="connsiteX0" fmla="*/ 69481 w 820849"/>
              <a:gd name="connsiteY0" fmla="*/ 44683 h 939811"/>
              <a:gd name="connsiteX1" fmla="*/ 3885 w 820849"/>
              <a:gd name="connsiteY1" fmla="*/ 99864 h 939811"/>
              <a:gd name="connsiteX2" fmla="*/ 193115 w 820849"/>
              <a:gd name="connsiteY2" fmla="*/ 269282 h 939811"/>
              <a:gd name="connsiteX3" fmla="*/ 332688 w 820849"/>
              <a:gd name="connsiteY3" fmla="*/ 388027 h 939811"/>
              <a:gd name="connsiteX4" fmla="*/ 492772 w 820849"/>
              <a:gd name="connsiteY4" fmla="*/ 603673 h 939811"/>
              <a:gd name="connsiteX5" fmla="*/ 738262 w 820849"/>
              <a:gd name="connsiteY5" fmla="*/ 931397 h 939811"/>
              <a:gd name="connsiteX6" fmla="*/ 820114 w 820849"/>
              <a:gd name="connsiteY6" fmla="*/ 889741 h 939811"/>
              <a:gd name="connsiteX7" fmla="*/ 672476 w 820849"/>
              <a:gd name="connsiteY7" fmla="*/ 756327 h 939811"/>
              <a:gd name="connsiteX8" fmla="*/ 572845 w 820849"/>
              <a:gd name="connsiteY8" fmla="*/ 636122 h 939811"/>
              <a:gd name="connsiteX9" fmla="*/ 330910 w 820849"/>
              <a:gd name="connsiteY9" fmla="*/ 286681 h 939811"/>
              <a:gd name="connsiteX10" fmla="*/ 336244 w 820849"/>
              <a:gd name="connsiteY10" fmla="*/ 192066 h 939811"/>
              <a:gd name="connsiteX11" fmla="*/ 304875 w 820849"/>
              <a:gd name="connsiteY11" fmla="*/ 70210 h 939811"/>
              <a:gd name="connsiteX12" fmla="*/ 257568 w 820849"/>
              <a:gd name="connsiteY12" fmla="*/ 106 h 939811"/>
              <a:gd name="connsiteX13" fmla="*/ 283031 w 820849"/>
              <a:gd name="connsiteY13" fmla="*/ 207306 h 939811"/>
              <a:gd name="connsiteX14" fmla="*/ 191464 w 820849"/>
              <a:gd name="connsiteY14" fmla="*/ 193971 h 939811"/>
              <a:gd name="connsiteX15" fmla="*/ 120916 w 820849"/>
              <a:gd name="connsiteY15" fmla="*/ 143806 h 939811"/>
              <a:gd name="connsiteX16" fmla="*/ 69417 w 820849"/>
              <a:gd name="connsiteY16" fmla="*/ 44937 h 939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20849" h="939811">
                <a:moveTo>
                  <a:pt x="69481" y="44683"/>
                </a:moveTo>
                <a:cubicBezTo>
                  <a:pt x="56717" y="-17039"/>
                  <a:pt x="-17641" y="62526"/>
                  <a:pt x="3885" y="99864"/>
                </a:cubicBezTo>
                <a:cubicBezTo>
                  <a:pt x="25411" y="137139"/>
                  <a:pt x="131330" y="249216"/>
                  <a:pt x="193115" y="269282"/>
                </a:cubicBezTo>
                <a:cubicBezTo>
                  <a:pt x="254900" y="289348"/>
                  <a:pt x="310844" y="303699"/>
                  <a:pt x="332688" y="388027"/>
                </a:cubicBezTo>
                <a:cubicBezTo>
                  <a:pt x="354532" y="472292"/>
                  <a:pt x="458736" y="553762"/>
                  <a:pt x="492772" y="603673"/>
                </a:cubicBezTo>
                <a:cubicBezTo>
                  <a:pt x="526808" y="653584"/>
                  <a:pt x="718641" y="909045"/>
                  <a:pt x="738262" y="931397"/>
                </a:cubicBezTo>
                <a:cubicBezTo>
                  <a:pt x="757884" y="953749"/>
                  <a:pt x="828813" y="928730"/>
                  <a:pt x="820114" y="889741"/>
                </a:cubicBezTo>
                <a:cubicBezTo>
                  <a:pt x="811414" y="850689"/>
                  <a:pt x="687717" y="787315"/>
                  <a:pt x="672476" y="756327"/>
                </a:cubicBezTo>
                <a:cubicBezTo>
                  <a:pt x="657236" y="725339"/>
                  <a:pt x="624851" y="661712"/>
                  <a:pt x="572845" y="636122"/>
                </a:cubicBezTo>
                <a:cubicBezTo>
                  <a:pt x="520838" y="610531"/>
                  <a:pt x="329576" y="307954"/>
                  <a:pt x="330910" y="286681"/>
                </a:cubicBezTo>
                <a:cubicBezTo>
                  <a:pt x="332244" y="265409"/>
                  <a:pt x="366851" y="228833"/>
                  <a:pt x="336244" y="192066"/>
                </a:cubicBezTo>
                <a:cubicBezTo>
                  <a:pt x="305637" y="155236"/>
                  <a:pt x="301319" y="94848"/>
                  <a:pt x="304875" y="70210"/>
                </a:cubicBezTo>
                <a:cubicBezTo>
                  <a:pt x="308495" y="45572"/>
                  <a:pt x="269442" y="5122"/>
                  <a:pt x="257568" y="106"/>
                </a:cubicBezTo>
                <a:cubicBezTo>
                  <a:pt x="245693" y="-4911"/>
                  <a:pt x="284937" y="169778"/>
                  <a:pt x="283031" y="207306"/>
                </a:cubicBezTo>
                <a:cubicBezTo>
                  <a:pt x="281126" y="244771"/>
                  <a:pt x="209561" y="218165"/>
                  <a:pt x="191464" y="193971"/>
                </a:cubicBezTo>
                <a:cubicBezTo>
                  <a:pt x="173430" y="169778"/>
                  <a:pt x="141299" y="151617"/>
                  <a:pt x="120916" y="143806"/>
                </a:cubicBezTo>
                <a:cubicBezTo>
                  <a:pt x="100469" y="135932"/>
                  <a:pt x="73608" y="65320"/>
                  <a:pt x="69417" y="44937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863A6D6-A6E2-96EE-AD11-C1D4E96513FF}"/>
              </a:ext>
            </a:extLst>
          </p:cNvPr>
          <p:cNvSpPr/>
          <p:nvPr/>
        </p:nvSpPr>
        <p:spPr>
          <a:xfrm>
            <a:off x="8304403" y="3249996"/>
            <a:ext cx="1473009" cy="1348355"/>
          </a:xfrm>
          <a:custGeom>
            <a:avLst/>
            <a:gdLst>
              <a:gd name="connsiteX0" fmla="*/ 1473009 w 1473009"/>
              <a:gd name="connsiteY0" fmla="*/ 674748 h 1348355"/>
              <a:gd name="connsiteX1" fmla="*/ 737997 w 1473009"/>
              <a:gd name="connsiteY1" fmla="*/ 1348356 h 1348355"/>
              <a:gd name="connsiteX2" fmla="*/ 0 w 1473009"/>
              <a:gd name="connsiteY2" fmla="*/ 726881 h 1348355"/>
              <a:gd name="connsiteX3" fmla="*/ 737997 w 1473009"/>
              <a:gd name="connsiteY3" fmla="*/ 1139 h 1348355"/>
              <a:gd name="connsiteX4" fmla="*/ 1473009 w 1473009"/>
              <a:gd name="connsiteY4" fmla="*/ 674748 h 1348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3009" h="1348355">
                <a:moveTo>
                  <a:pt x="1473009" y="674748"/>
                </a:moveTo>
                <a:cubicBezTo>
                  <a:pt x="1473009" y="1046794"/>
                  <a:pt x="1330706" y="1348356"/>
                  <a:pt x="737997" y="1348356"/>
                </a:cubicBezTo>
                <a:cubicBezTo>
                  <a:pt x="145288" y="1348356"/>
                  <a:pt x="0" y="1098928"/>
                  <a:pt x="0" y="726881"/>
                </a:cubicBezTo>
                <a:cubicBezTo>
                  <a:pt x="0" y="441004"/>
                  <a:pt x="366458" y="19808"/>
                  <a:pt x="737997" y="1139"/>
                </a:cubicBezTo>
                <a:cubicBezTo>
                  <a:pt x="1192720" y="-21720"/>
                  <a:pt x="1473009" y="302701"/>
                  <a:pt x="1473009" y="6747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00B0F22-0391-F266-F1C1-B81EF9EAC361}"/>
              </a:ext>
            </a:extLst>
          </p:cNvPr>
          <p:cNvSpPr/>
          <p:nvPr/>
        </p:nvSpPr>
        <p:spPr>
          <a:xfrm>
            <a:off x="9385807" y="4549902"/>
            <a:ext cx="8255" cy="2666"/>
          </a:xfrm>
          <a:custGeom>
            <a:avLst/>
            <a:gdLst>
              <a:gd name="connsiteX0" fmla="*/ 8255 w 8255"/>
              <a:gd name="connsiteY0" fmla="*/ 0 h 2666"/>
              <a:gd name="connsiteX1" fmla="*/ 0 w 8255"/>
              <a:gd name="connsiteY1" fmla="*/ 2667 h 2666"/>
              <a:gd name="connsiteX2" fmla="*/ 8255 w 8255"/>
              <a:gd name="connsiteY2" fmla="*/ 0 h 2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55" h="2666">
                <a:moveTo>
                  <a:pt x="8255" y="0"/>
                </a:moveTo>
                <a:cubicBezTo>
                  <a:pt x="5588" y="889"/>
                  <a:pt x="2794" y="1778"/>
                  <a:pt x="0" y="2667"/>
                </a:cubicBezTo>
                <a:cubicBezTo>
                  <a:pt x="2794" y="1778"/>
                  <a:pt x="5524" y="889"/>
                  <a:pt x="8255" y="0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C9904E8C-86DA-EE21-D07E-D2EE2555CA20}"/>
              </a:ext>
            </a:extLst>
          </p:cNvPr>
          <p:cNvSpPr/>
          <p:nvPr/>
        </p:nvSpPr>
        <p:spPr>
          <a:xfrm>
            <a:off x="9503981" y="3762565"/>
            <a:ext cx="273494" cy="739711"/>
          </a:xfrm>
          <a:custGeom>
            <a:avLst/>
            <a:gdLst>
              <a:gd name="connsiteX0" fmla="*/ 0 w 273494"/>
              <a:gd name="connsiteY0" fmla="*/ 739648 h 739711"/>
              <a:gd name="connsiteX1" fmla="*/ 273495 w 273494"/>
              <a:gd name="connsiteY1" fmla="*/ 162242 h 739711"/>
              <a:gd name="connsiteX2" fmla="*/ 255080 w 273494"/>
              <a:gd name="connsiteY2" fmla="*/ 0 h 739711"/>
              <a:gd name="connsiteX3" fmla="*/ 115951 w 273494"/>
              <a:gd name="connsiteY3" fmla="*/ 570611 h 739711"/>
              <a:gd name="connsiteX4" fmla="*/ 0 w 273494"/>
              <a:gd name="connsiteY4" fmla="*/ 739711 h 73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494" h="739711">
                <a:moveTo>
                  <a:pt x="0" y="739648"/>
                </a:moveTo>
                <a:cubicBezTo>
                  <a:pt x="211646" y="621792"/>
                  <a:pt x="273495" y="407289"/>
                  <a:pt x="273495" y="162242"/>
                </a:cubicBezTo>
                <a:cubicBezTo>
                  <a:pt x="273495" y="106743"/>
                  <a:pt x="267209" y="52324"/>
                  <a:pt x="255080" y="0"/>
                </a:cubicBezTo>
                <a:cubicBezTo>
                  <a:pt x="239205" y="266065"/>
                  <a:pt x="136779" y="511873"/>
                  <a:pt x="115951" y="570611"/>
                </a:cubicBezTo>
                <a:cubicBezTo>
                  <a:pt x="87630" y="650494"/>
                  <a:pt x="0" y="739711"/>
                  <a:pt x="0" y="739711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A09D0C0F-EF1A-CEEF-EBF2-7A60F15D7757}"/>
              </a:ext>
            </a:extLst>
          </p:cNvPr>
          <p:cNvSpPr/>
          <p:nvPr/>
        </p:nvSpPr>
        <p:spPr>
          <a:xfrm>
            <a:off x="9301082" y="3288093"/>
            <a:ext cx="64596" cy="23622"/>
          </a:xfrm>
          <a:custGeom>
            <a:avLst/>
            <a:gdLst>
              <a:gd name="connsiteX0" fmla="*/ 9796 w 64596"/>
              <a:gd name="connsiteY0" fmla="*/ 13462 h 23622"/>
              <a:gd name="connsiteX1" fmla="*/ 44911 w 64596"/>
              <a:gd name="connsiteY1" fmla="*/ 23622 h 23622"/>
              <a:gd name="connsiteX2" fmla="*/ 45673 w 64596"/>
              <a:gd name="connsiteY2" fmla="*/ 23304 h 23622"/>
              <a:gd name="connsiteX3" fmla="*/ 64596 w 64596"/>
              <a:gd name="connsiteY3" fmla="*/ 12700 h 23622"/>
              <a:gd name="connsiteX4" fmla="*/ 29861 w 64596"/>
              <a:gd name="connsiteY4" fmla="*/ 0 h 23622"/>
              <a:gd name="connsiteX5" fmla="*/ 9796 w 64596"/>
              <a:gd name="connsiteY5" fmla="*/ 13398 h 2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596" h="23622">
                <a:moveTo>
                  <a:pt x="9796" y="13462"/>
                </a:moveTo>
                <a:cubicBezTo>
                  <a:pt x="30306" y="13970"/>
                  <a:pt x="40402" y="19812"/>
                  <a:pt x="44911" y="23622"/>
                </a:cubicBezTo>
                <a:cubicBezTo>
                  <a:pt x="45165" y="23495"/>
                  <a:pt x="45419" y="23432"/>
                  <a:pt x="45673" y="23304"/>
                </a:cubicBezTo>
                <a:cubicBezTo>
                  <a:pt x="52722" y="19939"/>
                  <a:pt x="59008" y="16383"/>
                  <a:pt x="64596" y="12700"/>
                </a:cubicBezTo>
                <a:cubicBezTo>
                  <a:pt x="53230" y="8191"/>
                  <a:pt x="41673" y="3937"/>
                  <a:pt x="29861" y="0"/>
                </a:cubicBezTo>
                <a:cubicBezTo>
                  <a:pt x="23638" y="1588"/>
                  <a:pt x="-18779" y="12764"/>
                  <a:pt x="9796" y="13398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CDF95659-13E6-3895-3481-70205643143A}"/>
              </a:ext>
            </a:extLst>
          </p:cNvPr>
          <p:cNvSpPr/>
          <p:nvPr/>
        </p:nvSpPr>
        <p:spPr>
          <a:xfrm>
            <a:off x="8787828" y="3583670"/>
            <a:ext cx="176570" cy="149401"/>
          </a:xfrm>
          <a:custGeom>
            <a:avLst/>
            <a:gdLst>
              <a:gd name="connsiteX0" fmla="*/ 145859 w 176570"/>
              <a:gd name="connsiteY0" fmla="*/ 75898 h 149401"/>
              <a:gd name="connsiteX1" fmla="*/ 57594 w 176570"/>
              <a:gd name="connsiteY1" fmla="*/ 148859 h 149401"/>
              <a:gd name="connsiteX2" fmla="*/ 0 w 176570"/>
              <a:gd name="connsiteY2" fmla="*/ 75898 h 149401"/>
              <a:gd name="connsiteX3" fmla="*/ 72961 w 176570"/>
              <a:gd name="connsiteY3" fmla="*/ 2936 h 149401"/>
              <a:gd name="connsiteX4" fmla="*/ 145923 w 176570"/>
              <a:gd name="connsiteY4" fmla="*/ 75898 h 14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570" h="149401">
                <a:moveTo>
                  <a:pt x="145859" y="75898"/>
                </a:moveTo>
                <a:cubicBezTo>
                  <a:pt x="219964" y="123650"/>
                  <a:pt x="147891" y="153876"/>
                  <a:pt x="57594" y="148859"/>
                </a:cubicBezTo>
                <a:cubicBezTo>
                  <a:pt x="17399" y="146637"/>
                  <a:pt x="0" y="116220"/>
                  <a:pt x="0" y="75898"/>
                </a:cubicBezTo>
                <a:cubicBezTo>
                  <a:pt x="0" y="35575"/>
                  <a:pt x="35751" y="-12431"/>
                  <a:pt x="72961" y="2936"/>
                </a:cubicBezTo>
                <a:cubicBezTo>
                  <a:pt x="124523" y="24272"/>
                  <a:pt x="112014" y="54054"/>
                  <a:pt x="145923" y="75898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983EB112-DA94-E980-CD39-EE0E6F0060FA}"/>
              </a:ext>
            </a:extLst>
          </p:cNvPr>
          <p:cNvSpPr/>
          <p:nvPr/>
        </p:nvSpPr>
        <p:spPr>
          <a:xfrm>
            <a:off x="8740457" y="3932935"/>
            <a:ext cx="129857" cy="145859"/>
          </a:xfrm>
          <a:custGeom>
            <a:avLst/>
            <a:gdLst>
              <a:gd name="connsiteX0" fmla="*/ 129858 w 129857"/>
              <a:gd name="connsiteY0" fmla="*/ 72898 h 145859"/>
              <a:gd name="connsiteX1" fmla="*/ 72961 w 129857"/>
              <a:gd name="connsiteY1" fmla="*/ 145860 h 145859"/>
              <a:gd name="connsiteX2" fmla="*/ 0 w 129857"/>
              <a:gd name="connsiteY2" fmla="*/ 49086 h 145859"/>
              <a:gd name="connsiteX3" fmla="*/ 72961 w 129857"/>
              <a:gd name="connsiteY3" fmla="*/ 0 h 145859"/>
              <a:gd name="connsiteX4" fmla="*/ 129858 w 129857"/>
              <a:gd name="connsiteY4" fmla="*/ 72961 h 14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857" h="145859">
                <a:moveTo>
                  <a:pt x="129858" y="72898"/>
                </a:moveTo>
                <a:cubicBezTo>
                  <a:pt x="129858" y="113157"/>
                  <a:pt x="113221" y="145860"/>
                  <a:pt x="72961" y="145860"/>
                </a:cubicBezTo>
                <a:cubicBezTo>
                  <a:pt x="32703" y="145860"/>
                  <a:pt x="0" y="89345"/>
                  <a:pt x="0" y="49086"/>
                </a:cubicBezTo>
                <a:cubicBezTo>
                  <a:pt x="0" y="8827"/>
                  <a:pt x="32639" y="0"/>
                  <a:pt x="72961" y="0"/>
                </a:cubicBezTo>
                <a:cubicBezTo>
                  <a:pt x="113285" y="0"/>
                  <a:pt x="129858" y="32639"/>
                  <a:pt x="129858" y="72961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FAEA8E46-28FD-BBA1-5360-DA6C3052F0B3}"/>
              </a:ext>
            </a:extLst>
          </p:cNvPr>
          <p:cNvSpPr/>
          <p:nvPr/>
        </p:nvSpPr>
        <p:spPr>
          <a:xfrm>
            <a:off x="8755126" y="4278629"/>
            <a:ext cx="129920" cy="133477"/>
          </a:xfrm>
          <a:custGeom>
            <a:avLst/>
            <a:gdLst>
              <a:gd name="connsiteX0" fmla="*/ 129921 w 129920"/>
              <a:gd name="connsiteY0" fmla="*/ 40386 h 133477"/>
              <a:gd name="connsiteX1" fmla="*/ 59817 w 129920"/>
              <a:gd name="connsiteY1" fmla="*/ 133477 h 133477"/>
              <a:gd name="connsiteX2" fmla="*/ 0 w 129920"/>
              <a:gd name="connsiteY2" fmla="*/ 66739 h 133477"/>
              <a:gd name="connsiteX3" fmla="*/ 59817 w 129920"/>
              <a:gd name="connsiteY3" fmla="*/ 0 h 133477"/>
              <a:gd name="connsiteX4" fmla="*/ 129921 w 129920"/>
              <a:gd name="connsiteY4" fmla="*/ 40386 h 13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920" h="133477">
                <a:moveTo>
                  <a:pt x="129921" y="40386"/>
                </a:moveTo>
                <a:cubicBezTo>
                  <a:pt x="129921" y="80645"/>
                  <a:pt x="100076" y="133477"/>
                  <a:pt x="59817" y="133477"/>
                </a:cubicBezTo>
                <a:cubicBezTo>
                  <a:pt x="19558" y="133477"/>
                  <a:pt x="0" y="106998"/>
                  <a:pt x="0" y="66739"/>
                </a:cubicBezTo>
                <a:cubicBezTo>
                  <a:pt x="0" y="26479"/>
                  <a:pt x="19494" y="0"/>
                  <a:pt x="59817" y="0"/>
                </a:cubicBezTo>
                <a:cubicBezTo>
                  <a:pt x="100140" y="0"/>
                  <a:pt x="129921" y="127"/>
                  <a:pt x="129921" y="40386"/>
                </a:cubicBezTo>
                <a:close/>
              </a:path>
            </a:pathLst>
          </a:custGeom>
          <a:solidFill>
            <a:srgbClr val="49494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7AA20031-9C42-89AD-0FCF-2C5C4FF5542A}"/>
              </a:ext>
            </a:extLst>
          </p:cNvPr>
          <p:cNvSpPr/>
          <p:nvPr/>
        </p:nvSpPr>
        <p:spPr>
          <a:xfrm>
            <a:off x="9592612" y="3288567"/>
            <a:ext cx="1136586" cy="665069"/>
          </a:xfrm>
          <a:custGeom>
            <a:avLst/>
            <a:gdLst>
              <a:gd name="connsiteX0" fmla="*/ 822848 w 1136586"/>
              <a:gd name="connsiteY0" fmla="*/ 233461 h 665069"/>
              <a:gd name="connsiteX1" fmla="*/ 908827 w 1136586"/>
              <a:gd name="connsiteY1" fmla="*/ 267560 h 665069"/>
              <a:gd name="connsiteX2" fmla="*/ 1002108 w 1136586"/>
              <a:gd name="connsiteY2" fmla="*/ 244636 h 665069"/>
              <a:gd name="connsiteX3" fmla="*/ 1088976 w 1136586"/>
              <a:gd name="connsiteY3" fmla="*/ 199298 h 665069"/>
              <a:gd name="connsiteX4" fmla="*/ 1118313 w 1136586"/>
              <a:gd name="connsiteY4" fmla="*/ 279815 h 665069"/>
              <a:gd name="connsiteX5" fmla="*/ 869838 w 1136586"/>
              <a:gd name="connsiteY5" fmla="*/ 332203 h 665069"/>
              <a:gd name="connsiteX6" fmla="*/ 657240 w 1136586"/>
              <a:gd name="connsiteY6" fmla="*/ 385733 h 665069"/>
              <a:gd name="connsiteX7" fmla="*/ 362918 w 1136586"/>
              <a:gd name="connsiteY7" fmla="*/ 519973 h 665069"/>
              <a:gd name="connsiteX8" fmla="*/ 8778 w 1136586"/>
              <a:gd name="connsiteY8" fmla="*/ 665070 h 665069"/>
              <a:gd name="connsiteX9" fmla="*/ 13286 w 1136586"/>
              <a:gd name="connsiteY9" fmla="*/ 595728 h 665069"/>
              <a:gd name="connsiteX10" fmla="*/ 306339 w 1136586"/>
              <a:gd name="connsiteY10" fmla="*/ 493747 h 665069"/>
              <a:gd name="connsiteX11" fmla="*/ 419368 w 1136586"/>
              <a:gd name="connsiteY11" fmla="*/ 406498 h 665069"/>
              <a:gd name="connsiteX12" fmla="*/ 728169 w 1136586"/>
              <a:gd name="connsiteY12" fmla="*/ 264702 h 665069"/>
              <a:gd name="connsiteX13" fmla="*/ 773826 w 1136586"/>
              <a:gd name="connsiteY13" fmla="*/ 91538 h 665069"/>
              <a:gd name="connsiteX14" fmla="*/ 827547 w 1136586"/>
              <a:gd name="connsiteY14" fmla="*/ 18767 h 665069"/>
              <a:gd name="connsiteX15" fmla="*/ 809005 w 1136586"/>
              <a:gd name="connsiteY15" fmla="*/ 128368 h 665069"/>
              <a:gd name="connsiteX16" fmla="*/ 822848 w 1136586"/>
              <a:gd name="connsiteY16" fmla="*/ 233461 h 665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6586" h="665069">
                <a:moveTo>
                  <a:pt x="822848" y="233461"/>
                </a:moveTo>
                <a:cubicBezTo>
                  <a:pt x="838278" y="267687"/>
                  <a:pt x="881141" y="279561"/>
                  <a:pt x="908827" y="267560"/>
                </a:cubicBezTo>
                <a:cubicBezTo>
                  <a:pt x="936513" y="255558"/>
                  <a:pt x="980519" y="241271"/>
                  <a:pt x="1002108" y="244636"/>
                </a:cubicBezTo>
                <a:cubicBezTo>
                  <a:pt x="1023698" y="248002"/>
                  <a:pt x="1075133" y="214855"/>
                  <a:pt x="1088976" y="199298"/>
                </a:cubicBezTo>
                <a:cubicBezTo>
                  <a:pt x="1130823" y="152180"/>
                  <a:pt x="1155588" y="258225"/>
                  <a:pt x="1118313" y="279815"/>
                </a:cubicBezTo>
                <a:cubicBezTo>
                  <a:pt x="1081039" y="301405"/>
                  <a:pt x="933401" y="345665"/>
                  <a:pt x="869838" y="332203"/>
                </a:cubicBezTo>
                <a:cubicBezTo>
                  <a:pt x="806274" y="318741"/>
                  <a:pt x="718263" y="323630"/>
                  <a:pt x="657240" y="385733"/>
                </a:cubicBezTo>
                <a:cubicBezTo>
                  <a:pt x="596217" y="447900"/>
                  <a:pt x="417337" y="493683"/>
                  <a:pt x="362918" y="519973"/>
                </a:cubicBezTo>
                <a:cubicBezTo>
                  <a:pt x="308498" y="546261"/>
                  <a:pt x="19827" y="646782"/>
                  <a:pt x="8778" y="665070"/>
                </a:cubicBezTo>
                <a:cubicBezTo>
                  <a:pt x="8778" y="665070"/>
                  <a:pt x="-13701" y="625192"/>
                  <a:pt x="13286" y="595728"/>
                </a:cubicBezTo>
                <a:cubicBezTo>
                  <a:pt x="40274" y="566264"/>
                  <a:pt x="277637" y="512987"/>
                  <a:pt x="306339" y="493747"/>
                </a:cubicBezTo>
                <a:cubicBezTo>
                  <a:pt x="335041" y="474506"/>
                  <a:pt x="361584" y="402751"/>
                  <a:pt x="419368" y="406498"/>
                </a:cubicBezTo>
                <a:cubicBezTo>
                  <a:pt x="477218" y="410308"/>
                  <a:pt x="718707" y="283816"/>
                  <a:pt x="728169" y="264702"/>
                </a:cubicBezTo>
                <a:cubicBezTo>
                  <a:pt x="737631" y="245589"/>
                  <a:pt x="763031" y="182406"/>
                  <a:pt x="773826" y="91538"/>
                </a:cubicBezTo>
                <a:cubicBezTo>
                  <a:pt x="788621" y="-32668"/>
                  <a:pt x="820054" y="-982"/>
                  <a:pt x="827547" y="18767"/>
                </a:cubicBezTo>
                <a:cubicBezTo>
                  <a:pt x="835040" y="38515"/>
                  <a:pt x="831356" y="91220"/>
                  <a:pt x="809005" y="128368"/>
                </a:cubicBezTo>
                <a:cubicBezTo>
                  <a:pt x="786653" y="165515"/>
                  <a:pt x="809831" y="204505"/>
                  <a:pt x="822848" y="233461"/>
                </a:cubicBezTo>
                <a:close/>
              </a:path>
            </a:pathLst>
          </a:custGeom>
          <a:solidFill>
            <a:srgbClr val="7F7F7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53B38B01-9799-2412-D449-908D5198DE61}"/>
              </a:ext>
            </a:extLst>
          </p:cNvPr>
          <p:cNvSpPr/>
          <p:nvPr/>
        </p:nvSpPr>
        <p:spPr>
          <a:xfrm>
            <a:off x="8738489" y="2453957"/>
            <a:ext cx="789876" cy="875283"/>
          </a:xfrm>
          <a:custGeom>
            <a:avLst/>
            <a:gdLst>
              <a:gd name="connsiteX0" fmla="*/ 789877 w 789876"/>
              <a:gd name="connsiteY0" fmla="*/ 437705 h 875283"/>
              <a:gd name="connsiteX1" fmla="*/ 639064 w 789876"/>
              <a:gd name="connsiteY1" fmla="*/ 815150 h 875283"/>
              <a:gd name="connsiteX2" fmla="*/ 396240 w 789876"/>
              <a:gd name="connsiteY2" fmla="*/ 875284 h 875283"/>
              <a:gd name="connsiteX3" fmla="*/ 0 w 789876"/>
              <a:gd name="connsiteY3" fmla="*/ 437642 h 875283"/>
              <a:gd name="connsiteX4" fmla="*/ 396240 w 789876"/>
              <a:gd name="connsiteY4" fmla="*/ 0 h 875283"/>
              <a:gd name="connsiteX5" fmla="*/ 789877 w 789876"/>
              <a:gd name="connsiteY5" fmla="*/ 437642 h 875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9876" h="875283">
                <a:moveTo>
                  <a:pt x="789877" y="437705"/>
                </a:moveTo>
                <a:cubicBezTo>
                  <a:pt x="789877" y="598551"/>
                  <a:pt x="755205" y="739140"/>
                  <a:pt x="639064" y="815150"/>
                </a:cubicBezTo>
                <a:cubicBezTo>
                  <a:pt x="580707" y="853377"/>
                  <a:pt x="501714" y="875284"/>
                  <a:pt x="396240" y="875284"/>
                </a:cubicBezTo>
                <a:cubicBezTo>
                  <a:pt x="85407" y="875284"/>
                  <a:pt x="0" y="679323"/>
                  <a:pt x="0" y="437642"/>
                </a:cubicBezTo>
                <a:cubicBezTo>
                  <a:pt x="0" y="195961"/>
                  <a:pt x="154559" y="0"/>
                  <a:pt x="396240" y="0"/>
                </a:cubicBezTo>
                <a:cubicBezTo>
                  <a:pt x="637921" y="0"/>
                  <a:pt x="789877" y="195961"/>
                  <a:pt x="789877" y="43764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C4C7988-2138-D7CF-4BD4-BC8D39D5F352}"/>
              </a:ext>
            </a:extLst>
          </p:cNvPr>
          <p:cNvSpPr/>
          <p:nvPr/>
        </p:nvSpPr>
        <p:spPr>
          <a:xfrm>
            <a:off x="8828658" y="2454020"/>
            <a:ext cx="683323" cy="311656"/>
          </a:xfrm>
          <a:custGeom>
            <a:avLst/>
            <a:gdLst>
              <a:gd name="connsiteX0" fmla="*/ 306070 w 683323"/>
              <a:gd name="connsiteY0" fmla="*/ 0 h 311656"/>
              <a:gd name="connsiteX1" fmla="*/ 0 w 683323"/>
              <a:gd name="connsiteY1" fmla="*/ 149796 h 311656"/>
              <a:gd name="connsiteX2" fmla="*/ 683323 w 683323"/>
              <a:gd name="connsiteY2" fmla="*/ 304737 h 311656"/>
              <a:gd name="connsiteX3" fmla="*/ 683323 w 683323"/>
              <a:gd name="connsiteY3" fmla="*/ 304610 h 311656"/>
              <a:gd name="connsiteX4" fmla="*/ 674307 w 683323"/>
              <a:gd name="connsiteY4" fmla="*/ 273876 h 311656"/>
              <a:gd name="connsiteX5" fmla="*/ 673354 w 683323"/>
              <a:gd name="connsiteY5" fmla="*/ 270891 h 311656"/>
              <a:gd name="connsiteX6" fmla="*/ 668846 w 683323"/>
              <a:gd name="connsiteY6" fmla="*/ 258191 h 311656"/>
              <a:gd name="connsiteX7" fmla="*/ 667131 w 683323"/>
              <a:gd name="connsiteY7" fmla="*/ 253492 h 311656"/>
              <a:gd name="connsiteX8" fmla="*/ 662305 w 683323"/>
              <a:gd name="connsiteY8" fmla="*/ 241300 h 311656"/>
              <a:gd name="connsiteX9" fmla="*/ 306134 w 683323"/>
              <a:gd name="connsiteY9" fmla="*/ 64 h 311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83323" h="311656">
                <a:moveTo>
                  <a:pt x="306070" y="0"/>
                </a:moveTo>
                <a:cubicBezTo>
                  <a:pt x="174625" y="0"/>
                  <a:pt x="69024" y="58039"/>
                  <a:pt x="0" y="149796"/>
                </a:cubicBezTo>
                <a:cubicBezTo>
                  <a:pt x="82169" y="269812"/>
                  <a:pt x="487871" y="333693"/>
                  <a:pt x="683323" y="304737"/>
                </a:cubicBezTo>
                <a:cubicBezTo>
                  <a:pt x="683323" y="304737"/>
                  <a:pt x="683323" y="304610"/>
                  <a:pt x="683323" y="304610"/>
                </a:cubicBezTo>
                <a:cubicBezTo>
                  <a:pt x="680657" y="294196"/>
                  <a:pt x="677609" y="283972"/>
                  <a:pt x="674307" y="273876"/>
                </a:cubicBezTo>
                <a:cubicBezTo>
                  <a:pt x="673989" y="272860"/>
                  <a:pt x="673672" y="271907"/>
                  <a:pt x="673354" y="270891"/>
                </a:cubicBezTo>
                <a:cubicBezTo>
                  <a:pt x="671894" y="266637"/>
                  <a:pt x="670370" y="262382"/>
                  <a:pt x="668846" y="258191"/>
                </a:cubicBezTo>
                <a:cubicBezTo>
                  <a:pt x="668274" y="256604"/>
                  <a:pt x="667703" y="255016"/>
                  <a:pt x="667131" y="253492"/>
                </a:cubicBezTo>
                <a:cubicBezTo>
                  <a:pt x="665544" y="249365"/>
                  <a:pt x="663956" y="245301"/>
                  <a:pt x="662305" y="241300"/>
                </a:cubicBezTo>
                <a:cubicBezTo>
                  <a:pt x="603186" y="98235"/>
                  <a:pt x="477203" y="64"/>
                  <a:pt x="306134" y="64"/>
                </a:cubicBez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12FD2DD6-5EC1-8147-C85F-02A9F66716B4}"/>
              </a:ext>
            </a:extLst>
          </p:cNvPr>
          <p:cNvSpPr/>
          <p:nvPr/>
        </p:nvSpPr>
        <p:spPr>
          <a:xfrm>
            <a:off x="9301108" y="2951035"/>
            <a:ext cx="225733" cy="350519"/>
          </a:xfrm>
          <a:custGeom>
            <a:avLst/>
            <a:gdLst>
              <a:gd name="connsiteX0" fmla="*/ 158360 w 225733"/>
              <a:gd name="connsiteY0" fmla="*/ 170942 h 350519"/>
              <a:gd name="connsiteX1" fmla="*/ 436 w 225733"/>
              <a:gd name="connsiteY1" fmla="*/ 347345 h 350519"/>
              <a:gd name="connsiteX2" fmla="*/ 562 w 225733"/>
              <a:gd name="connsiteY2" fmla="*/ 347345 h 350519"/>
              <a:gd name="connsiteX3" fmla="*/ 9770 w 225733"/>
              <a:gd name="connsiteY3" fmla="*/ 350456 h 350519"/>
              <a:gd name="connsiteX4" fmla="*/ 10976 w 225733"/>
              <a:gd name="connsiteY4" fmla="*/ 350520 h 350519"/>
              <a:gd name="connsiteX5" fmla="*/ 37265 w 225733"/>
              <a:gd name="connsiteY5" fmla="*/ 339661 h 350519"/>
              <a:gd name="connsiteX6" fmla="*/ 37265 w 225733"/>
              <a:gd name="connsiteY6" fmla="*/ 339661 h 350519"/>
              <a:gd name="connsiteX7" fmla="*/ 57204 w 225733"/>
              <a:gd name="connsiteY7" fmla="*/ 329565 h 350519"/>
              <a:gd name="connsiteX8" fmla="*/ 58855 w 225733"/>
              <a:gd name="connsiteY8" fmla="*/ 328612 h 350519"/>
              <a:gd name="connsiteX9" fmla="*/ 66602 w 225733"/>
              <a:gd name="connsiteY9" fmla="*/ 324168 h 350519"/>
              <a:gd name="connsiteX10" fmla="*/ 76509 w 225733"/>
              <a:gd name="connsiteY10" fmla="*/ 318008 h 350519"/>
              <a:gd name="connsiteX11" fmla="*/ 86541 w 225733"/>
              <a:gd name="connsiteY11" fmla="*/ 311086 h 350519"/>
              <a:gd name="connsiteX12" fmla="*/ 89653 w 225733"/>
              <a:gd name="connsiteY12" fmla="*/ 308800 h 350519"/>
              <a:gd name="connsiteX13" fmla="*/ 96193 w 225733"/>
              <a:gd name="connsiteY13" fmla="*/ 303848 h 350519"/>
              <a:gd name="connsiteX14" fmla="*/ 99749 w 225733"/>
              <a:gd name="connsiteY14" fmla="*/ 300990 h 350519"/>
              <a:gd name="connsiteX15" fmla="*/ 105464 w 225733"/>
              <a:gd name="connsiteY15" fmla="*/ 296227 h 350519"/>
              <a:gd name="connsiteX16" fmla="*/ 109021 w 225733"/>
              <a:gd name="connsiteY16" fmla="*/ 293116 h 350519"/>
              <a:gd name="connsiteX17" fmla="*/ 114418 w 225733"/>
              <a:gd name="connsiteY17" fmla="*/ 288226 h 350519"/>
              <a:gd name="connsiteX18" fmla="*/ 117784 w 225733"/>
              <a:gd name="connsiteY18" fmla="*/ 285051 h 350519"/>
              <a:gd name="connsiteX19" fmla="*/ 122990 w 225733"/>
              <a:gd name="connsiteY19" fmla="*/ 279908 h 350519"/>
              <a:gd name="connsiteX20" fmla="*/ 126102 w 225733"/>
              <a:gd name="connsiteY20" fmla="*/ 276733 h 350519"/>
              <a:gd name="connsiteX21" fmla="*/ 131499 w 225733"/>
              <a:gd name="connsiteY21" fmla="*/ 270891 h 350519"/>
              <a:gd name="connsiteX22" fmla="*/ 133976 w 225733"/>
              <a:gd name="connsiteY22" fmla="*/ 268160 h 350519"/>
              <a:gd name="connsiteX23" fmla="*/ 148645 w 225733"/>
              <a:gd name="connsiteY23" fmla="*/ 250063 h 350519"/>
              <a:gd name="connsiteX24" fmla="*/ 150803 w 225733"/>
              <a:gd name="connsiteY24" fmla="*/ 247079 h 350519"/>
              <a:gd name="connsiteX25" fmla="*/ 155375 w 225733"/>
              <a:gd name="connsiteY25" fmla="*/ 240601 h 350519"/>
              <a:gd name="connsiteX26" fmla="*/ 157852 w 225733"/>
              <a:gd name="connsiteY26" fmla="*/ 236918 h 350519"/>
              <a:gd name="connsiteX27" fmla="*/ 161789 w 225733"/>
              <a:gd name="connsiteY27" fmla="*/ 230822 h 350519"/>
              <a:gd name="connsiteX28" fmla="*/ 164265 w 225733"/>
              <a:gd name="connsiteY28" fmla="*/ 226885 h 350519"/>
              <a:gd name="connsiteX29" fmla="*/ 167948 w 225733"/>
              <a:gd name="connsiteY29" fmla="*/ 220726 h 350519"/>
              <a:gd name="connsiteX30" fmla="*/ 170298 w 225733"/>
              <a:gd name="connsiteY30" fmla="*/ 216662 h 350519"/>
              <a:gd name="connsiteX31" fmla="*/ 173790 w 225733"/>
              <a:gd name="connsiteY31" fmla="*/ 210185 h 350519"/>
              <a:gd name="connsiteX32" fmla="*/ 175886 w 225733"/>
              <a:gd name="connsiteY32" fmla="*/ 206248 h 350519"/>
              <a:gd name="connsiteX33" fmla="*/ 179505 w 225733"/>
              <a:gd name="connsiteY33" fmla="*/ 199009 h 350519"/>
              <a:gd name="connsiteX34" fmla="*/ 181156 w 225733"/>
              <a:gd name="connsiteY34" fmla="*/ 195643 h 350519"/>
              <a:gd name="connsiteX35" fmla="*/ 186110 w 225733"/>
              <a:gd name="connsiteY35" fmla="*/ 184785 h 350519"/>
              <a:gd name="connsiteX36" fmla="*/ 186236 w 225733"/>
              <a:gd name="connsiteY36" fmla="*/ 184467 h 350519"/>
              <a:gd name="connsiteX37" fmla="*/ 190681 w 225733"/>
              <a:gd name="connsiteY37" fmla="*/ 173672 h 350519"/>
              <a:gd name="connsiteX38" fmla="*/ 192078 w 225733"/>
              <a:gd name="connsiteY38" fmla="*/ 169989 h 350519"/>
              <a:gd name="connsiteX39" fmla="*/ 194936 w 225733"/>
              <a:gd name="connsiteY39" fmla="*/ 162369 h 350519"/>
              <a:gd name="connsiteX40" fmla="*/ 196460 w 225733"/>
              <a:gd name="connsiteY40" fmla="*/ 157924 h 350519"/>
              <a:gd name="connsiteX41" fmla="*/ 198936 w 225733"/>
              <a:gd name="connsiteY41" fmla="*/ 150749 h 350519"/>
              <a:gd name="connsiteX42" fmla="*/ 200461 w 225733"/>
              <a:gd name="connsiteY42" fmla="*/ 146050 h 350519"/>
              <a:gd name="connsiteX43" fmla="*/ 202683 w 225733"/>
              <a:gd name="connsiteY43" fmla="*/ 138874 h 350519"/>
              <a:gd name="connsiteX44" fmla="*/ 204080 w 225733"/>
              <a:gd name="connsiteY44" fmla="*/ 134112 h 350519"/>
              <a:gd name="connsiteX45" fmla="*/ 206175 w 225733"/>
              <a:gd name="connsiteY45" fmla="*/ 126619 h 350519"/>
              <a:gd name="connsiteX46" fmla="*/ 207382 w 225733"/>
              <a:gd name="connsiteY46" fmla="*/ 122047 h 350519"/>
              <a:gd name="connsiteX47" fmla="*/ 209477 w 225733"/>
              <a:gd name="connsiteY47" fmla="*/ 113665 h 350519"/>
              <a:gd name="connsiteX48" fmla="*/ 210430 w 225733"/>
              <a:gd name="connsiteY48" fmla="*/ 109791 h 350519"/>
              <a:gd name="connsiteX49" fmla="*/ 213161 w 225733"/>
              <a:gd name="connsiteY49" fmla="*/ 97409 h 350519"/>
              <a:gd name="connsiteX50" fmla="*/ 213351 w 225733"/>
              <a:gd name="connsiteY50" fmla="*/ 96583 h 350519"/>
              <a:gd name="connsiteX51" fmla="*/ 215637 w 225733"/>
              <a:gd name="connsiteY51" fmla="*/ 84836 h 350519"/>
              <a:gd name="connsiteX52" fmla="*/ 216399 w 225733"/>
              <a:gd name="connsiteY52" fmla="*/ 80518 h 350519"/>
              <a:gd name="connsiteX53" fmla="*/ 217860 w 225733"/>
              <a:gd name="connsiteY53" fmla="*/ 72009 h 350519"/>
              <a:gd name="connsiteX54" fmla="*/ 218622 w 225733"/>
              <a:gd name="connsiteY54" fmla="*/ 66992 h 350519"/>
              <a:gd name="connsiteX55" fmla="*/ 219828 w 225733"/>
              <a:gd name="connsiteY55" fmla="*/ 58991 h 350519"/>
              <a:gd name="connsiteX56" fmla="*/ 220526 w 225733"/>
              <a:gd name="connsiteY56" fmla="*/ 53657 h 350519"/>
              <a:gd name="connsiteX57" fmla="*/ 221542 w 225733"/>
              <a:gd name="connsiteY57" fmla="*/ 45720 h 350519"/>
              <a:gd name="connsiteX58" fmla="*/ 222177 w 225733"/>
              <a:gd name="connsiteY58" fmla="*/ 40386 h 350519"/>
              <a:gd name="connsiteX59" fmla="*/ 223066 w 225733"/>
              <a:gd name="connsiteY59" fmla="*/ 32131 h 350519"/>
              <a:gd name="connsiteX60" fmla="*/ 223574 w 225733"/>
              <a:gd name="connsiteY60" fmla="*/ 26988 h 350519"/>
              <a:gd name="connsiteX61" fmla="*/ 224400 w 225733"/>
              <a:gd name="connsiteY61" fmla="*/ 17843 h 350519"/>
              <a:gd name="connsiteX62" fmla="*/ 224781 w 225733"/>
              <a:gd name="connsiteY62" fmla="*/ 13525 h 350519"/>
              <a:gd name="connsiteX63" fmla="*/ 225734 w 225733"/>
              <a:gd name="connsiteY63" fmla="*/ 0 h 350519"/>
              <a:gd name="connsiteX64" fmla="*/ 158614 w 225733"/>
              <a:gd name="connsiteY64" fmla="*/ 170942 h 350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25733" h="350519">
                <a:moveTo>
                  <a:pt x="158360" y="170942"/>
                </a:moveTo>
                <a:cubicBezTo>
                  <a:pt x="118799" y="262572"/>
                  <a:pt x="436" y="347345"/>
                  <a:pt x="436" y="347345"/>
                </a:cubicBezTo>
                <a:cubicBezTo>
                  <a:pt x="436" y="347345"/>
                  <a:pt x="499" y="347345"/>
                  <a:pt x="562" y="347345"/>
                </a:cubicBezTo>
                <a:cubicBezTo>
                  <a:pt x="-1152" y="348996"/>
                  <a:pt x="816" y="350266"/>
                  <a:pt x="9770" y="350456"/>
                </a:cubicBezTo>
                <a:cubicBezTo>
                  <a:pt x="10214" y="350456"/>
                  <a:pt x="10596" y="350456"/>
                  <a:pt x="10976" y="350520"/>
                </a:cubicBezTo>
                <a:cubicBezTo>
                  <a:pt x="20057" y="347155"/>
                  <a:pt x="28820" y="343535"/>
                  <a:pt x="37265" y="339661"/>
                </a:cubicBezTo>
                <a:cubicBezTo>
                  <a:pt x="37265" y="339661"/>
                  <a:pt x="37265" y="339661"/>
                  <a:pt x="37265" y="339661"/>
                </a:cubicBezTo>
                <a:cubicBezTo>
                  <a:pt x="44123" y="336486"/>
                  <a:pt x="50791" y="333121"/>
                  <a:pt x="57204" y="329565"/>
                </a:cubicBezTo>
                <a:cubicBezTo>
                  <a:pt x="57776" y="329248"/>
                  <a:pt x="58348" y="328930"/>
                  <a:pt x="58855" y="328612"/>
                </a:cubicBezTo>
                <a:cubicBezTo>
                  <a:pt x="61459" y="327152"/>
                  <a:pt x="64062" y="325692"/>
                  <a:pt x="66602" y="324168"/>
                </a:cubicBezTo>
                <a:cubicBezTo>
                  <a:pt x="69968" y="322136"/>
                  <a:pt x="73270" y="320104"/>
                  <a:pt x="76509" y="318008"/>
                </a:cubicBezTo>
                <a:cubicBezTo>
                  <a:pt x="79937" y="315786"/>
                  <a:pt x="83303" y="313436"/>
                  <a:pt x="86541" y="311086"/>
                </a:cubicBezTo>
                <a:cubicBezTo>
                  <a:pt x="87621" y="310324"/>
                  <a:pt x="88573" y="309562"/>
                  <a:pt x="89653" y="308800"/>
                </a:cubicBezTo>
                <a:cubicBezTo>
                  <a:pt x="91875" y="307149"/>
                  <a:pt x="94035" y="305499"/>
                  <a:pt x="96193" y="303848"/>
                </a:cubicBezTo>
                <a:cubicBezTo>
                  <a:pt x="97400" y="302895"/>
                  <a:pt x="98543" y="301943"/>
                  <a:pt x="99749" y="300990"/>
                </a:cubicBezTo>
                <a:cubicBezTo>
                  <a:pt x="101654" y="299402"/>
                  <a:pt x="103623" y="297879"/>
                  <a:pt x="105464" y="296227"/>
                </a:cubicBezTo>
                <a:cubicBezTo>
                  <a:pt x="106671" y="295211"/>
                  <a:pt x="107814" y="294195"/>
                  <a:pt x="109021" y="293116"/>
                </a:cubicBezTo>
                <a:cubicBezTo>
                  <a:pt x="110862" y="291529"/>
                  <a:pt x="112640" y="289877"/>
                  <a:pt x="114418" y="288226"/>
                </a:cubicBezTo>
                <a:cubicBezTo>
                  <a:pt x="115560" y="287147"/>
                  <a:pt x="116704" y="286131"/>
                  <a:pt x="117784" y="285051"/>
                </a:cubicBezTo>
                <a:cubicBezTo>
                  <a:pt x="119561" y="283337"/>
                  <a:pt x="121276" y="281622"/>
                  <a:pt x="122990" y="279908"/>
                </a:cubicBezTo>
                <a:cubicBezTo>
                  <a:pt x="124006" y="278829"/>
                  <a:pt x="125085" y="277813"/>
                  <a:pt x="126102" y="276733"/>
                </a:cubicBezTo>
                <a:cubicBezTo>
                  <a:pt x="127943" y="274828"/>
                  <a:pt x="129722" y="272860"/>
                  <a:pt x="131499" y="270891"/>
                </a:cubicBezTo>
                <a:cubicBezTo>
                  <a:pt x="132325" y="270002"/>
                  <a:pt x="133150" y="269049"/>
                  <a:pt x="133976" y="268160"/>
                </a:cubicBezTo>
                <a:cubicBezTo>
                  <a:pt x="139120" y="262319"/>
                  <a:pt x="144009" y="256286"/>
                  <a:pt x="148645" y="250063"/>
                </a:cubicBezTo>
                <a:cubicBezTo>
                  <a:pt x="149406" y="249047"/>
                  <a:pt x="150105" y="248031"/>
                  <a:pt x="150803" y="247079"/>
                </a:cubicBezTo>
                <a:cubicBezTo>
                  <a:pt x="152327" y="244919"/>
                  <a:pt x="153915" y="242824"/>
                  <a:pt x="155375" y="240601"/>
                </a:cubicBezTo>
                <a:cubicBezTo>
                  <a:pt x="156201" y="239395"/>
                  <a:pt x="157026" y="238125"/>
                  <a:pt x="157852" y="236918"/>
                </a:cubicBezTo>
                <a:cubicBezTo>
                  <a:pt x="159186" y="234886"/>
                  <a:pt x="160519" y="232854"/>
                  <a:pt x="161789" y="230822"/>
                </a:cubicBezTo>
                <a:cubicBezTo>
                  <a:pt x="162614" y="229489"/>
                  <a:pt x="163440" y="228219"/>
                  <a:pt x="164265" y="226885"/>
                </a:cubicBezTo>
                <a:cubicBezTo>
                  <a:pt x="165536" y="224854"/>
                  <a:pt x="166742" y="222821"/>
                  <a:pt x="167948" y="220726"/>
                </a:cubicBezTo>
                <a:cubicBezTo>
                  <a:pt x="168711" y="219392"/>
                  <a:pt x="169536" y="218059"/>
                  <a:pt x="170298" y="216662"/>
                </a:cubicBezTo>
                <a:cubicBezTo>
                  <a:pt x="171504" y="214503"/>
                  <a:pt x="172648" y="212344"/>
                  <a:pt x="173790" y="210185"/>
                </a:cubicBezTo>
                <a:cubicBezTo>
                  <a:pt x="174489" y="208851"/>
                  <a:pt x="175187" y="207582"/>
                  <a:pt x="175886" y="206248"/>
                </a:cubicBezTo>
                <a:cubicBezTo>
                  <a:pt x="177092" y="203835"/>
                  <a:pt x="178299" y="201422"/>
                  <a:pt x="179505" y="199009"/>
                </a:cubicBezTo>
                <a:cubicBezTo>
                  <a:pt x="180077" y="197866"/>
                  <a:pt x="180648" y="196786"/>
                  <a:pt x="181156" y="195643"/>
                </a:cubicBezTo>
                <a:cubicBezTo>
                  <a:pt x="182871" y="192088"/>
                  <a:pt x="184522" y="188468"/>
                  <a:pt x="186110" y="184785"/>
                </a:cubicBezTo>
                <a:cubicBezTo>
                  <a:pt x="186110" y="184658"/>
                  <a:pt x="186173" y="184594"/>
                  <a:pt x="186236" y="184467"/>
                </a:cubicBezTo>
                <a:cubicBezTo>
                  <a:pt x="187761" y="180911"/>
                  <a:pt x="189285" y="177292"/>
                  <a:pt x="190681" y="173672"/>
                </a:cubicBezTo>
                <a:cubicBezTo>
                  <a:pt x="191189" y="172466"/>
                  <a:pt x="191634" y="171196"/>
                  <a:pt x="192078" y="169989"/>
                </a:cubicBezTo>
                <a:cubicBezTo>
                  <a:pt x="193031" y="167449"/>
                  <a:pt x="194047" y="164910"/>
                  <a:pt x="194936" y="162369"/>
                </a:cubicBezTo>
                <a:cubicBezTo>
                  <a:pt x="195444" y="160909"/>
                  <a:pt x="195952" y="159448"/>
                  <a:pt x="196460" y="157924"/>
                </a:cubicBezTo>
                <a:cubicBezTo>
                  <a:pt x="197286" y="155511"/>
                  <a:pt x="198111" y="153162"/>
                  <a:pt x="198936" y="150749"/>
                </a:cubicBezTo>
                <a:cubicBezTo>
                  <a:pt x="199445" y="149225"/>
                  <a:pt x="199952" y="147638"/>
                  <a:pt x="200461" y="146050"/>
                </a:cubicBezTo>
                <a:cubicBezTo>
                  <a:pt x="201223" y="143700"/>
                  <a:pt x="201921" y="141288"/>
                  <a:pt x="202683" y="138874"/>
                </a:cubicBezTo>
                <a:cubicBezTo>
                  <a:pt x="203127" y="137287"/>
                  <a:pt x="203636" y="135699"/>
                  <a:pt x="204080" y="134112"/>
                </a:cubicBezTo>
                <a:cubicBezTo>
                  <a:pt x="204778" y="131635"/>
                  <a:pt x="205477" y="129159"/>
                  <a:pt x="206175" y="126619"/>
                </a:cubicBezTo>
                <a:cubicBezTo>
                  <a:pt x="206556" y="125095"/>
                  <a:pt x="207001" y="123571"/>
                  <a:pt x="207382" y="122047"/>
                </a:cubicBezTo>
                <a:cubicBezTo>
                  <a:pt x="208080" y="119253"/>
                  <a:pt x="208779" y="116459"/>
                  <a:pt x="209477" y="113665"/>
                </a:cubicBezTo>
                <a:cubicBezTo>
                  <a:pt x="209795" y="112395"/>
                  <a:pt x="210112" y="111061"/>
                  <a:pt x="210430" y="109791"/>
                </a:cubicBezTo>
                <a:cubicBezTo>
                  <a:pt x="211383" y="105664"/>
                  <a:pt x="212272" y="101536"/>
                  <a:pt x="213161" y="97409"/>
                </a:cubicBezTo>
                <a:cubicBezTo>
                  <a:pt x="213161" y="97155"/>
                  <a:pt x="213287" y="96838"/>
                  <a:pt x="213351" y="96583"/>
                </a:cubicBezTo>
                <a:cubicBezTo>
                  <a:pt x="214176" y="92710"/>
                  <a:pt x="214938" y="88773"/>
                  <a:pt x="215637" y="84836"/>
                </a:cubicBezTo>
                <a:cubicBezTo>
                  <a:pt x="215891" y="83439"/>
                  <a:pt x="216145" y="81979"/>
                  <a:pt x="216399" y="80518"/>
                </a:cubicBezTo>
                <a:cubicBezTo>
                  <a:pt x="216907" y="77660"/>
                  <a:pt x="217415" y="74866"/>
                  <a:pt x="217860" y="72009"/>
                </a:cubicBezTo>
                <a:cubicBezTo>
                  <a:pt x="218113" y="70358"/>
                  <a:pt x="218367" y="68643"/>
                  <a:pt x="218622" y="66992"/>
                </a:cubicBezTo>
                <a:cubicBezTo>
                  <a:pt x="219002" y="64325"/>
                  <a:pt x="219447" y="61658"/>
                  <a:pt x="219828" y="58991"/>
                </a:cubicBezTo>
                <a:cubicBezTo>
                  <a:pt x="220082" y="57213"/>
                  <a:pt x="220336" y="55435"/>
                  <a:pt x="220526" y="53657"/>
                </a:cubicBezTo>
                <a:cubicBezTo>
                  <a:pt x="220908" y="50990"/>
                  <a:pt x="221225" y="48387"/>
                  <a:pt x="221542" y="45720"/>
                </a:cubicBezTo>
                <a:cubicBezTo>
                  <a:pt x="221733" y="43942"/>
                  <a:pt x="221987" y="42164"/>
                  <a:pt x="222177" y="40386"/>
                </a:cubicBezTo>
                <a:cubicBezTo>
                  <a:pt x="222495" y="37655"/>
                  <a:pt x="222749" y="34861"/>
                  <a:pt x="223066" y="32131"/>
                </a:cubicBezTo>
                <a:cubicBezTo>
                  <a:pt x="223257" y="30416"/>
                  <a:pt x="223448" y="28702"/>
                  <a:pt x="223574" y="26988"/>
                </a:cubicBezTo>
                <a:cubicBezTo>
                  <a:pt x="223892" y="23939"/>
                  <a:pt x="224146" y="20891"/>
                  <a:pt x="224400" y="17843"/>
                </a:cubicBezTo>
                <a:cubicBezTo>
                  <a:pt x="224527" y="16383"/>
                  <a:pt x="224654" y="14922"/>
                  <a:pt x="224781" y="13525"/>
                </a:cubicBezTo>
                <a:cubicBezTo>
                  <a:pt x="225098" y="9017"/>
                  <a:pt x="225416" y="4508"/>
                  <a:pt x="225734" y="0"/>
                </a:cubicBezTo>
                <a:lnTo>
                  <a:pt x="158614" y="170942"/>
                </a:lnTo>
                <a:close/>
              </a:path>
            </a:pathLst>
          </a:custGeom>
          <a:solidFill>
            <a:srgbClr val="DBDBDB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6B7C707A-BFD5-971A-79D3-29D17E5FDF87}"/>
              </a:ext>
            </a:extLst>
          </p:cNvPr>
          <p:cNvSpPr/>
          <p:nvPr/>
        </p:nvSpPr>
        <p:spPr>
          <a:xfrm>
            <a:off x="9180703" y="2820546"/>
            <a:ext cx="60452" cy="49780"/>
          </a:xfrm>
          <a:custGeom>
            <a:avLst/>
            <a:gdLst>
              <a:gd name="connsiteX0" fmla="*/ 60452 w 60452"/>
              <a:gd name="connsiteY0" fmla="*/ 28381 h 49780"/>
              <a:gd name="connsiteX1" fmla="*/ 30226 w 60452"/>
              <a:gd name="connsiteY1" fmla="*/ 49781 h 49780"/>
              <a:gd name="connsiteX2" fmla="*/ 0 w 60452"/>
              <a:gd name="connsiteY2" fmla="*/ 28381 h 49780"/>
              <a:gd name="connsiteX3" fmla="*/ 30226 w 60452"/>
              <a:gd name="connsiteY3" fmla="*/ 441 h 49780"/>
              <a:gd name="connsiteX4" fmla="*/ 60452 w 60452"/>
              <a:gd name="connsiteY4" fmla="*/ 28381 h 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452" h="49780">
                <a:moveTo>
                  <a:pt x="60452" y="28381"/>
                </a:moveTo>
                <a:cubicBezTo>
                  <a:pt x="60452" y="43812"/>
                  <a:pt x="46927" y="49781"/>
                  <a:pt x="30226" y="49781"/>
                </a:cubicBezTo>
                <a:cubicBezTo>
                  <a:pt x="13526" y="49781"/>
                  <a:pt x="0" y="43812"/>
                  <a:pt x="0" y="28381"/>
                </a:cubicBezTo>
                <a:cubicBezTo>
                  <a:pt x="0" y="12951"/>
                  <a:pt x="12573" y="3743"/>
                  <a:pt x="30226" y="441"/>
                </a:cubicBezTo>
                <a:cubicBezTo>
                  <a:pt x="47878" y="-2861"/>
                  <a:pt x="60452" y="12951"/>
                  <a:pt x="60452" y="28381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0BBD61D4-E876-61CE-9056-705601A67474}"/>
              </a:ext>
            </a:extLst>
          </p:cNvPr>
          <p:cNvSpPr/>
          <p:nvPr/>
        </p:nvSpPr>
        <p:spPr>
          <a:xfrm>
            <a:off x="9146153" y="3076634"/>
            <a:ext cx="42277" cy="43719"/>
          </a:xfrm>
          <a:custGeom>
            <a:avLst/>
            <a:gdLst>
              <a:gd name="connsiteX0" fmla="*/ 4436 w 42277"/>
              <a:gd name="connsiteY0" fmla="*/ 10834 h 43719"/>
              <a:gd name="connsiteX1" fmla="*/ 31170 w 42277"/>
              <a:gd name="connsiteY1" fmla="*/ 3150 h 43719"/>
              <a:gd name="connsiteX2" fmla="*/ 39234 w 42277"/>
              <a:gd name="connsiteY2" fmla="*/ 29820 h 43719"/>
              <a:gd name="connsiteX3" fmla="*/ 9643 w 42277"/>
              <a:gd name="connsiteY3" fmla="*/ 42774 h 43719"/>
              <a:gd name="connsiteX4" fmla="*/ 4436 w 42277"/>
              <a:gd name="connsiteY4" fmla="*/ 10897 h 43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77" h="43719">
                <a:moveTo>
                  <a:pt x="4436" y="10834"/>
                </a:moveTo>
                <a:cubicBezTo>
                  <a:pt x="11167" y="-1549"/>
                  <a:pt x="21581" y="-2120"/>
                  <a:pt x="31170" y="3150"/>
                </a:cubicBezTo>
                <a:cubicBezTo>
                  <a:pt x="40758" y="8357"/>
                  <a:pt x="45965" y="17438"/>
                  <a:pt x="39234" y="29820"/>
                </a:cubicBezTo>
                <a:cubicBezTo>
                  <a:pt x="32503" y="42203"/>
                  <a:pt x="21200" y="45632"/>
                  <a:pt x="9643" y="42774"/>
                </a:cubicBezTo>
                <a:cubicBezTo>
                  <a:pt x="-1978" y="39917"/>
                  <a:pt x="-2295" y="23280"/>
                  <a:pt x="4436" y="10897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65B6142F-5FAC-CFFF-D4A1-54F6E094846A}"/>
              </a:ext>
            </a:extLst>
          </p:cNvPr>
          <p:cNvSpPr/>
          <p:nvPr/>
        </p:nvSpPr>
        <p:spPr>
          <a:xfrm>
            <a:off x="9099480" y="3146164"/>
            <a:ext cx="42650" cy="39253"/>
          </a:xfrm>
          <a:custGeom>
            <a:avLst/>
            <a:gdLst>
              <a:gd name="connsiteX0" fmla="*/ 29780 w 42650"/>
              <a:gd name="connsiteY0" fmla="*/ 35069 h 39253"/>
              <a:gd name="connsiteX1" fmla="*/ 4126 w 42650"/>
              <a:gd name="connsiteY1" fmla="*/ 30688 h 39253"/>
              <a:gd name="connsiteX2" fmla="*/ 8571 w 42650"/>
              <a:gd name="connsiteY2" fmla="*/ 5034 h 39253"/>
              <a:gd name="connsiteX3" fmla="*/ 38797 w 42650"/>
              <a:gd name="connsiteY3" fmla="*/ 6113 h 39253"/>
              <a:gd name="connsiteX4" fmla="*/ 29780 w 42650"/>
              <a:gd name="connsiteY4" fmla="*/ 35006 h 3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50" h="39253">
                <a:moveTo>
                  <a:pt x="29780" y="35069"/>
                </a:moveTo>
                <a:cubicBezTo>
                  <a:pt x="18921" y="42753"/>
                  <a:pt x="9968" y="39006"/>
                  <a:pt x="4126" y="30688"/>
                </a:cubicBezTo>
                <a:cubicBezTo>
                  <a:pt x="-1716" y="22433"/>
                  <a:pt x="-2288" y="12718"/>
                  <a:pt x="8571" y="5034"/>
                </a:cubicBezTo>
                <a:cubicBezTo>
                  <a:pt x="19430" y="-2650"/>
                  <a:pt x="30288" y="-935"/>
                  <a:pt x="38797" y="6113"/>
                </a:cubicBezTo>
                <a:cubicBezTo>
                  <a:pt x="47306" y="13225"/>
                  <a:pt x="40575" y="27322"/>
                  <a:pt x="29780" y="35006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E89D7263-4E0B-23C8-0F9B-7525A482F5F0}"/>
              </a:ext>
            </a:extLst>
          </p:cNvPr>
          <p:cNvSpPr/>
          <p:nvPr/>
        </p:nvSpPr>
        <p:spPr>
          <a:xfrm>
            <a:off x="9025041" y="3176776"/>
            <a:ext cx="37545" cy="42009"/>
          </a:xfrm>
          <a:custGeom>
            <a:avLst/>
            <a:gdLst>
              <a:gd name="connsiteX0" fmla="*/ 36472 w 37545"/>
              <a:gd name="connsiteY0" fmla="*/ 27815 h 42009"/>
              <a:gd name="connsiteX1" fmla="*/ 14120 w 37545"/>
              <a:gd name="connsiteY1" fmla="*/ 41213 h 42009"/>
              <a:gd name="connsiteX2" fmla="*/ 849 w 37545"/>
              <a:gd name="connsiteY2" fmla="*/ 18861 h 42009"/>
              <a:gd name="connsiteX3" fmla="*/ 24534 w 37545"/>
              <a:gd name="connsiteY3" fmla="*/ 2 h 42009"/>
              <a:gd name="connsiteX4" fmla="*/ 36472 w 37545"/>
              <a:gd name="connsiteY4" fmla="*/ 27815 h 4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545" h="42009">
                <a:moveTo>
                  <a:pt x="36472" y="27815"/>
                </a:moveTo>
                <a:cubicBezTo>
                  <a:pt x="33234" y="40705"/>
                  <a:pt x="23963" y="43690"/>
                  <a:pt x="14120" y="41213"/>
                </a:cubicBezTo>
                <a:cubicBezTo>
                  <a:pt x="4277" y="38737"/>
                  <a:pt x="-2453" y="31752"/>
                  <a:pt x="849" y="18861"/>
                </a:cubicBezTo>
                <a:cubicBezTo>
                  <a:pt x="4151" y="5971"/>
                  <a:pt x="13485" y="192"/>
                  <a:pt x="24534" y="2"/>
                </a:cubicBezTo>
                <a:cubicBezTo>
                  <a:pt x="35583" y="-189"/>
                  <a:pt x="39711" y="14924"/>
                  <a:pt x="36472" y="27815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3D3C3199-881D-0C9A-3FA5-116B859DD58E}"/>
              </a:ext>
            </a:extLst>
          </p:cNvPr>
          <p:cNvSpPr/>
          <p:nvPr/>
        </p:nvSpPr>
        <p:spPr>
          <a:xfrm>
            <a:off x="8959141" y="3170491"/>
            <a:ext cx="37724" cy="43473"/>
          </a:xfrm>
          <a:custGeom>
            <a:avLst/>
            <a:gdLst>
              <a:gd name="connsiteX0" fmla="*/ 36395 w 37724"/>
              <a:gd name="connsiteY0" fmla="*/ 18859 h 43473"/>
              <a:gd name="connsiteX1" fmla="*/ 24775 w 37724"/>
              <a:gd name="connsiteY1" fmla="*/ 42163 h 43473"/>
              <a:gd name="connsiteX2" fmla="*/ 1534 w 37724"/>
              <a:gd name="connsiteY2" fmla="*/ 30416 h 43473"/>
              <a:gd name="connsiteX3" fmla="*/ 11377 w 37724"/>
              <a:gd name="connsiteY3" fmla="*/ 1778 h 43473"/>
              <a:gd name="connsiteX4" fmla="*/ 36395 w 37724"/>
              <a:gd name="connsiteY4" fmla="*/ 18859 h 4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724" h="43473">
                <a:moveTo>
                  <a:pt x="36395" y="18859"/>
                </a:moveTo>
                <a:cubicBezTo>
                  <a:pt x="40587" y="31496"/>
                  <a:pt x="34364" y="38925"/>
                  <a:pt x="24775" y="42163"/>
                </a:cubicBezTo>
                <a:cubicBezTo>
                  <a:pt x="15187" y="45402"/>
                  <a:pt x="5725" y="43053"/>
                  <a:pt x="1534" y="30416"/>
                </a:cubicBezTo>
                <a:cubicBezTo>
                  <a:pt x="-2657" y="17780"/>
                  <a:pt x="2105" y="7874"/>
                  <a:pt x="11377" y="1778"/>
                </a:cubicBezTo>
                <a:cubicBezTo>
                  <a:pt x="20648" y="-4319"/>
                  <a:pt x="32204" y="6222"/>
                  <a:pt x="36395" y="18859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3A6C9830-2B97-E4DC-A2CE-F378139EB169}"/>
              </a:ext>
            </a:extLst>
          </p:cNvPr>
          <p:cNvSpPr/>
          <p:nvPr/>
        </p:nvSpPr>
        <p:spPr>
          <a:xfrm>
            <a:off x="8904484" y="3127357"/>
            <a:ext cx="32969" cy="39020"/>
          </a:xfrm>
          <a:custGeom>
            <a:avLst/>
            <a:gdLst>
              <a:gd name="connsiteX0" fmla="*/ 32633 w 32969"/>
              <a:gd name="connsiteY0" fmla="*/ 19654 h 39020"/>
              <a:gd name="connsiteX1" fmla="*/ 19171 w 32969"/>
              <a:gd name="connsiteY1" fmla="*/ 38704 h 39020"/>
              <a:gd name="connsiteX2" fmla="*/ 375 w 32969"/>
              <a:gd name="connsiteY2" fmla="*/ 24925 h 39020"/>
              <a:gd name="connsiteX3" fmla="*/ 13012 w 32969"/>
              <a:gd name="connsiteY3" fmla="*/ 858 h 39020"/>
              <a:gd name="connsiteX4" fmla="*/ 32633 w 32969"/>
              <a:gd name="connsiteY4" fmla="*/ 19654 h 3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969" h="39020">
                <a:moveTo>
                  <a:pt x="32633" y="19654"/>
                </a:moveTo>
                <a:cubicBezTo>
                  <a:pt x="34538" y="31465"/>
                  <a:pt x="28125" y="37244"/>
                  <a:pt x="19171" y="38704"/>
                </a:cubicBezTo>
                <a:cubicBezTo>
                  <a:pt x="10218" y="40165"/>
                  <a:pt x="2281" y="36736"/>
                  <a:pt x="375" y="24925"/>
                </a:cubicBezTo>
                <a:cubicBezTo>
                  <a:pt x="-1530" y="13114"/>
                  <a:pt x="3994" y="4922"/>
                  <a:pt x="13012" y="858"/>
                </a:cubicBezTo>
                <a:cubicBezTo>
                  <a:pt x="22029" y="-3206"/>
                  <a:pt x="30728" y="7843"/>
                  <a:pt x="32633" y="19654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679EA278-EB7C-05DA-4950-53A8A7AAA598}"/>
              </a:ext>
            </a:extLst>
          </p:cNvPr>
          <p:cNvSpPr/>
          <p:nvPr/>
        </p:nvSpPr>
        <p:spPr>
          <a:xfrm>
            <a:off x="8859643" y="3070316"/>
            <a:ext cx="36629" cy="38863"/>
          </a:xfrm>
          <a:custGeom>
            <a:avLst/>
            <a:gdLst>
              <a:gd name="connsiteX0" fmla="*/ 155 w 36629"/>
              <a:gd name="connsiteY0" fmla="*/ 15406 h 38863"/>
              <a:gd name="connsiteX1" fmla="*/ 19714 w 36629"/>
              <a:gd name="connsiteY1" fmla="*/ 103 h 38863"/>
              <a:gd name="connsiteX2" fmla="*/ 36541 w 36629"/>
              <a:gd name="connsiteY2" fmla="*/ 18327 h 38863"/>
              <a:gd name="connsiteX3" fmla="*/ 16539 w 36629"/>
              <a:gd name="connsiteY3" fmla="*/ 38711 h 38863"/>
              <a:gd name="connsiteX4" fmla="*/ 92 w 36629"/>
              <a:gd name="connsiteY4" fmla="*/ 15343 h 38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629" h="38863">
                <a:moveTo>
                  <a:pt x="155" y="15406"/>
                </a:moveTo>
                <a:cubicBezTo>
                  <a:pt x="1108" y="3341"/>
                  <a:pt x="9680" y="-723"/>
                  <a:pt x="19714" y="103"/>
                </a:cubicBezTo>
                <a:cubicBezTo>
                  <a:pt x="29746" y="928"/>
                  <a:pt x="37557" y="6262"/>
                  <a:pt x="36541" y="18327"/>
                </a:cubicBezTo>
                <a:cubicBezTo>
                  <a:pt x="35589" y="30392"/>
                  <a:pt x="27397" y="36996"/>
                  <a:pt x="16539" y="38711"/>
                </a:cubicBezTo>
                <a:cubicBezTo>
                  <a:pt x="5680" y="40425"/>
                  <a:pt x="-861" y="27408"/>
                  <a:pt x="92" y="15343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BDE37B82-CDBC-0475-9DE6-AF6ED9B13D5C}"/>
              </a:ext>
            </a:extLst>
          </p:cNvPr>
          <p:cNvSpPr/>
          <p:nvPr/>
        </p:nvSpPr>
        <p:spPr>
          <a:xfrm>
            <a:off x="8869786" y="2758744"/>
            <a:ext cx="52017" cy="48349"/>
          </a:xfrm>
          <a:custGeom>
            <a:avLst/>
            <a:gdLst>
              <a:gd name="connsiteX0" fmla="*/ 17927 w 52017"/>
              <a:gd name="connsiteY0" fmla="*/ 3188 h 48349"/>
              <a:gd name="connsiteX1" fmla="*/ 48280 w 52017"/>
              <a:gd name="connsiteY1" fmla="*/ 13602 h 48349"/>
              <a:gd name="connsiteX2" fmla="*/ 40025 w 52017"/>
              <a:gd name="connsiteY2" fmla="*/ 44590 h 48349"/>
              <a:gd name="connsiteX3" fmla="*/ 3767 w 52017"/>
              <a:gd name="connsiteY3" fmla="*/ 37351 h 48349"/>
              <a:gd name="connsiteX4" fmla="*/ 17927 w 52017"/>
              <a:gd name="connsiteY4" fmla="*/ 3188 h 48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017" h="48349">
                <a:moveTo>
                  <a:pt x="17927" y="3188"/>
                </a:moveTo>
                <a:cubicBezTo>
                  <a:pt x="31833" y="-4242"/>
                  <a:pt x="42184" y="2172"/>
                  <a:pt x="48280" y="13602"/>
                </a:cubicBezTo>
                <a:cubicBezTo>
                  <a:pt x="54376" y="25032"/>
                  <a:pt x="53932" y="37160"/>
                  <a:pt x="40025" y="44590"/>
                </a:cubicBezTo>
                <a:cubicBezTo>
                  <a:pt x="26119" y="52019"/>
                  <a:pt x="13228" y="47828"/>
                  <a:pt x="3767" y="37351"/>
                </a:cubicBezTo>
                <a:cubicBezTo>
                  <a:pt x="-5695" y="26873"/>
                  <a:pt x="4020" y="10617"/>
                  <a:pt x="17927" y="3188"/>
                </a:cubicBezTo>
                <a:close/>
              </a:path>
            </a:pathLst>
          </a:custGeom>
          <a:solidFill>
            <a:srgbClr val="59595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" name="Graphic 9">
            <a:extLst>
              <a:ext uri="{FF2B5EF4-FFF2-40B4-BE49-F238E27FC236}">
                <a16:creationId xmlns:a16="http://schemas.microsoft.com/office/drawing/2014/main" id="{2F55B4E3-54F6-2168-AE08-FDFD1BC917A0}"/>
              </a:ext>
            </a:extLst>
          </p:cNvPr>
          <p:cNvGrpSpPr/>
          <p:nvPr/>
        </p:nvGrpSpPr>
        <p:grpSpPr>
          <a:xfrm rot="433279">
            <a:off x="8442334" y="2767005"/>
            <a:ext cx="621692" cy="239203"/>
            <a:chOff x="8460456" y="2808972"/>
            <a:chExt cx="621692" cy="239203"/>
          </a:xfrm>
        </p:grpSpPr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C755FF93-4CAC-24F0-F99F-6FA0A379BBEE}"/>
                </a:ext>
              </a:extLst>
            </p:cNvPr>
            <p:cNvSpPr/>
            <p:nvPr/>
          </p:nvSpPr>
          <p:spPr>
            <a:xfrm>
              <a:off x="8460456" y="2808972"/>
              <a:ext cx="621692" cy="239203"/>
            </a:xfrm>
            <a:custGeom>
              <a:avLst/>
              <a:gdLst>
                <a:gd name="connsiteX0" fmla="*/ 1617 w 621692"/>
                <a:gd name="connsiteY0" fmla="*/ 9666 h 239203"/>
                <a:gd name="connsiteX1" fmla="*/ 619599 w 621692"/>
                <a:gd name="connsiteY1" fmla="*/ 132601 h 239203"/>
                <a:gd name="connsiteX2" fmla="*/ 515840 w 621692"/>
                <a:gd name="connsiteY2" fmla="*/ 239028 h 239203"/>
                <a:gd name="connsiteX3" fmla="*/ 1617 w 621692"/>
                <a:gd name="connsiteY3" fmla="*/ 9666 h 23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692" h="239203">
                  <a:moveTo>
                    <a:pt x="1617" y="9666"/>
                  </a:moveTo>
                  <a:cubicBezTo>
                    <a:pt x="28858" y="-35800"/>
                    <a:pt x="605756" y="91644"/>
                    <a:pt x="619599" y="132601"/>
                  </a:cubicBezTo>
                  <a:cubicBezTo>
                    <a:pt x="633442" y="173559"/>
                    <a:pt x="576355" y="232423"/>
                    <a:pt x="515840" y="239028"/>
                  </a:cubicBezTo>
                  <a:cubicBezTo>
                    <a:pt x="455325" y="245632"/>
                    <a:pt x="-31530" y="64974"/>
                    <a:pt x="1617" y="9666"/>
                  </a:cubicBezTo>
                  <a:close/>
                </a:path>
              </a:pathLst>
            </a:custGeom>
            <a:solidFill>
              <a:srgbClr val="FF97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1EF88067-1AF0-B5AF-758C-895FDB190D29}"/>
                </a:ext>
              </a:extLst>
            </p:cNvPr>
            <p:cNvSpPr/>
            <p:nvPr/>
          </p:nvSpPr>
          <p:spPr>
            <a:xfrm>
              <a:off x="8485885" y="2856420"/>
              <a:ext cx="516318" cy="191755"/>
            </a:xfrm>
            <a:custGeom>
              <a:avLst/>
              <a:gdLst>
                <a:gd name="connsiteX0" fmla="*/ 64 w 516318"/>
                <a:gd name="connsiteY0" fmla="*/ 0 h 191755"/>
                <a:gd name="connsiteX1" fmla="*/ 490410 w 516318"/>
                <a:gd name="connsiteY1" fmla="*/ 191580 h 191755"/>
                <a:gd name="connsiteX2" fmla="*/ 516319 w 516318"/>
                <a:gd name="connsiteY2" fmla="*/ 185611 h 191755"/>
                <a:gd name="connsiteX3" fmla="*/ 349441 w 516318"/>
                <a:gd name="connsiteY3" fmla="*/ 127318 h 191755"/>
                <a:gd name="connsiteX4" fmla="*/ 0 w 516318"/>
                <a:gd name="connsiteY4" fmla="*/ 0 h 19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318" h="191755">
                  <a:moveTo>
                    <a:pt x="64" y="0"/>
                  </a:moveTo>
                  <a:cubicBezTo>
                    <a:pt x="97028" y="73787"/>
                    <a:pt x="440245" y="197041"/>
                    <a:pt x="490410" y="191580"/>
                  </a:cubicBezTo>
                  <a:cubicBezTo>
                    <a:pt x="492189" y="191389"/>
                    <a:pt x="503428" y="189357"/>
                    <a:pt x="516319" y="185611"/>
                  </a:cubicBezTo>
                  <a:cubicBezTo>
                    <a:pt x="465772" y="154877"/>
                    <a:pt x="457708" y="167958"/>
                    <a:pt x="349441" y="127318"/>
                  </a:cubicBezTo>
                  <a:cubicBezTo>
                    <a:pt x="263652" y="95123"/>
                    <a:pt x="57086" y="12002"/>
                    <a:pt x="0" y="0"/>
                  </a:cubicBezTo>
                  <a:close/>
                </a:path>
              </a:pathLst>
            </a:custGeom>
            <a:solidFill>
              <a:srgbClr val="FF7F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87E703DA-0F51-551B-D111-0F1FA8873661}"/>
              </a:ext>
            </a:extLst>
          </p:cNvPr>
          <p:cNvSpPr/>
          <p:nvPr/>
        </p:nvSpPr>
        <p:spPr>
          <a:xfrm>
            <a:off x="8694245" y="3158417"/>
            <a:ext cx="834050" cy="371212"/>
          </a:xfrm>
          <a:custGeom>
            <a:avLst/>
            <a:gdLst>
              <a:gd name="connsiteX0" fmla="*/ 87805 w 834050"/>
              <a:gd name="connsiteY0" fmla="*/ 390 h 371212"/>
              <a:gd name="connsiteX1" fmla="*/ 12176 w 834050"/>
              <a:gd name="connsiteY1" fmla="*/ 136979 h 371212"/>
              <a:gd name="connsiteX2" fmla="*/ 9509 w 834050"/>
              <a:gd name="connsiteY2" fmla="*/ 231340 h 371212"/>
              <a:gd name="connsiteX3" fmla="*/ 780717 w 834050"/>
              <a:gd name="connsiteY3" fmla="*/ 299856 h 371212"/>
              <a:gd name="connsiteX4" fmla="*/ 718169 w 834050"/>
              <a:gd name="connsiteY4" fmla="*/ 83829 h 371212"/>
              <a:gd name="connsiteX5" fmla="*/ 652383 w 834050"/>
              <a:gd name="connsiteY5" fmla="*/ 153044 h 371212"/>
              <a:gd name="connsiteX6" fmla="*/ 163497 w 834050"/>
              <a:gd name="connsiteY6" fmla="*/ 103260 h 371212"/>
              <a:gd name="connsiteX7" fmla="*/ 122475 w 834050"/>
              <a:gd name="connsiteY7" fmla="*/ 62366 h 371212"/>
              <a:gd name="connsiteX8" fmla="*/ 87805 w 834050"/>
              <a:gd name="connsiteY8" fmla="*/ 454 h 371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050" h="371212">
                <a:moveTo>
                  <a:pt x="87805" y="390"/>
                </a:moveTo>
                <a:cubicBezTo>
                  <a:pt x="54975" y="-7103"/>
                  <a:pt x="6969" y="95259"/>
                  <a:pt x="12176" y="136979"/>
                </a:cubicBezTo>
                <a:cubicBezTo>
                  <a:pt x="15605" y="164538"/>
                  <a:pt x="-14812" y="199272"/>
                  <a:pt x="9509" y="231340"/>
                </a:cubicBezTo>
                <a:cubicBezTo>
                  <a:pt x="33830" y="263344"/>
                  <a:pt x="631237" y="481276"/>
                  <a:pt x="780717" y="299856"/>
                </a:cubicBezTo>
                <a:cubicBezTo>
                  <a:pt x="930132" y="118373"/>
                  <a:pt x="718169" y="83829"/>
                  <a:pt x="718169" y="83829"/>
                </a:cubicBezTo>
                <a:cubicBezTo>
                  <a:pt x="718169" y="83829"/>
                  <a:pt x="709978" y="125549"/>
                  <a:pt x="652383" y="153044"/>
                </a:cubicBezTo>
                <a:cubicBezTo>
                  <a:pt x="610918" y="172856"/>
                  <a:pt x="192580" y="109483"/>
                  <a:pt x="163497" y="103260"/>
                </a:cubicBezTo>
                <a:cubicBezTo>
                  <a:pt x="134413" y="97037"/>
                  <a:pt x="132064" y="81924"/>
                  <a:pt x="122475" y="62366"/>
                </a:cubicBezTo>
                <a:cubicBezTo>
                  <a:pt x="112887" y="42808"/>
                  <a:pt x="114665" y="6613"/>
                  <a:pt x="87805" y="454"/>
                </a:cubicBezTo>
                <a:close/>
              </a:path>
            </a:pathLst>
          </a:custGeom>
          <a:solidFill>
            <a:srgbClr val="D9340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3" name="Graphic 9">
            <a:extLst>
              <a:ext uri="{FF2B5EF4-FFF2-40B4-BE49-F238E27FC236}">
                <a16:creationId xmlns:a16="http://schemas.microsoft.com/office/drawing/2014/main" id="{E1E97400-02EF-D2DC-78E6-3AA781A1CA40}"/>
              </a:ext>
            </a:extLst>
          </p:cNvPr>
          <p:cNvGrpSpPr/>
          <p:nvPr/>
        </p:nvGrpSpPr>
        <p:grpSpPr>
          <a:xfrm>
            <a:off x="9165590" y="3284154"/>
            <a:ext cx="1090512" cy="337037"/>
            <a:chOff x="9165590" y="3284154"/>
            <a:chExt cx="1090512" cy="337037"/>
          </a:xfrm>
          <a:solidFill>
            <a:srgbClr val="D93400"/>
          </a:solidFill>
        </p:grpSpPr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274C45D-E947-F2CC-E741-C4111E7C57A6}"/>
                </a:ext>
              </a:extLst>
            </p:cNvPr>
            <p:cNvSpPr/>
            <p:nvPr/>
          </p:nvSpPr>
          <p:spPr>
            <a:xfrm>
              <a:off x="9165590" y="3324409"/>
              <a:ext cx="976224" cy="296782"/>
            </a:xfrm>
            <a:custGeom>
              <a:avLst/>
              <a:gdLst>
                <a:gd name="connsiteX0" fmla="*/ 0 w 976224"/>
                <a:gd name="connsiteY0" fmla="*/ 156343 h 296782"/>
                <a:gd name="connsiteX1" fmla="*/ 430657 w 976224"/>
                <a:gd name="connsiteY1" fmla="*/ 235147 h 296782"/>
                <a:gd name="connsiteX2" fmla="*/ 913955 w 976224"/>
                <a:gd name="connsiteY2" fmla="*/ 262833 h 296782"/>
                <a:gd name="connsiteX3" fmla="*/ 918273 w 976224"/>
                <a:gd name="connsiteY3" fmla="*/ 17723 h 296782"/>
                <a:gd name="connsiteX4" fmla="*/ 576326 w 976224"/>
                <a:gd name="connsiteY4" fmla="*/ 63760 h 296782"/>
                <a:gd name="connsiteX5" fmla="*/ 290640 w 976224"/>
                <a:gd name="connsiteY5" fmla="*/ 387 h 296782"/>
                <a:gd name="connsiteX6" fmla="*/ 0 w 976224"/>
                <a:gd name="connsiteY6" fmla="*/ 156343 h 2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224" h="296782">
                  <a:moveTo>
                    <a:pt x="0" y="156343"/>
                  </a:moveTo>
                  <a:cubicBezTo>
                    <a:pt x="99568" y="153422"/>
                    <a:pt x="301307" y="183331"/>
                    <a:pt x="430657" y="235147"/>
                  </a:cubicBezTo>
                  <a:cubicBezTo>
                    <a:pt x="611886" y="307727"/>
                    <a:pt x="797687" y="315220"/>
                    <a:pt x="913955" y="262833"/>
                  </a:cubicBezTo>
                  <a:cubicBezTo>
                    <a:pt x="1051496" y="200920"/>
                    <a:pt x="918273" y="17723"/>
                    <a:pt x="918273" y="17723"/>
                  </a:cubicBezTo>
                  <a:cubicBezTo>
                    <a:pt x="918273" y="17723"/>
                    <a:pt x="722376" y="117608"/>
                    <a:pt x="576326" y="63760"/>
                  </a:cubicBezTo>
                  <a:cubicBezTo>
                    <a:pt x="486346" y="30550"/>
                    <a:pt x="415163" y="-4058"/>
                    <a:pt x="290640" y="387"/>
                  </a:cubicBezTo>
                  <a:cubicBezTo>
                    <a:pt x="134620" y="5975"/>
                    <a:pt x="0" y="156343"/>
                    <a:pt x="0" y="15634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E34CF37-FBFD-ABE4-3B9D-00F581E1BAB3}"/>
                </a:ext>
              </a:extLst>
            </p:cNvPr>
            <p:cNvSpPr/>
            <p:nvPr/>
          </p:nvSpPr>
          <p:spPr>
            <a:xfrm>
              <a:off x="10065694" y="3284154"/>
              <a:ext cx="122039" cy="77221"/>
            </a:xfrm>
            <a:custGeom>
              <a:avLst/>
              <a:gdLst>
                <a:gd name="connsiteX0" fmla="*/ 60968 w 122039"/>
                <a:gd name="connsiteY0" fmla="*/ 37467 h 77221"/>
                <a:gd name="connsiteX1" fmla="*/ 388 w 122039"/>
                <a:gd name="connsiteY1" fmla="*/ 72519 h 77221"/>
                <a:gd name="connsiteX2" fmla="*/ 68587 w 122039"/>
                <a:gd name="connsiteY2" fmla="*/ 56199 h 77221"/>
                <a:gd name="connsiteX3" fmla="*/ 121547 w 122039"/>
                <a:gd name="connsiteY3" fmla="*/ 2351 h 77221"/>
                <a:gd name="connsiteX4" fmla="*/ 60968 w 122039"/>
                <a:gd name="connsiteY4" fmla="*/ 37403 h 7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9" h="77221">
                  <a:moveTo>
                    <a:pt x="60968" y="37467"/>
                  </a:moveTo>
                  <a:cubicBezTo>
                    <a:pt x="27503" y="56834"/>
                    <a:pt x="-3866" y="62168"/>
                    <a:pt x="388" y="72519"/>
                  </a:cubicBezTo>
                  <a:cubicBezTo>
                    <a:pt x="4580" y="82869"/>
                    <a:pt x="35124" y="75567"/>
                    <a:pt x="68587" y="56199"/>
                  </a:cubicBezTo>
                  <a:cubicBezTo>
                    <a:pt x="102052" y="36832"/>
                    <a:pt x="125801" y="12702"/>
                    <a:pt x="121547" y="2351"/>
                  </a:cubicBezTo>
                  <a:cubicBezTo>
                    <a:pt x="117292" y="-7999"/>
                    <a:pt x="94432" y="18036"/>
                    <a:pt x="60968" y="3740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C851449-2BD9-FA33-7F2B-7C4B402575E8}"/>
                </a:ext>
              </a:extLst>
            </p:cNvPr>
            <p:cNvSpPr/>
            <p:nvPr/>
          </p:nvSpPr>
          <p:spPr>
            <a:xfrm>
              <a:off x="10097746" y="3509969"/>
              <a:ext cx="120546" cy="61504"/>
            </a:xfrm>
            <a:custGeom>
              <a:avLst/>
              <a:gdLst>
                <a:gd name="connsiteX0" fmla="*/ 44030 w 120546"/>
                <a:gd name="connsiteY0" fmla="*/ 30028 h 61504"/>
                <a:gd name="connsiteX1" fmla="*/ 120293 w 120546"/>
                <a:gd name="connsiteY1" fmla="*/ 6406 h 61504"/>
                <a:gd name="connsiteX2" fmla="*/ 39458 w 120546"/>
                <a:gd name="connsiteY2" fmla="*/ 16757 h 61504"/>
                <a:gd name="connsiteX3" fmla="*/ 976 w 120546"/>
                <a:gd name="connsiteY3" fmla="*/ 56889 h 61504"/>
                <a:gd name="connsiteX4" fmla="*/ 44030 w 120546"/>
                <a:gd name="connsiteY4" fmla="*/ 30091 h 6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61504">
                  <a:moveTo>
                    <a:pt x="44030" y="30028"/>
                  </a:moveTo>
                  <a:cubicBezTo>
                    <a:pt x="74192" y="4120"/>
                    <a:pt x="124548" y="16629"/>
                    <a:pt x="120293" y="6406"/>
                  </a:cubicBezTo>
                  <a:cubicBezTo>
                    <a:pt x="116038" y="-3817"/>
                    <a:pt x="73112" y="-2802"/>
                    <a:pt x="39458" y="16757"/>
                  </a:cubicBezTo>
                  <a:cubicBezTo>
                    <a:pt x="5802" y="36251"/>
                    <a:pt x="-3278" y="46602"/>
                    <a:pt x="976" y="56889"/>
                  </a:cubicBezTo>
                  <a:cubicBezTo>
                    <a:pt x="5231" y="67112"/>
                    <a:pt x="7835" y="61270"/>
                    <a:pt x="44030" y="30091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37171451-1B9A-5BD2-2CCF-5523DBD65F52}"/>
                </a:ext>
              </a:extLst>
            </p:cNvPr>
            <p:cNvSpPr/>
            <p:nvPr/>
          </p:nvSpPr>
          <p:spPr>
            <a:xfrm>
              <a:off x="10107292" y="3333374"/>
              <a:ext cx="124807" cy="69251"/>
            </a:xfrm>
            <a:custGeom>
              <a:avLst/>
              <a:gdLst>
                <a:gd name="connsiteX0" fmla="*/ 62359 w 124807"/>
                <a:gd name="connsiteY0" fmla="*/ 33840 h 69251"/>
                <a:gd name="connsiteX1" fmla="*/ 193 w 124807"/>
                <a:gd name="connsiteY1" fmla="*/ 66035 h 69251"/>
                <a:gd name="connsiteX2" fmla="*/ 67566 w 124807"/>
                <a:gd name="connsiteY2" fmla="*/ 48635 h 69251"/>
                <a:gd name="connsiteX3" fmla="*/ 124589 w 124807"/>
                <a:gd name="connsiteY3" fmla="*/ 1709 h 69251"/>
                <a:gd name="connsiteX4" fmla="*/ 62423 w 124807"/>
                <a:gd name="connsiteY4" fmla="*/ 33904 h 6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07" h="69251">
                  <a:moveTo>
                    <a:pt x="62359" y="33840"/>
                  </a:moveTo>
                  <a:cubicBezTo>
                    <a:pt x="28006" y="51620"/>
                    <a:pt x="-2728" y="57843"/>
                    <a:pt x="193" y="66035"/>
                  </a:cubicBezTo>
                  <a:cubicBezTo>
                    <a:pt x="3051" y="74163"/>
                    <a:pt x="33213" y="66352"/>
                    <a:pt x="67566" y="48635"/>
                  </a:cubicBezTo>
                  <a:cubicBezTo>
                    <a:pt x="101920" y="30856"/>
                    <a:pt x="127447" y="9837"/>
                    <a:pt x="124589" y="1709"/>
                  </a:cubicBezTo>
                  <a:cubicBezTo>
                    <a:pt x="121732" y="-6419"/>
                    <a:pt x="96713" y="16123"/>
                    <a:pt x="62423" y="33904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4437BF5A-EB02-B522-BCBA-5E5A300F7EE6}"/>
                </a:ext>
              </a:extLst>
            </p:cNvPr>
            <p:cNvSpPr/>
            <p:nvPr/>
          </p:nvSpPr>
          <p:spPr>
            <a:xfrm>
              <a:off x="10111474" y="3478797"/>
              <a:ext cx="131348" cy="43110"/>
            </a:xfrm>
            <a:custGeom>
              <a:avLst/>
              <a:gdLst>
                <a:gd name="connsiteX0" fmla="*/ 65670 w 131348"/>
                <a:gd name="connsiteY0" fmla="*/ 22910 h 43110"/>
                <a:gd name="connsiteX1" fmla="*/ 131330 w 131348"/>
                <a:gd name="connsiteY1" fmla="*/ 6527 h 43110"/>
                <a:gd name="connsiteX2" fmla="*/ 79958 w 131348"/>
                <a:gd name="connsiteY2" fmla="*/ 6908 h 43110"/>
                <a:gd name="connsiteX3" fmla="*/ 11 w 131348"/>
                <a:gd name="connsiteY3" fmla="*/ 39293 h 43110"/>
                <a:gd name="connsiteX4" fmla="*/ 65670 w 131348"/>
                <a:gd name="connsiteY4" fmla="*/ 22910 h 4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48" h="43110">
                  <a:moveTo>
                    <a:pt x="65670" y="22910"/>
                  </a:moveTo>
                  <a:cubicBezTo>
                    <a:pt x="100659" y="7035"/>
                    <a:pt x="132219" y="15417"/>
                    <a:pt x="131330" y="6527"/>
                  </a:cubicBezTo>
                  <a:cubicBezTo>
                    <a:pt x="130441" y="-2363"/>
                    <a:pt x="116217" y="-2109"/>
                    <a:pt x="79958" y="6908"/>
                  </a:cubicBezTo>
                  <a:cubicBezTo>
                    <a:pt x="43699" y="15988"/>
                    <a:pt x="-814" y="30339"/>
                    <a:pt x="11" y="39293"/>
                  </a:cubicBezTo>
                  <a:cubicBezTo>
                    <a:pt x="900" y="48183"/>
                    <a:pt x="25538" y="41071"/>
                    <a:pt x="65670" y="22910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426B692-8903-BC27-0244-D3D935CBB11A}"/>
                </a:ext>
              </a:extLst>
            </p:cNvPr>
            <p:cNvSpPr/>
            <p:nvPr/>
          </p:nvSpPr>
          <p:spPr>
            <a:xfrm>
              <a:off x="10113849" y="3354353"/>
              <a:ext cx="125039" cy="70251"/>
            </a:xfrm>
            <a:custGeom>
              <a:avLst/>
              <a:gdLst>
                <a:gd name="connsiteX0" fmla="*/ 62469 w 125039"/>
                <a:gd name="connsiteY0" fmla="*/ 34641 h 70251"/>
                <a:gd name="connsiteX1" fmla="*/ 303 w 125039"/>
                <a:gd name="connsiteY1" fmla="*/ 66836 h 70251"/>
                <a:gd name="connsiteX2" fmla="*/ 67295 w 125039"/>
                <a:gd name="connsiteY2" fmla="*/ 43976 h 70251"/>
                <a:gd name="connsiteX3" fmla="*/ 124700 w 125039"/>
                <a:gd name="connsiteY3" fmla="*/ 2510 h 70251"/>
                <a:gd name="connsiteX4" fmla="*/ 62533 w 125039"/>
                <a:gd name="connsiteY4" fmla="*/ 34705 h 7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39" h="70251">
                  <a:moveTo>
                    <a:pt x="62469" y="34641"/>
                  </a:moveTo>
                  <a:cubicBezTo>
                    <a:pt x="28116" y="52421"/>
                    <a:pt x="-3444" y="56295"/>
                    <a:pt x="303" y="66836"/>
                  </a:cubicBezTo>
                  <a:cubicBezTo>
                    <a:pt x="4050" y="77377"/>
                    <a:pt x="32942" y="61756"/>
                    <a:pt x="67295" y="43976"/>
                  </a:cubicBezTo>
                  <a:cubicBezTo>
                    <a:pt x="101649" y="26196"/>
                    <a:pt x="128382" y="13051"/>
                    <a:pt x="124700" y="2510"/>
                  </a:cubicBezTo>
                  <a:cubicBezTo>
                    <a:pt x="120953" y="-8031"/>
                    <a:pt x="96823" y="16925"/>
                    <a:pt x="62533" y="34705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36EEC368-0F60-30B4-285F-65645E9EBFED}"/>
                </a:ext>
              </a:extLst>
            </p:cNvPr>
            <p:cNvSpPr/>
            <p:nvPr/>
          </p:nvSpPr>
          <p:spPr>
            <a:xfrm>
              <a:off x="10118529" y="3383835"/>
              <a:ext cx="127529" cy="68452"/>
            </a:xfrm>
            <a:custGeom>
              <a:avLst/>
              <a:gdLst>
                <a:gd name="connsiteX0" fmla="*/ 63759 w 127529"/>
                <a:gd name="connsiteY0" fmla="*/ 34687 h 68452"/>
                <a:gd name="connsiteX1" fmla="*/ 127259 w 127529"/>
                <a:gd name="connsiteY1" fmla="*/ 3445 h 68452"/>
                <a:gd name="connsiteX2" fmla="*/ 59060 w 127529"/>
                <a:gd name="connsiteY2" fmla="*/ 25416 h 68452"/>
                <a:gd name="connsiteX3" fmla="*/ 323 w 127529"/>
                <a:gd name="connsiteY3" fmla="*/ 65929 h 68452"/>
                <a:gd name="connsiteX4" fmla="*/ 63823 w 127529"/>
                <a:gd name="connsiteY4" fmla="*/ 34687 h 6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29" h="68452">
                  <a:moveTo>
                    <a:pt x="63759" y="34687"/>
                  </a:moveTo>
                  <a:cubicBezTo>
                    <a:pt x="98811" y="17415"/>
                    <a:pt x="130815" y="13923"/>
                    <a:pt x="127259" y="3445"/>
                  </a:cubicBezTo>
                  <a:cubicBezTo>
                    <a:pt x="123703" y="-7032"/>
                    <a:pt x="94112" y="8144"/>
                    <a:pt x="59060" y="25416"/>
                  </a:cubicBezTo>
                  <a:cubicBezTo>
                    <a:pt x="24008" y="42688"/>
                    <a:pt x="-3297" y="55451"/>
                    <a:pt x="323" y="65929"/>
                  </a:cubicBezTo>
                  <a:cubicBezTo>
                    <a:pt x="3878" y="76406"/>
                    <a:pt x="28770" y="51959"/>
                    <a:pt x="63823" y="3468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D9E6D00-D56E-2AC6-1BE5-4EC03B1420E8}"/>
                </a:ext>
              </a:extLst>
            </p:cNvPr>
            <p:cNvSpPr/>
            <p:nvPr/>
          </p:nvSpPr>
          <p:spPr>
            <a:xfrm>
              <a:off x="10126031" y="3436851"/>
              <a:ext cx="130071" cy="61702"/>
            </a:xfrm>
            <a:custGeom>
              <a:avLst/>
              <a:gdLst>
                <a:gd name="connsiteX0" fmla="*/ 62544 w 130071"/>
                <a:gd name="connsiteY0" fmla="*/ 22438 h 61702"/>
                <a:gd name="connsiteX1" fmla="*/ 377 w 130071"/>
                <a:gd name="connsiteY1" fmla="*/ 54633 h 61702"/>
                <a:gd name="connsiteX2" fmla="*/ 64893 w 130071"/>
                <a:gd name="connsiteY2" fmla="*/ 35519 h 61702"/>
                <a:gd name="connsiteX3" fmla="*/ 129790 w 130071"/>
                <a:gd name="connsiteY3" fmla="*/ 4087 h 61702"/>
                <a:gd name="connsiteX4" fmla="*/ 62544 w 130071"/>
                <a:gd name="connsiteY4" fmla="*/ 22502 h 6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71" h="61702">
                  <a:moveTo>
                    <a:pt x="62544" y="22438"/>
                  </a:moveTo>
                  <a:cubicBezTo>
                    <a:pt x="28190" y="40218"/>
                    <a:pt x="4759" y="36916"/>
                    <a:pt x="377" y="54633"/>
                  </a:cubicBezTo>
                  <a:cubicBezTo>
                    <a:pt x="-4004" y="72349"/>
                    <a:pt x="30540" y="53299"/>
                    <a:pt x="64893" y="35519"/>
                  </a:cubicBezTo>
                  <a:cubicBezTo>
                    <a:pt x="99247" y="17739"/>
                    <a:pt x="133537" y="14627"/>
                    <a:pt x="129790" y="4087"/>
                  </a:cubicBezTo>
                  <a:cubicBezTo>
                    <a:pt x="126044" y="-6455"/>
                    <a:pt x="96898" y="4721"/>
                    <a:pt x="62544" y="2250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B288BF8-450D-5259-467E-329BB7BEF9E5}"/>
                </a:ext>
              </a:extLst>
            </p:cNvPr>
            <p:cNvSpPr/>
            <p:nvPr/>
          </p:nvSpPr>
          <p:spPr>
            <a:xfrm>
              <a:off x="10114115" y="3407314"/>
              <a:ext cx="129871" cy="62462"/>
            </a:xfrm>
            <a:custGeom>
              <a:avLst/>
              <a:gdLst>
                <a:gd name="connsiteX0" fmla="*/ 67474 w 129871"/>
                <a:gd name="connsiteY0" fmla="*/ 39592 h 62462"/>
                <a:gd name="connsiteX1" fmla="*/ 129514 w 129871"/>
                <a:gd name="connsiteY1" fmla="*/ 7017 h 62462"/>
                <a:gd name="connsiteX2" fmla="*/ 65061 w 129871"/>
                <a:gd name="connsiteY2" fmla="*/ 26575 h 62462"/>
                <a:gd name="connsiteX3" fmla="*/ 291 w 129871"/>
                <a:gd name="connsiteY3" fmla="*/ 58451 h 62462"/>
                <a:gd name="connsiteX4" fmla="*/ 67474 w 129871"/>
                <a:gd name="connsiteY4" fmla="*/ 39592 h 6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1" h="62462">
                  <a:moveTo>
                    <a:pt x="67474" y="39592"/>
                  </a:moveTo>
                  <a:cubicBezTo>
                    <a:pt x="101764" y="21558"/>
                    <a:pt x="125259" y="24733"/>
                    <a:pt x="129514" y="7017"/>
                  </a:cubicBezTo>
                  <a:cubicBezTo>
                    <a:pt x="133768" y="-10700"/>
                    <a:pt x="99351" y="8604"/>
                    <a:pt x="65061" y="26575"/>
                  </a:cubicBezTo>
                  <a:cubicBezTo>
                    <a:pt x="30771" y="44608"/>
                    <a:pt x="-3519" y="47974"/>
                    <a:pt x="291" y="58451"/>
                  </a:cubicBezTo>
                  <a:cubicBezTo>
                    <a:pt x="4101" y="68929"/>
                    <a:pt x="33184" y="57563"/>
                    <a:pt x="67474" y="39592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ECD2E49-51E4-EB09-7A65-9D65F0CF9824}"/>
                </a:ext>
              </a:extLst>
            </p:cNvPr>
            <p:cNvSpPr/>
            <p:nvPr/>
          </p:nvSpPr>
          <p:spPr>
            <a:xfrm>
              <a:off x="10086185" y="3318297"/>
              <a:ext cx="124318" cy="78212"/>
            </a:xfrm>
            <a:custGeom>
              <a:avLst/>
              <a:gdLst>
                <a:gd name="connsiteX0" fmla="*/ 58511 w 124318"/>
                <a:gd name="connsiteY0" fmla="*/ 31201 h 78212"/>
                <a:gd name="connsiteX1" fmla="*/ 91 w 124318"/>
                <a:gd name="connsiteY1" fmla="*/ 71968 h 78212"/>
                <a:gd name="connsiteX2" fmla="*/ 62575 w 124318"/>
                <a:gd name="connsiteY2" fmla="*/ 43456 h 78212"/>
                <a:gd name="connsiteX3" fmla="*/ 123789 w 124318"/>
                <a:gd name="connsiteY3" fmla="*/ 2943 h 78212"/>
                <a:gd name="connsiteX4" fmla="*/ 58447 w 124318"/>
                <a:gd name="connsiteY4" fmla="*/ 31137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18" h="78212">
                  <a:moveTo>
                    <a:pt x="58511" y="31201"/>
                  </a:moveTo>
                  <a:cubicBezTo>
                    <a:pt x="26253" y="53743"/>
                    <a:pt x="2123" y="54124"/>
                    <a:pt x="91" y="71968"/>
                  </a:cubicBezTo>
                  <a:cubicBezTo>
                    <a:pt x="-1941" y="89811"/>
                    <a:pt x="30317" y="65999"/>
                    <a:pt x="62575" y="43456"/>
                  </a:cubicBezTo>
                  <a:cubicBezTo>
                    <a:pt x="94834" y="20914"/>
                    <a:pt x="128996" y="12595"/>
                    <a:pt x="123789" y="2943"/>
                  </a:cubicBezTo>
                  <a:cubicBezTo>
                    <a:pt x="118582" y="-6709"/>
                    <a:pt x="90706" y="8595"/>
                    <a:pt x="58447" y="31137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4" name="Graphic 9">
            <a:extLst>
              <a:ext uri="{FF2B5EF4-FFF2-40B4-BE49-F238E27FC236}">
                <a16:creationId xmlns:a16="http://schemas.microsoft.com/office/drawing/2014/main" id="{258F0041-88C6-1680-00FF-364796E25C17}"/>
              </a:ext>
            </a:extLst>
          </p:cNvPr>
          <p:cNvGrpSpPr/>
          <p:nvPr/>
        </p:nvGrpSpPr>
        <p:grpSpPr>
          <a:xfrm>
            <a:off x="8802480" y="1811210"/>
            <a:ext cx="793647" cy="904552"/>
            <a:chOff x="8802480" y="1811210"/>
            <a:chExt cx="793647" cy="904552"/>
          </a:xfrm>
        </p:grpSpPr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EE417CE-F856-A9CD-CF16-B5549EEDAB09}"/>
                </a:ext>
              </a:extLst>
            </p:cNvPr>
            <p:cNvSpPr/>
            <p:nvPr/>
          </p:nvSpPr>
          <p:spPr>
            <a:xfrm>
              <a:off x="8896700" y="1997263"/>
              <a:ext cx="633417" cy="542875"/>
            </a:xfrm>
            <a:custGeom>
              <a:avLst/>
              <a:gdLst>
                <a:gd name="connsiteX0" fmla="*/ 408462 w 633417"/>
                <a:gd name="connsiteY0" fmla="*/ 6923 h 542875"/>
                <a:gd name="connsiteX1" fmla="*/ 620425 w 633417"/>
                <a:gd name="connsiteY1" fmla="*/ 482983 h 542875"/>
                <a:gd name="connsiteX2" fmla="*/ 3268 w 633417"/>
                <a:gd name="connsiteY2" fmla="*/ 402338 h 542875"/>
                <a:gd name="connsiteX3" fmla="*/ 408462 w 633417"/>
                <a:gd name="connsiteY3" fmla="*/ 6923 h 5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417" h="542875">
                  <a:moveTo>
                    <a:pt x="408462" y="6923"/>
                  </a:moveTo>
                  <a:cubicBezTo>
                    <a:pt x="608931" y="52516"/>
                    <a:pt x="661510" y="337504"/>
                    <a:pt x="620425" y="482983"/>
                  </a:cubicBezTo>
                  <a:cubicBezTo>
                    <a:pt x="579277" y="628461"/>
                    <a:pt x="31399" y="471934"/>
                    <a:pt x="3268" y="402338"/>
                  </a:cubicBezTo>
                  <a:cubicBezTo>
                    <a:pt x="-24862" y="332742"/>
                    <a:pt x="130142" y="-56323"/>
                    <a:pt x="408462" y="6923"/>
                  </a:cubicBezTo>
                  <a:close/>
                </a:path>
              </a:pathLst>
            </a:custGeom>
            <a:solidFill>
              <a:srgbClr val="D93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C869B2FD-652E-27EA-D32F-B8420915D033}"/>
                </a:ext>
              </a:extLst>
            </p:cNvPr>
            <p:cNvSpPr/>
            <p:nvPr/>
          </p:nvSpPr>
          <p:spPr>
            <a:xfrm>
              <a:off x="9242488" y="1811210"/>
              <a:ext cx="230631" cy="230631"/>
            </a:xfrm>
            <a:custGeom>
              <a:avLst/>
              <a:gdLst>
                <a:gd name="connsiteX0" fmla="*/ 230632 w 230631"/>
                <a:gd name="connsiteY0" fmla="*/ 115316 h 230631"/>
                <a:gd name="connsiteX1" fmla="*/ 115316 w 230631"/>
                <a:gd name="connsiteY1" fmla="*/ 230632 h 230631"/>
                <a:gd name="connsiteX2" fmla="*/ 0 w 230631"/>
                <a:gd name="connsiteY2" fmla="*/ 115316 h 230631"/>
                <a:gd name="connsiteX3" fmla="*/ 66802 w 230631"/>
                <a:gd name="connsiteY3" fmla="*/ 10668 h 230631"/>
                <a:gd name="connsiteX4" fmla="*/ 86360 w 230631"/>
                <a:gd name="connsiteY4" fmla="*/ 20955 h 230631"/>
                <a:gd name="connsiteX5" fmla="*/ 115316 w 230631"/>
                <a:gd name="connsiteY5" fmla="*/ 0 h 230631"/>
                <a:gd name="connsiteX6" fmla="*/ 143701 w 230631"/>
                <a:gd name="connsiteY6" fmla="*/ 28448 h 230631"/>
                <a:gd name="connsiteX7" fmla="*/ 176530 w 230631"/>
                <a:gd name="connsiteY7" fmla="*/ 23114 h 230631"/>
                <a:gd name="connsiteX8" fmla="*/ 191960 w 230631"/>
                <a:gd name="connsiteY8" fmla="*/ 66421 h 230631"/>
                <a:gd name="connsiteX9" fmla="*/ 221679 w 230631"/>
                <a:gd name="connsiteY9" fmla="*/ 70739 h 230631"/>
                <a:gd name="connsiteX10" fmla="*/ 230632 w 230631"/>
                <a:gd name="connsiteY10" fmla="*/ 115316 h 23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631" h="230631">
                  <a:moveTo>
                    <a:pt x="230632" y="115316"/>
                  </a:moveTo>
                  <a:cubicBezTo>
                    <a:pt x="230632" y="179007"/>
                    <a:pt x="179006" y="230632"/>
                    <a:pt x="115316" y="230632"/>
                  </a:cubicBezTo>
                  <a:cubicBezTo>
                    <a:pt x="51626" y="230632"/>
                    <a:pt x="0" y="179007"/>
                    <a:pt x="0" y="115316"/>
                  </a:cubicBezTo>
                  <a:cubicBezTo>
                    <a:pt x="0" y="68961"/>
                    <a:pt x="27368" y="28956"/>
                    <a:pt x="66802" y="10668"/>
                  </a:cubicBezTo>
                  <a:cubicBezTo>
                    <a:pt x="74041" y="7302"/>
                    <a:pt x="78422" y="22796"/>
                    <a:pt x="86360" y="20955"/>
                  </a:cubicBezTo>
                  <a:cubicBezTo>
                    <a:pt x="94297" y="19113"/>
                    <a:pt x="106490" y="0"/>
                    <a:pt x="115316" y="0"/>
                  </a:cubicBezTo>
                  <a:cubicBezTo>
                    <a:pt x="126492" y="0"/>
                    <a:pt x="133477" y="25463"/>
                    <a:pt x="143701" y="28448"/>
                  </a:cubicBezTo>
                  <a:cubicBezTo>
                    <a:pt x="157226" y="32385"/>
                    <a:pt x="165544" y="14859"/>
                    <a:pt x="176530" y="23114"/>
                  </a:cubicBezTo>
                  <a:cubicBezTo>
                    <a:pt x="184721" y="29273"/>
                    <a:pt x="185674" y="58293"/>
                    <a:pt x="191960" y="66421"/>
                  </a:cubicBezTo>
                  <a:cubicBezTo>
                    <a:pt x="198120" y="74358"/>
                    <a:pt x="217742" y="61341"/>
                    <a:pt x="221679" y="70739"/>
                  </a:cubicBezTo>
                  <a:cubicBezTo>
                    <a:pt x="227457" y="84455"/>
                    <a:pt x="230632" y="99504"/>
                    <a:pt x="230632" y="1153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982D388D-285D-7AEA-DDFE-36A27145535B}"/>
                </a:ext>
              </a:extLst>
            </p:cNvPr>
            <p:cNvSpPr/>
            <p:nvPr/>
          </p:nvSpPr>
          <p:spPr>
            <a:xfrm>
              <a:off x="8802480" y="2381899"/>
              <a:ext cx="793647" cy="333864"/>
            </a:xfrm>
            <a:custGeom>
              <a:avLst/>
              <a:gdLst>
                <a:gd name="connsiteX0" fmla="*/ 70565 w 793647"/>
                <a:gd name="connsiteY0" fmla="*/ 303 h 333864"/>
                <a:gd name="connsiteX1" fmla="*/ 342917 w 793647"/>
                <a:gd name="connsiteY1" fmla="*/ 98347 h 333864"/>
                <a:gd name="connsiteX2" fmla="*/ 714583 w 793647"/>
                <a:gd name="connsiteY2" fmla="*/ 98347 h 333864"/>
                <a:gd name="connsiteX3" fmla="*/ 682960 w 793647"/>
                <a:gd name="connsiteY3" fmla="*/ 322947 h 333864"/>
                <a:gd name="connsiteX4" fmla="*/ 18686 w 793647"/>
                <a:gd name="connsiteY4" fmla="*/ 209091 h 333864"/>
                <a:gd name="connsiteX5" fmla="*/ 70502 w 793647"/>
                <a:gd name="connsiteY5" fmla="*/ 303 h 33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3647" h="333864">
                  <a:moveTo>
                    <a:pt x="70565" y="303"/>
                  </a:moveTo>
                  <a:cubicBezTo>
                    <a:pt x="106062" y="-5221"/>
                    <a:pt x="202836" y="66153"/>
                    <a:pt x="342917" y="98347"/>
                  </a:cubicBezTo>
                  <a:cubicBezTo>
                    <a:pt x="472584" y="128129"/>
                    <a:pt x="644669" y="119620"/>
                    <a:pt x="714583" y="98347"/>
                  </a:cubicBezTo>
                  <a:cubicBezTo>
                    <a:pt x="860061" y="54088"/>
                    <a:pt x="777828" y="292911"/>
                    <a:pt x="682960" y="322947"/>
                  </a:cubicBezTo>
                  <a:cubicBezTo>
                    <a:pt x="588090" y="352982"/>
                    <a:pt x="64533" y="322947"/>
                    <a:pt x="18686" y="209091"/>
                  </a:cubicBezTo>
                  <a:cubicBezTo>
                    <a:pt x="-27161" y="95236"/>
                    <a:pt x="19575" y="8241"/>
                    <a:pt x="70502" y="3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B13561C5-8BE3-4490-E966-C321BD40D732}"/>
              </a:ext>
            </a:extLst>
          </p:cNvPr>
          <p:cNvSpPr txBox="1"/>
          <p:nvPr/>
        </p:nvSpPr>
        <p:spPr>
          <a:xfrm>
            <a:off x="1370167" y="967345"/>
            <a:ext cx="4999252" cy="32330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2000"/>
              </a:lnSpc>
            </a:pPr>
            <a:r>
              <a:rPr lang="en-US" sz="13800" b="1" dirty="0">
                <a:solidFill>
                  <a:schemeClr val="bg1"/>
                </a:solidFill>
                <a:latin typeface="Rastanty Cortez" panose="02000506000000020003" pitchFamily="2" charset="0"/>
              </a:rPr>
              <a:t>Happy</a:t>
            </a:r>
          </a:p>
          <a:p>
            <a:pPr>
              <a:lnSpc>
                <a:spcPts val="12000"/>
              </a:lnSpc>
            </a:pPr>
            <a:r>
              <a:rPr lang="en-US" sz="13800" b="1" dirty="0">
                <a:solidFill>
                  <a:schemeClr val="bg1"/>
                </a:solidFill>
                <a:latin typeface="Rastanty Cortez" panose="02000506000000020003" pitchFamily="2" charset="0"/>
              </a:rPr>
              <a:t>Holidays</a:t>
            </a:r>
          </a:p>
        </p:txBody>
      </p:sp>
      <p:grpSp>
        <p:nvGrpSpPr>
          <p:cNvPr id="3" name="Graphic 2">
            <a:extLst>
              <a:ext uri="{FF2B5EF4-FFF2-40B4-BE49-F238E27FC236}">
                <a16:creationId xmlns:a16="http://schemas.microsoft.com/office/drawing/2014/main" id="{D9892D23-1239-5ED2-5960-5D56636D24F1}"/>
              </a:ext>
            </a:extLst>
          </p:cNvPr>
          <p:cNvGrpSpPr/>
          <p:nvPr/>
        </p:nvGrpSpPr>
        <p:grpSpPr>
          <a:xfrm>
            <a:off x="12911041" y="490928"/>
            <a:ext cx="4477710" cy="4535632"/>
            <a:chOff x="7555004" y="497885"/>
            <a:chExt cx="4477710" cy="4535632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A0760CDA-E087-E31F-AEE5-98B241EF64A8}"/>
                </a:ext>
              </a:extLst>
            </p:cNvPr>
            <p:cNvSpPr/>
            <p:nvPr/>
          </p:nvSpPr>
          <p:spPr>
            <a:xfrm>
              <a:off x="7555004" y="497885"/>
              <a:ext cx="4477710" cy="4535632"/>
            </a:xfrm>
            <a:custGeom>
              <a:avLst/>
              <a:gdLst>
                <a:gd name="connsiteX0" fmla="*/ 181074 w 4477710"/>
                <a:gd name="connsiteY0" fmla="*/ 2324562 h 4535632"/>
                <a:gd name="connsiteX1" fmla="*/ 102778 w 4477710"/>
                <a:gd name="connsiteY1" fmla="*/ 2246584 h 4535632"/>
                <a:gd name="connsiteX2" fmla="*/ 41120 w 4477710"/>
                <a:gd name="connsiteY2" fmla="*/ 2211024 h 4535632"/>
                <a:gd name="connsiteX3" fmla="*/ 41120 w 4477710"/>
                <a:gd name="connsiteY3" fmla="*/ 2237123 h 4535632"/>
                <a:gd name="connsiteX4" fmla="*/ 185836 w 4477710"/>
                <a:gd name="connsiteY4" fmla="*/ 2426861 h 4535632"/>
                <a:gd name="connsiteX5" fmla="*/ 247495 w 4477710"/>
                <a:gd name="connsiteY5" fmla="*/ 2584468 h 4535632"/>
                <a:gd name="connsiteX6" fmla="*/ 311566 w 4477710"/>
                <a:gd name="connsiteY6" fmla="*/ 2656985 h 4535632"/>
                <a:gd name="connsiteX7" fmla="*/ 420659 w 4477710"/>
                <a:gd name="connsiteY7" fmla="*/ 2694958 h 4535632"/>
                <a:gd name="connsiteX8" fmla="*/ 344777 w 4477710"/>
                <a:gd name="connsiteY8" fmla="*/ 2759029 h 4535632"/>
                <a:gd name="connsiteX9" fmla="*/ 228572 w 4477710"/>
                <a:gd name="connsiteY9" fmla="*/ 2785128 h 4535632"/>
                <a:gd name="connsiteX10" fmla="*/ 128940 w 4477710"/>
                <a:gd name="connsiteY10" fmla="*/ 2799352 h 4535632"/>
                <a:gd name="connsiteX11" fmla="*/ 64869 w 4477710"/>
                <a:gd name="connsiteY11" fmla="*/ 2813576 h 4535632"/>
                <a:gd name="connsiteX12" fmla="*/ 79093 w 4477710"/>
                <a:gd name="connsiteY12" fmla="*/ 2844437 h 4535632"/>
                <a:gd name="connsiteX13" fmla="*/ 138084 w 4477710"/>
                <a:gd name="connsiteY13" fmla="*/ 2838785 h 4535632"/>
                <a:gd name="connsiteX14" fmla="*/ 241272 w 4477710"/>
                <a:gd name="connsiteY14" fmla="*/ 2828117 h 4535632"/>
                <a:gd name="connsiteX15" fmla="*/ 361350 w 4477710"/>
                <a:gd name="connsiteY15" fmla="*/ 2797891 h 4535632"/>
                <a:gd name="connsiteX16" fmla="*/ 437868 w 4477710"/>
                <a:gd name="connsiteY16" fmla="*/ 2752552 h 4535632"/>
                <a:gd name="connsiteX17" fmla="*/ 536927 w 4477710"/>
                <a:gd name="connsiteY17" fmla="*/ 2725882 h 4535632"/>
                <a:gd name="connsiteX18" fmla="*/ 681644 w 4477710"/>
                <a:gd name="connsiteY18" fmla="*/ 2680480 h 4535632"/>
                <a:gd name="connsiteX19" fmla="*/ 812073 w 4477710"/>
                <a:gd name="connsiteY19" fmla="*/ 2678067 h 4535632"/>
                <a:gd name="connsiteX20" fmla="*/ 937803 w 4477710"/>
                <a:gd name="connsiteY20" fmla="*/ 2604915 h 4535632"/>
                <a:gd name="connsiteX21" fmla="*/ 1018448 w 4477710"/>
                <a:gd name="connsiteY21" fmla="*/ 2548019 h 4535632"/>
                <a:gd name="connsiteX22" fmla="*/ 1051659 w 4477710"/>
                <a:gd name="connsiteY22" fmla="*/ 2488710 h 4535632"/>
                <a:gd name="connsiteX23" fmla="*/ 1158402 w 4477710"/>
                <a:gd name="connsiteY23" fmla="*/ 2441275 h 4535632"/>
                <a:gd name="connsiteX24" fmla="*/ 1262796 w 4477710"/>
                <a:gd name="connsiteY24" fmla="*/ 2403302 h 4535632"/>
                <a:gd name="connsiteX25" fmla="*/ 1364777 w 4477710"/>
                <a:gd name="connsiteY25" fmla="*/ 2405652 h 4535632"/>
                <a:gd name="connsiteX26" fmla="*/ 1433548 w 4477710"/>
                <a:gd name="connsiteY26" fmla="*/ 2453086 h 4535632"/>
                <a:gd name="connsiteX27" fmla="*/ 1518955 w 4477710"/>
                <a:gd name="connsiteY27" fmla="*/ 2517158 h 4535632"/>
                <a:gd name="connsiteX28" fmla="*/ 1606712 w 4477710"/>
                <a:gd name="connsiteY28" fmla="*/ 2602565 h 4535632"/>
                <a:gd name="connsiteX29" fmla="*/ 1685008 w 4477710"/>
                <a:gd name="connsiteY29" fmla="*/ 2626314 h 4535632"/>
                <a:gd name="connsiteX30" fmla="*/ 1765652 w 4477710"/>
                <a:gd name="connsiteY30" fmla="*/ 2752044 h 4535632"/>
                <a:gd name="connsiteX31" fmla="*/ 1808325 w 4477710"/>
                <a:gd name="connsiteY31" fmla="*/ 2832689 h 4535632"/>
                <a:gd name="connsiteX32" fmla="*/ 2038385 w 4477710"/>
                <a:gd name="connsiteY32" fmla="*/ 3176605 h 4535632"/>
                <a:gd name="connsiteX33" fmla="*/ 2138017 w 4477710"/>
                <a:gd name="connsiteY33" fmla="*/ 3276237 h 4535632"/>
                <a:gd name="connsiteX34" fmla="*/ 2228123 w 4477710"/>
                <a:gd name="connsiteY34" fmla="*/ 3458863 h 4535632"/>
                <a:gd name="connsiteX35" fmla="*/ 2258984 w 4477710"/>
                <a:gd name="connsiteY35" fmla="*/ 3520521 h 4535632"/>
                <a:gd name="connsiteX36" fmla="*/ 2263747 w 4477710"/>
                <a:gd name="connsiteY36" fmla="*/ 3717371 h 4535632"/>
                <a:gd name="connsiteX37" fmla="*/ 2280320 w 4477710"/>
                <a:gd name="connsiteY37" fmla="*/ 3869200 h 4535632"/>
                <a:gd name="connsiteX38" fmla="*/ 2228123 w 4477710"/>
                <a:gd name="connsiteY38" fmla="*/ 4267662 h 4535632"/>
                <a:gd name="connsiteX39" fmla="*/ 2109505 w 4477710"/>
                <a:gd name="connsiteY39" fmla="*/ 4284236 h 4535632"/>
                <a:gd name="connsiteX40" fmla="*/ 1964789 w 4477710"/>
                <a:gd name="connsiteY40" fmla="*/ 4284236 h 4535632"/>
                <a:gd name="connsiteX41" fmla="*/ 1872269 w 4477710"/>
                <a:gd name="connsiteY41" fmla="*/ 4350657 h 4535632"/>
                <a:gd name="connsiteX42" fmla="*/ 1689643 w 4477710"/>
                <a:gd name="connsiteY42" fmla="*/ 4334083 h 4535632"/>
                <a:gd name="connsiteX43" fmla="*/ 1590012 w 4477710"/>
                <a:gd name="connsiteY43" fmla="*/ 4388630 h 4535632"/>
                <a:gd name="connsiteX44" fmla="*/ 1518828 w 4477710"/>
                <a:gd name="connsiteY44" fmla="*/ 4450288 h 4535632"/>
                <a:gd name="connsiteX45" fmla="*/ 1454757 w 4477710"/>
                <a:gd name="connsiteY45" fmla="*/ 4466862 h 4535632"/>
                <a:gd name="connsiteX46" fmla="*/ 3361852 w 4477710"/>
                <a:gd name="connsiteY46" fmla="*/ 4535632 h 4535632"/>
                <a:gd name="connsiteX47" fmla="*/ 3117568 w 4477710"/>
                <a:gd name="connsiteY47" fmla="*/ 4450225 h 4535632"/>
                <a:gd name="connsiteX48" fmla="*/ 2787876 w 4477710"/>
                <a:gd name="connsiteY48" fmla="*/ 4355356 h 4535632"/>
                <a:gd name="connsiteX49" fmla="*/ 2633698 w 4477710"/>
                <a:gd name="connsiteY49" fmla="*/ 3937907 h 4535632"/>
                <a:gd name="connsiteX50" fmla="*/ 2614711 w 4477710"/>
                <a:gd name="connsiteY50" fmla="*/ 3771854 h 4535632"/>
                <a:gd name="connsiteX51" fmla="*/ 2583851 w 4477710"/>
                <a:gd name="connsiteY51" fmla="*/ 3572591 h 4535632"/>
                <a:gd name="connsiteX52" fmla="*/ 2747489 w 4477710"/>
                <a:gd name="connsiteY52" fmla="*/ 3340118 h 4535632"/>
                <a:gd name="connsiteX53" fmla="*/ 2998950 w 4477710"/>
                <a:gd name="connsiteY53" fmla="*/ 3050748 h 4535632"/>
                <a:gd name="connsiteX54" fmla="*/ 3129379 w 4477710"/>
                <a:gd name="connsiteY54" fmla="*/ 3074497 h 4535632"/>
                <a:gd name="connsiteX55" fmla="*/ 3210024 w 4477710"/>
                <a:gd name="connsiteY55" fmla="*/ 3171779 h 4535632"/>
                <a:gd name="connsiteX56" fmla="*/ 3333341 w 4477710"/>
                <a:gd name="connsiteY56" fmla="*/ 3240550 h 4535632"/>
                <a:gd name="connsiteX57" fmla="*/ 3451959 w 4477710"/>
                <a:gd name="connsiteY57" fmla="*/ 3446925 h 4535632"/>
                <a:gd name="connsiteX58" fmla="*/ 3520729 w 4477710"/>
                <a:gd name="connsiteY58" fmla="*/ 3565543 h 4535632"/>
                <a:gd name="connsiteX59" fmla="*/ 3582388 w 4477710"/>
                <a:gd name="connsiteY59" fmla="*/ 3610628 h 4535632"/>
                <a:gd name="connsiteX60" fmla="*/ 3610836 w 4477710"/>
                <a:gd name="connsiteY60" fmla="*/ 3660412 h 4535632"/>
                <a:gd name="connsiteX61" fmla="*/ 3684369 w 4477710"/>
                <a:gd name="connsiteY61" fmla="*/ 3700734 h 4535632"/>
                <a:gd name="connsiteX62" fmla="*/ 3625060 w 4477710"/>
                <a:gd name="connsiteY62" fmla="*/ 3641425 h 4535632"/>
                <a:gd name="connsiteX63" fmla="*/ 3598961 w 4477710"/>
                <a:gd name="connsiteY63" fmla="*/ 3584529 h 4535632"/>
                <a:gd name="connsiteX64" fmla="*/ 3539652 w 4477710"/>
                <a:gd name="connsiteY64" fmla="*/ 3541857 h 4535632"/>
                <a:gd name="connsiteX65" fmla="*/ 3454245 w 4477710"/>
                <a:gd name="connsiteY65" fmla="*/ 3397141 h 4535632"/>
                <a:gd name="connsiteX66" fmla="*/ 3409160 w 4477710"/>
                <a:gd name="connsiteY66" fmla="*/ 3333069 h 4535632"/>
                <a:gd name="connsiteX67" fmla="*/ 3390173 w 4477710"/>
                <a:gd name="connsiteY67" fmla="*/ 3271411 h 4535632"/>
                <a:gd name="connsiteX68" fmla="*/ 3495710 w 4477710"/>
                <a:gd name="connsiteY68" fmla="*/ 3257631 h 4535632"/>
                <a:gd name="connsiteX69" fmla="*/ 3618456 w 4477710"/>
                <a:gd name="connsiteY69" fmla="*/ 3284301 h 4535632"/>
                <a:gd name="connsiteX70" fmla="*/ 3757839 w 4477710"/>
                <a:gd name="connsiteY70" fmla="*/ 3371042 h 4535632"/>
                <a:gd name="connsiteX71" fmla="*/ 3847945 w 4477710"/>
                <a:gd name="connsiteY71" fmla="*/ 3430161 h 4535632"/>
                <a:gd name="connsiteX72" fmla="*/ 3974246 w 4477710"/>
                <a:gd name="connsiteY72" fmla="*/ 3467499 h 4535632"/>
                <a:gd name="connsiteX73" fmla="*/ 4051907 w 4477710"/>
                <a:gd name="connsiteY73" fmla="*/ 3482485 h 4535632"/>
                <a:gd name="connsiteX74" fmla="*/ 4212626 w 4477710"/>
                <a:gd name="connsiteY74" fmla="*/ 3417715 h 4535632"/>
                <a:gd name="connsiteX75" fmla="*/ 4282920 w 4477710"/>
                <a:gd name="connsiteY75" fmla="*/ 3447052 h 4535632"/>
                <a:gd name="connsiteX76" fmla="*/ 4208498 w 4477710"/>
                <a:gd name="connsiteY76" fmla="*/ 3394728 h 4535632"/>
                <a:gd name="connsiteX77" fmla="*/ 4115978 w 4477710"/>
                <a:gd name="connsiteY77" fmla="*/ 3439813 h 4535632"/>
                <a:gd name="connsiteX78" fmla="*/ 4041239 w 4477710"/>
                <a:gd name="connsiteY78" fmla="*/ 3436257 h 4535632"/>
                <a:gd name="connsiteX79" fmla="*/ 4076799 w 4477710"/>
                <a:gd name="connsiteY79" fmla="*/ 3385266 h 4535632"/>
                <a:gd name="connsiteX80" fmla="*/ 4034127 w 4477710"/>
                <a:gd name="connsiteY80" fmla="*/ 3410158 h 4535632"/>
                <a:gd name="connsiteX81" fmla="*/ 4006822 w 4477710"/>
                <a:gd name="connsiteY81" fmla="*/ 3435050 h 4535632"/>
                <a:gd name="connsiteX82" fmla="*/ 3933733 w 4477710"/>
                <a:gd name="connsiteY82" fmla="*/ 3429335 h 4535632"/>
                <a:gd name="connsiteX83" fmla="*/ 3865661 w 4477710"/>
                <a:gd name="connsiteY83" fmla="*/ 3401713 h 4535632"/>
                <a:gd name="connsiteX84" fmla="*/ 3808765 w 4477710"/>
                <a:gd name="connsiteY84" fmla="*/ 3367931 h 4535632"/>
                <a:gd name="connsiteX85" fmla="*/ 3754219 w 4477710"/>
                <a:gd name="connsiteY85" fmla="*/ 3336689 h 4535632"/>
                <a:gd name="connsiteX86" fmla="*/ 3725771 w 4477710"/>
                <a:gd name="connsiteY86" fmla="*/ 3299922 h 4535632"/>
                <a:gd name="connsiteX87" fmla="*/ 3741202 w 4477710"/>
                <a:gd name="connsiteY87" fmla="*/ 3273824 h 4535632"/>
                <a:gd name="connsiteX88" fmla="*/ 3783873 w 4477710"/>
                <a:gd name="connsiteY88" fmla="*/ 3273824 h 4535632"/>
                <a:gd name="connsiteX89" fmla="*/ 3811178 w 4477710"/>
                <a:gd name="connsiteY89" fmla="*/ 3245376 h 4535632"/>
                <a:gd name="connsiteX90" fmla="*/ 3915572 w 4477710"/>
                <a:gd name="connsiteY90" fmla="*/ 3202704 h 4535632"/>
                <a:gd name="connsiteX91" fmla="*/ 3966563 w 4477710"/>
                <a:gd name="connsiteY91" fmla="*/ 3200354 h 4535632"/>
                <a:gd name="connsiteX92" fmla="*/ 4044858 w 4477710"/>
                <a:gd name="connsiteY92" fmla="*/ 3194449 h 4535632"/>
                <a:gd name="connsiteX93" fmla="*/ 4048415 w 4477710"/>
                <a:gd name="connsiteY93" fmla="*/ 3145808 h 4535632"/>
                <a:gd name="connsiteX94" fmla="*/ 4134964 w 4477710"/>
                <a:gd name="connsiteY94" fmla="*/ 3112597 h 4535632"/>
                <a:gd name="connsiteX95" fmla="*/ 4197830 w 4477710"/>
                <a:gd name="connsiteY95" fmla="*/ 3090055 h 4535632"/>
                <a:gd name="connsiteX96" fmla="*/ 4254726 w 4477710"/>
                <a:gd name="connsiteY96" fmla="*/ 3061607 h 4535632"/>
                <a:gd name="connsiteX97" fmla="*/ 4354357 w 4477710"/>
                <a:gd name="connsiteY97" fmla="*/ 3048589 h 4535632"/>
                <a:gd name="connsiteX98" fmla="*/ 4419001 w 4477710"/>
                <a:gd name="connsiteY98" fmla="*/ 3038937 h 4535632"/>
                <a:gd name="connsiteX99" fmla="*/ 4467895 w 4477710"/>
                <a:gd name="connsiteY99" fmla="*/ 3005155 h 4535632"/>
                <a:gd name="connsiteX100" fmla="*/ 4468213 w 4477710"/>
                <a:gd name="connsiteY100" fmla="*/ 2966801 h 4535632"/>
                <a:gd name="connsiteX101" fmla="*/ 4427890 w 4477710"/>
                <a:gd name="connsiteY101" fmla="*/ 3004774 h 4535632"/>
                <a:gd name="connsiteX102" fmla="*/ 4363819 w 4477710"/>
                <a:gd name="connsiteY102" fmla="*/ 3028523 h 4535632"/>
                <a:gd name="connsiteX103" fmla="*/ 4280825 w 4477710"/>
                <a:gd name="connsiteY103" fmla="*/ 3022618 h 4535632"/>
                <a:gd name="connsiteX104" fmla="*/ 4245265 w 4477710"/>
                <a:gd name="connsiteY104" fmla="*/ 3039191 h 4535632"/>
                <a:gd name="connsiteX105" fmla="*/ 4194274 w 4477710"/>
                <a:gd name="connsiteY105" fmla="*/ 3062940 h 4535632"/>
                <a:gd name="connsiteX106" fmla="*/ 4115978 w 4477710"/>
                <a:gd name="connsiteY106" fmla="*/ 3093801 h 4535632"/>
                <a:gd name="connsiteX107" fmla="*/ 4057876 w 4477710"/>
                <a:gd name="connsiteY107" fmla="*/ 3119900 h 4535632"/>
                <a:gd name="connsiteX108" fmla="*/ 4004536 w 4477710"/>
                <a:gd name="connsiteY108" fmla="*/ 3148348 h 4535632"/>
                <a:gd name="connsiteX109" fmla="*/ 3985550 w 4477710"/>
                <a:gd name="connsiteY109" fmla="*/ 3167334 h 4535632"/>
                <a:gd name="connsiteX110" fmla="*/ 3935765 w 4477710"/>
                <a:gd name="connsiteY110" fmla="*/ 3164985 h 4535632"/>
                <a:gd name="connsiteX111" fmla="*/ 3863439 w 4477710"/>
                <a:gd name="connsiteY111" fmla="*/ 3182765 h 4535632"/>
                <a:gd name="connsiteX112" fmla="*/ 3799367 w 4477710"/>
                <a:gd name="connsiteY112" fmla="*/ 3196989 h 4535632"/>
                <a:gd name="connsiteX113" fmla="*/ 3717516 w 4477710"/>
                <a:gd name="connsiteY113" fmla="*/ 3233755 h 4535632"/>
                <a:gd name="connsiteX114" fmla="*/ 3606010 w 4477710"/>
                <a:gd name="connsiteY114" fmla="*/ 3232549 h 4535632"/>
                <a:gd name="connsiteX115" fmla="*/ 3507585 w 4477710"/>
                <a:gd name="connsiteY115" fmla="*/ 3193433 h 4535632"/>
                <a:gd name="connsiteX116" fmla="*/ 3582325 w 4477710"/>
                <a:gd name="connsiteY116" fmla="*/ 3156666 h 4535632"/>
                <a:gd name="connsiteX117" fmla="*/ 3646396 w 4477710"/>
                <a:gd name="connsiteY117" fmla="*/ 3125805 h 4535632"/>
                <a:gd name="connsiteX118" fmla="*/ 3723485 w 4477710"/>
                <a:gd name="connsiteY118" fmla="*/ 3111581 h 4535632"/>
                <a:gd name="connsiteX119" fmla="*/ 3787556 w 4477710"/>
                <a:gd name="connsiteY119" fmla="*/ 3106819 h 4535632"/>
                <a:gd name="connsiteX120" fmla="*/ 3955958 w 4477710"/>
                <a:gd name="connsiteY120" fmla="*/ 2996519 h 4535632"/>
                <a:gd name="connsiteX121" fmla="*/ 3989169 w 4477710"/>
                <a:gd name="connsiteY121" fmla="*/ 2971627 h 4535632"/>
                <a:gd name="connsiteX122" fmla="*/ 4012918 w 4477710"/>
                <a:gd name="connsiteY122" fmla="*/ 2912318 h 4535632"/>
                <a:gd name="connsiteX123" fmla="*/ 3991582 w 4477710"/>
                <a:gd name="connsiteY123" fmla="*/ 2928892 h 4535632"/>
                <a:gd name="connsiteX124" fmla="*/ 3922811 w 4477710"/>
                <a:gd name="connsiteY124" fmla="*/ 2994106 h 4535632"/>
                <a:gd name="connsiteX125" fmla="*/ 3850485 w 4477710"/>
                <a:gd name="connsiteY125" fmla="*/ 3051002 h 4535632"/>
                <a:gd name="connsiteX126" fmla="*/ 3785270 w 4477710"/>
                <a:gd name="connsiteY126" fmla="*/ 3091325 h 4535632"/>
                <a:gd name="connsiteX127" fmla="*/ 3705832 w 4477710"/>
                <a:gd name="connsiteY127" fmla="*/ 3085419 h 4535632"/>
                <a:gd name="connsiteX128" fmla="*/ 3648936 w 4477710"/>
                <a:gd name="connsiteY128" fmla="*/ 3090182 h 4535632"/>
                <a:gd name="connsiteX129" fmla="*/ 3561179 w 4477710"/>
                <a:gd name="connsiteY129" fmla="*/ 3135267 h 4535632"/>
                <a:gd name="connsiteX130" fmla="*/ 3486440 w 4477710"/>
                <a:gd name="connsiteY130" fmla="*/ 3166128 h 4535632"/>
                <a:gd name="connsiteX131" fmla="*/ 3446117 w 4477710"/>
                <a:gd name="connsiteY131" fmla="*/ 3188670 h 4535632"/>
                <a:gd name="connsiteX132" fmla="*/ 3358360 w 4477710"/>
                <a:gd name="connsiteY132" fmla="*/ 3161365 h 4535632"/>
                <a:gd name="connsiteX133" fmla="*/ 3271809 w 4477710"/>
                <a:gd name="connsiteY133" fmla="*/ 3109168 h 4535632"/>
                <a:gd name="connsiteX134" fmla="*/ 3161510 w 4477710"/>
                <a:gd name="connsiteY134" fmla="*/ 2988201 h 4535632"/>
                <a:gd name="connsiteX135" fmla="*/ 3077309 w 4477710"/>
                <a:gd name="connsiteY135" fmla="*/ 2958546 h 4535632"/>
                <a:gd name="connsiteX136" fmla="*/ 3001427 w 4477710"/>
                <a:gd name="connsiteY136" fmla="*/ 2950228 h 4535632"/>
                <a:gd name="connsiteX137" fmla="*/ 2997870 w 4477710"/>
                <a:gd name="connsiteY137" fmla="*/ 2847040 h 4535632"/>
                <a:gd name="connsiteX138" fmla="*/ 3014444 w 4477710"/>
                <a:gd name="connsiteY138" fmla="*/ 2740297 h 4535632"/>
                <a:gd name="connsiteX139" fmla="*/ 3001427 w 4477710"/>
                <a:gd name="connsiteY139" fmla="*/ 2533922 h 4535632"/>
                <a:gd name="connsiteX140" fmla="*/ 3083277 w 4477710"/>
                <a:gd name="connsiteY140" fmla="*/ 2433084 h 4535632"/>
                <a:gd name="connsiteX141" fmla="*/ 3184116 w 4477710"/>
                <a:gd name="connsiteY141" fmla="*/ 2433084 h 4535632"/>
                <a:gd name="connsiteX142" fmla="*/ 3225645 w 4477710"/>
                <a:gd name="connsiteY142" fmla="*/ 2450102 h 4535632"/>
                <a:gd name="connsiteX143" fmla="*/ 3230979 w 4477710"/>
                <a:gd name="connsiteY143" fmla="*/ 2407430 h 4535632"/>
                <a:gd name="connsiteX144" fmla="*/ 3327308 w 4477710"/>
                <a:gd name="connsiteY144" fmla="*/ 2400953 h 4535632"/>
                <a:gd name="connsiteX145" fmla="*/ 3291494 w 4477710"/>
                <a:gd name="connsiteY145" fmla="*/ 2451880 h 4535632"/>
                <a:gd name="connsiteX146" fmla="*/ 3249394 w 4477710"/>
                <a:gd name="connsiteY146" fmla="*/ 2545733 h 4535632"/>
                <a:gd name="connsiteX147" fmla="*/ 3261268 w 4477710"/>
                <a:gd name="connsiteY147" fmla="*/ 2597930 h 4535632"/>
                <a:gd name="connsiteX148" fmla="*/ 3271936 w 4477710"/>
                <a:gd name="connsiteY148" fmla="*/ 2537414 h 4535632"/>
                <a:gd name="connsiteX149" fmla="*/ 3295685 w 4477710"/>
                <a:gd name="connsiteY149" fmla="*/ 2487630 h 4535632"/>
                <a:gd name="connsiteX150" fmla="*/ 3356201 w 4477710"/>
                <a:gd name="connsiteY150" fmla="*/ 2427115 h 4535632"/>
                <a:gd name="connsiteX151" fmla="*/ 3402429 w 4477710"/>
                <a:gd name="connsiteY151" fmla="*/ 2450864 h 4535632"/>
                <a:gd name="connsiteX152" fmla="*/ 3441545 w 4477710"/>
                <a:gd name="connsiteY152" fmla="*/ 2505410 h 4535632"/>
                <a:gd name="connsiteX153" fmla="*/ 3512728 w 4477710"/>
                <a:gd name="connsiteY153" fmla="*/ 2521984 h 4535632"/>
                <a:gd name="connsiteX154" fmla="*/ 3567275 w 4477710"/>
                <a:gd name="connsiteY154" fmla="*/ 2563513 h 4535632"/>
                <a:gd name="connsiteX155" fmla="*/ 3609947 w 4477710"/>
                <a:gd name="connsiteY155" fmla="*/ 2616853 h 4535632"/>
                <a:gd name="connsiteX156" fmla="*/ 3611153 w 4477710"/>
                <a:gd name="connsiteY156" fmla="*/ 2596660 h 4535632"/>
                <a:gd name="connsiteX157" fmla="*/ 3580292 w 4477710"/>
                <a:gd name="connsiteY157" fmla="*/ 2548019 h 4535632"/>
                <a:gd name="connsiteX158" fmla="*/ 3533366 w 4477710"/>
                <a:gd name="connsiteY158" fmla="*/ 2506490 h 4535632"/>
                <a:gd name="connsiteX159" fmla="*/ 3471200 w 4477710"/>
                <a:gd name="connsiteY159" fmla="*/ 2488710 h 4535632"/>
                <a:gd name="connsiteX160" fmla="*/ 3406239 w 4477710"/>
                <a:gd name="connsiteY160" fmla="*/ 2407303 h 4535632"/>
                <a:gd name="connsiteX161" fmla="*/ 3397349 w 4477710"/>
                <a:gd name="connsiteY161" fmla="*/ 2377077 h 4535632"/>
                <a:gd name="connsiteX162" fmla="*/ 3433798 w 4477710"/>
                <a:gd name="connsiteY162" fmla="*/ 2370854 h 4535632"/>
                <a:gd name="connsiteX163" fmla="*/ 3533366 w 4477710"/>
                <a:gd name="connsiteY163" fmla="*/ 2440069 h 4535632"/>
                <a:gd name="connsiteX164" fmla="*/ 3589817 w 4477710"/>
                <a:gd name="connsiteY164" fmla="*/ 2459055 h 4535632"/>
                <a:gd name="connsiteX165" fmla="*/ 3701323 w 4477710"/>
                <a:gd name="connsiteY165" fmla="*/ 2481598 h 4535632"/>
                <a:gd name="connsiteX166" fmla="*/ 3764189 w 4477710"/>
                <a:gd name="connsiteY166" fmla="*/ 2492266 h 4535632"/>
                <a:gd name="connsiteX167" fmla="*/ 3809273 w 4477710"/>
                <a:gd name="connsiteY167" fmla="*/ 2530239 h 4535632"/>
                <a:gd name="connsiteX168" fmla="*/ 3952783 w 4477710"/>
                <a:gd name="connsiteY168" fmla="*/ 2596660 h 4535632"/>
                <a:gd name="connsiteX169" fmla="*/ 3983644 w 4477710"/>
                <a:gd name="connsiteY169" fmla="*/ 2647650 h 4535632"/>
                <a:gd name="connsiteX170" fmla="*/ 4021617 w 4477710"/>
                <a:gd name="connsiteY170" fmla="*/ 2646444 h 4535632"/>
                <a:gd name="connsiteX171" fmla="*/ 4048922 w 4477710"/>
                <a:gd name="connsiteY171" fmla="*/ 2633426 h 4535632"/>
                <a:gd name="connsiteX172" fmla="*/ 3995582 w 4477710"/>
                <a:gd name="connsiteY172" fmla="*/ 2628664 h 4535632"/>
                <a:gd name="connsiteX173" fmla="*/ 3969484 w 4477710"/>
                <a:gd name="connsiteY173" fmla="*/ 2601359 h 4535632"/>
                <a:gd name="connsiteX174" fmla="*/ 3933924 w 4477710"/>
                <a:gd name="connsiteY174" fmla="*/ 2559830 h 4535632"/>
                <a:gd name="connsiteX175" fmla="*/ 3863947 w 4477710"/>
                <a:gd name="connsiteY175" fmla="*/ 2526619 h 4535632"/>
                <a:gd name="connsiteX176" fmla="*/ 3830736 w 4477710"/>
                <a:gd name="connsiteY176" fmla="*/ 2504077 h 4535632"/>
                <a:gd name="connsiteX177" fmla="*/ 3792764 w 4477710"/>
                <a:gd name="connsiteY177" fmla="*/ 2470866 h 4535632"/>
                <a:gd name="connsiteX178" fmla="*/ 3712118 w 4477710"/>
                <a:gd name="connsiteY178" fmla="*/ 2449530 h 4535632"/>
                <a:gd name="connsiteX179" fmla="*/ 3644491 w 4477710"/>
                <a:gd name="connsiteY179" fmla="*/ 2445974 h 4535632"/>
                <a:gd name="connsiteX180" fmla="*/ 3549622 w 4477710"/>
                <a:gd name="connsiteY180" fmla="*/ 2417526 h 4535632"/>
                <a:gd name="connsiteX181" fmla="*/ 3487328 w 4477710"/>
                <a:gd name="connsiteY181" fmla="*/ 2361011 h 4535632"/>
                <a:gd name="connsiteX182" fmla="*/ 3495266 w 4477710"/>
                <a:gd name="connsiteY182" fmla="*/ 2324245 h 4535632"/>
                <a:gd name="connsiteX183" fmla="*/ 3547780 w 4477710"/>
                <a:gd name="connsiteY183" fmla="*/ 2320117 h 4535632"/>
                <a:gd name="connsiteX184" fmla="*/ 3601755 w 4477710"/>
                <a:gd name="connsiteY184" fmla="*/ 2334468 h 4535632"/>
                <a:gd name="connsiteX185" fmla="*/ 3713261 w 4477710"/>
                <a:gd name="connsiteY185" fmla="*/ 2374410 h 4535632"/>
                <a:gd name="connsiteX186" fmla="*/ 3808130 w 4477710"/>
                <a:gd name="connsiteY186" fmla="*/ 2396127 h 4535632"/>
                <a:gd name="connsiteX187" fmla="*/ 3857915 w 4477710"/>
                <a:gd name="connsiteY187" fmla="*/ 2408001 h 4535632"/>
                <a:gd name="connsiteX188" fmla="*/ 3876901 w 4477710"/>
                <a:gd name="connsiteY188" fmla="*/ 2390221 h 4535632"/>
                <a:gd name="connsiteX189" fmla="*/ 3805717 w 4477710"/>
                <a:gd name="connsiteY189" fmla="*/ 2368885 h 4535632"/>
                <a:gd name="connsiteX190" fmla="*/ 3773714 w 4477710"/>
                <a:gd name="connsiteY190" fmla="*/ 2349899 h 4535632"/>
                <a:gd name="connsiteX191" fmla="*/ 3710848 w 4477710"/>
                <a:gd name="connsiteY191" fmla="*/ 2347549 h 4535632"/>
                <a:gd name="connsiteX192" fmla="*/ 3638522 w 4477710"/>
                <a:gd name="connsiteY192" fmla="*/ 2327356 h 4535632"/>
                <a:gd name="connsiteX193" fmla="*/ 3598200 w 4477710"/>
                <a:gd name="connsiteY193" fmla="*/ 2297765 h 4535632"/>
                <a:gd name="connsiteX194" fmla="*/ 3665827 w 4477710"/>
                <a:gd name="connsiteY194" fmla="*/ 2257570 h 4535632"/>
                <a:gd name="connsiteX195" fmla="*/ 3799876 w 4477710"/>
                <a:gd name="connsiteY195" fmla="*/ 2225439 h 4535632"/>
                <a:gd name="connsiteX196" fmla="*/ 3889982 w 4477710"/>
                <a:gd name="connsiteY196" fmla="*/ 2232551 h 4535632"/>
                <a:gd name="connsiteX197" fmla="*/ 3868646 w 4477710"/>
                <a:gd name="connsiteY197" fmla="*/ 2257570 h 4535632"/>
                <a:gd name="connsiteX198" fmla="*/ 3882870 w 4477710"/>
                <a:gd name="connsiteY198" fmla="*/ 2270460 h 4535632"/>
                <a:gd name="connsiteX199" fmla="*/ 3931511 w 4477710"/>
                <a:gd name="connsiteY199" fmla="*/ 2233694 h 4535632"/>
                <a:gd name="connsiteX200" fmla="*/ 4019585 w 4477710"/>
                <a:gd name="connsiteY200" fmla="*/ 2254776 h 4535632"/>
                <a:gd name="connsiteX201" fmla="*/ 4105565 w 4477710"/>
                <a:gd name="connsiteY201" fmla="*/ 2274715 h 4535632"/>
                <a:gd name="connsiteX202" fmla="*/ 4192877 w 4477710"/>
                <a:gd name="connsiteY202" fmla="*/ 2255220 h 4535632"/>
                <a:gd name="connsiteX203" fmla="*/ 4251741 w 4477710"/>
                <a:gd name="connsiteY203" fmla="*/ 2282335 h 4535632"/>
                <a:gd name="connsiteX204" fmla="*/ 4292381 w 4477710"/>
                <a:gd name="connsiteY204" fmla="*/ 2311227 h 4535632"/>
                <a:gd name="connsiteX205" fmla="*/ 4251741 w 4477710"/>
                <a:gd name="connsiteY205" fmla="*/ 2257570 h 4535632"/>
                <a:gd name="connsiteX206" fmla="*/ 4287302 w 4477710"/>
                <a:gd name="connsiteY206" fmla="*/ 2194578 h 4535632"/>
                <a:gd name="connsiteX207" fmla="*/ 4261203 w 4477710"/>
                <a:gd name="connsiteY207" fmla="*/ 2194578 h 4535632"/>
                <a:gd name="connsiteX208" fmla="*/ 4154459 w 4477710"/>
                <a:gd name="connsiteY208" fmla="*/ 2242012 h 4535632"/>
                <a:gd name="connsiteX209" fmla="*/ 4061939 w 4477710"/>
                <a:gd name="connsiteY209" fmla="*/ 2242012 h 4535632"/>
                <a:gd name="connsiteX210" fmla="*/ 3974183 w 4477710"/>
                <a:gd name="connsiteY210" fmla="*/ 2211151 h 4535632"/>
                <a:gd name="connsiteX211" fmla="*/ 3978945 w 4477710"/>
                <a:gd name="connsiteY211" fmla="*/ 2176353 h 4535632"/>
                <a:gd name="connsiteX212" fmla="*/ 4061939 w 4477710"/>
                <a:gd name="connsiteY212" fmla="*/ 2125744 h 4535632"/>
                <a:gd name="connsiteX213" fmla="*/ 4132234 w 4477710"/>
                <a:gd name="connsiteY213" fmla="*/ 2103963 h 4535632"/>
                <a:gd name="connsiteX214" fmla="*/ 4204307 w 4477710"/>
                <a:gd name="connsiteY214" fmla="*/ 2103074 h 4535632"/>
                <a:gd name="connsiteX215" fmla="*/ 4289715 w 4477710"/>
                <a:gd name="connsiteY215" fmla="*/ 2080722 h 4535632"/>
                <a:gd name="connsiteX216" fmla="*/ 4239930 w 4477710"/>
                <a:gd name="connsiteY216" fmla="*/ 2083072 h 4535632"/>
                <a:gd name="connsiteX217" fmla="*/ 4145061 w 4477710"/>
                <a:gd name="connsiteY217" fmla="*/ 2081421 h 4535632"/>
                <a:gd name="connsiteX218" fmla="*/ 4123726 w 4477710"/>
                <a:gd name="connsiteY218" fmla="*/ 2068784 h 4535632"/>
                <a:gd name="connsiteX219" fmla="*/ 4199608 w 4477710"/>
                <a:gd name="connsiteY219" fmla="*/ 2042686 h 4535632"/>
                <a:gd name="connsiteX220" fmla="*/ 4275490 w 4477710"/>
                <a:gd name="connsiteY220" fmla="*/ 2018937 h 4535632"/>
                <a:gd name="connsiteX221" fmla="*/ 4322925 w 4477710"/>
                <a:gd name="connsiteY221" fmla="*/ 2011825 h 4535632"/>
                <a:gd name="connsiteX222" fmla="*/ 4420461 w 4477710"/>
                <a:gd name="connsiteY222" fmla="*/ 2001601 h 4535632"/>
                <a:gd name="connsiteX223" fmla="*/ 4347055 w 4477710"/>
                <a:gd name="connsiteY223" fmla="*/ 1987377 h 4535632"/>
                <a:gd name="connsiteX224" fmla="*/ 4312828 w 4477710"/>
                <a:gd name="connsiteY224" fmla="*/ 1929529 h 4535632"/>
                <a:gd name="connsiteX225" fmla="*/ 4295938 w 4477710"/>
                <a:gd name="connsiteY225" fmla="*/ 1917972 h 4535632"/>
                <a:gd name="connsiteX226" fmla="*/ 4305272 w 4477710"/>
                <a:gd name="connsiteY226" fmla="*/ 1964644 h 4535632"/>
                <a:gd name="connsiteX227" fmla="*/ 4287365 w 4477710"/>
                <a:gd name="connsiteY227" fmla="*/ 1995188 h 4535632"/>
                <a:gd name="connsiteX228" fmla="*/ 4222151 w 4477710"/>
                <a:gd name="connsiteY228" fmla="*/ 2008650 h 4535632"/>
                <a:gd name="connsiteX229" fmla="*/ 4159285 w 4477710"/>
                <a:gd name="connsiteY229" fmla="*/ 2035510 h 4535632"/>
                <a:gd name="connsiteX230" fmla="*/ 4090514 w 4477710"/>
                <a:gd name="connsiteY230" fmla="*/ 2059259 h 4535632"/>
                <a:gd name="connsiteX231" fmla="*/ 4043080 w 4477710"/>
                <a:gd name="connsiteY231" fmla="*/ 2087707 h 4535632"/>
                <a:gd name="connsiteX232" fmla="*/ 3988534 w 4477710"/>
                <a:gd name="connsiteY232" fmla="*/ 2142254 h 4535632"/>
                <a:gd name="connsiteX233" fmla="*/ 3931638 w 4477710"/>
                <a:gd name="connsiteY233" fmla="*/ 2182576 h 4535632"/>
                <a:gd name="connsiteX234" fmla="*/ 3851310 w 4477710"/>
                <a:gd name="connsiteY234" fmla="*/ 2178576 h 4535632"/>
                <a:gd name="connsiteX235" fmla="*/ 3791684 w 4477710"/>
                <a:gd name="connsiteY235" fmla="*/ 2170702 h 4535632"/>
                <a:gd name="connsiteX236" fmla="*/ 3708690 w 4477710"/>
                <a:gd name="connsiteY236" fmla="*/ 2187275 h 4535632"/>
                <a:gd name="connsiteX237" fmla="*/ 3644618 w 4477710"/>
                <a:gd name="connsiteY237" fmla="*/ 2218136 h 4535632"/>
                <a:gd name="connsiteX238" fmla="*/ 3559210 w 4477710"/>
                <a:gd name="connsiteY238" fmla="*/ 2257443 h 4535632"/>
                <a:gd name="connsiteX239" fmla="*/ 3492790 w 4477710"/>
                <a:gd name="connsiteY239" fmla="*/ 2277445 h 4535632"/>
                <a:gd name="connsiteX240" fmla="*/ 3440592 w 4477710"/>
                <a:gd name="connsiteY240" fmla="*/ 2277445 h 4535632"/>
                <a:gd name="connsiteX241" fmla="*/ 3412144 w 4477710"/>
                <a:gd name="connsiteY241" fmla="*/ 2289320 h 4535632"/>
                <a:gd name="connsiteX242" fmla="*/ 3364710 w 4477710"/>
                <a:gd name="connsiteY242" fmla="*/ 2337770 h 4535632"/>
                <a:gd name="connsiteX243" fmla="*/ 3281715 w 4477710"/>
                <a:gd name="connsiteY243" fmla="*/ 2360440 h 4535632"/>
                <a:gd name="connsiteX244" fmla="*/ 3134650 w 4477710"/>
                <a:gd name="connsiteY244" fmla="*/ 2374283 h 4535632"/>
                <a:gd name="connsiteX245" fmla="*/ 3044543 w 4477710"/>
                <a:gd name="connsiteY245" fmla="*/ 2358027 h 4535632"/>
                <a:gd name="connsiteX246" fmla="*/ 3013682 w 4477710"/>
                <a:gd name="connsiteY246" fmla="*/ 2374600 h 4535632"/>
                <a:gd name="connsiteX247" fmla="*/ 3013682 w 4477710"/>
                <a:gd name="connsiteY247" fmla="*/ 2374600 h 4535632"/>
                <a:gd name="connsiteX248" fmla="*/ 3001807 w 4477710"/>
                <a:gd name="connsiteY248" fmla="*/ 2327166 h 4535632"/>
                <a:gd name="connsiteX249" fmla="*/ 2985234 w 4477710"/>
                <a:gd name="connsiteY249" fmla="*/ 2257316 h 4535632"/>
                <a:gd name="connsiteX250" fmla="*/ 3001807 w 4477710"/>
                <a:gd name="connsiteY250" fmla="*/ 2187212 h 4535632"/>
                <a:gd name="connsiteX251" fmla="*/ 3088104 w 4477710"/>
                <a:gd name="connsiteY251" fmla="*/ 2117552 h 4535632"/>
                <a:gd name="connsiteX252" fmla="*/ 3179734 w 4477710"/>
                <a:gd name="connsiteY252" fmla="*/ 2092343 h 4535632"/>
                <a:gd name="connsiteX253" fmla="*/ 3326801 w 4477710"/>
                <a:gd name="connsiteY253" fmla="*/ 2052020 h 4535632"/>
                <a:gd name="connsiteX254" fmla="*/ 3383696 w 4477710"/>
                <a:gd name="connsiteY254" fmla="*/ 2006935 h 4535632"/>
                <a:gd name="connsiteX255" fmla="*/ 3436338 w 4477710"/>
                <a:gd name="connsiteY255" fmla="*/ 1969851 h 4535632"/>
                <a:gd name="connsiteX256" fmla="*/ 3523651 w 4477710"/>
                <a:gd name="connsiteY256" fmla="*/ 1928640 h 4535632"/>
                <a:gd name="connsiteX257" fmla="*/ 3565306 w 4477710"/>
                <a:gd name="connsiteY257" fmla="*/ 1878665 h 4535632"/>
                <a:gd name="connsiteX258" fmla="*/ 3582959 w 4477710"/>
                <a:gd name="connsiteY258" fmla="*/ 1847995 h 4535632"/>
                <a:gd name="connsiteX259" fmla="*/ 3522189 w 4477710"/>
                <a:gd name="connsiteY259" fmla="*/ 1895556 h 4535632"/>
                <a:gd name="connsiteX260" fmla="*/ 3480407 w 4477710"/>
                <a:gd name="connsiteY260" fmla="*/ 1912892 h 4535632"/>
                <a:gd name="connsiteX261" fmla="*/ 3458182 w 4477710"/>
                <a:gd name="connsiteY261" fmla="*/ 1847042 h 4535632"/>
                <a:gd name="connsiteX262" fmla="*/ 3445418 w 4477710"/>
                <a:gd name="connsiteY262" fmla="*/ 1869267 h 4535632"/>
                <a:gd name="connsiteX263" fmla="*/ 3464850 w 4477710"/>
                <a:gd name="connsiteY263" fmla="*/ 1910161 h 4535632"/>
                <a:gd name="connsiteX264" fmla="*/ 3426432 w 4477710"/>
                <a:gd name="connsiteY264" fmla="*/ 1942800 h 4535632"/>
                <a:gd name="connsiteX265" fmla="*/ 3377219 w 4477710"/>
                <a:gd name="connsiteY265" fmla="*/ 1978678 h 4535632"/>
                <a:gd name="connsiteX266" fmla="*/ 3369536 w 4477710"/>
                <a:gd name="connsiteY266" fmla="*/ 1942800 h 4535632"/>
                <a:gd name="connsiteX267" fmla="*/ 3338548 w 4477710"/>
                <a:gd name="connsiteY267" fmla="*/ 1886158 h 4535632"/>
                <a:gd name="connsiteX268" fmla="*/ 3341088 w 4477710"/>
                <a:gd name="connsiteY268" fmla="*/ 1926227 h 4535632"/>
                <a:gd name="connsiteX269" fmla="*/ 3350550 w 4477710"/>
                <a:gd name="connsiteY269" fmla="*/ 1976011 h 4535632"/>
                <a:gd name="connsiteX270" fmla="*/ 3319689 w 4477710"/>
                <a:gd name="connsiteY270" fmla="*/ 2030557 h 4535632"/>
                <a:gd name="connsiteX271" fmla="*/ 3252696 w 4477710"/>
                <a:gd name="connsiteY271" fmla="*/ 2058243 h 4535632"/>
                <a:gd name="connsiteX272" fmla="*/ 3206468 w 4477710"/>
                <a:gd name="connsiteY272" fmla="*/ 2049353 h 4535632"/>
                <a:gd name="connsiteX273" fmla="*/ 3184497 w 4477710"/>
                <a:gd name="connsiteY273" fmla="*/ 2023445 h 4535632"/>
                <a:gd name="connsiteX274" fmla="*/ 3224248 w 4477710"/>
                <a:gd name="connsiteY274" fmla="*/ 1953341 h 4535632"/>
                <a:gd name="connsiteX275" fmla="*/ 3236694 w 4477710"/>
                <a:gd name="connsiteY275" fmla="*/ 1859806 h 4535632"/>
                <a:gd name="connsiteX276" fmla="*/ 3239043 w 4477710"/>
                <a:gd name="connsiteY276" fmla="*/ 1812371 h 4535632"/>
                <a:gd name="connsiteX277" fmla="*/ 3210595 w 4477710"/>
                <a:gd name="connsiteY277" fmla="*/ 1885904 h 4535632"/>
                <a:gd name="connsiteX278" fmla="*/ 3201134 w 4477710"/>
                <a:gd name="connsiteY278" fmla="*/ 1973661 h 4535632"/>
                <a:gd name="connsiteX279" fmla="*/ 3148937 w 4477710"/>
                <a:gd name="connsiteY279" fmla="*/ 2025858 h 4535632"/>
                <a:gd name="connsiteX280" fmla="*/ 3097502 w 4477710"/>
                <a:gd name="connsiteY280" fmla="*/ 2073420 h 4535632"/>
                <a:gd name="connsiteX281" fmla="*/ 3006570 w 4477710"/>
                <a:gd name="connsiteY281" fmla="*/ 2123140 h 4535632"/>
                <a:gd name="connsiteX282" fmla="*/ 2956786 w 4477710"/>
                <a:gd name="connsiteY282" fmla="*/ 2161113 h 4535632"/>
                <a:gd name="connsiteX283" fmla="*/ 2897477 w 4477710"/>
                <a:gd name="connsiteY283" fmla="*/ 2127903 h 4535632"/>
                <a:gd name="connsiteX284" fmla="*/ 2800195 w 4477710"/>
                <a:gd name="connsiteY284" fmla="*/ 2075706 h 4535632"/>
                <a:gd name="connsiteX285" fmla="*/ 2665003 w 4477710"/>
                <a:gd name="connsiteY285" fmla="*/ 1959501 h 4535632"/>
                <a:gd name="connsiteX286" fmla="*/ 2669766 w 4477710"/>
                <a:gd name="connsiteY286" fmla="*/ 1869394 h 4535632"/>
                <a:gd name="connsiteX287" fmla="*/ 2778859 w 4477710"/>
                <a:gd name="connsiteY287" fmla="*/ 1760301 h 4535632"/>
                <a:gd name="connsiteX288" fmla="*/ 2866616 w 4477710"/>
                <a:gd name="connsiteY288" fmla="*/ 1705755 h 4535632"/>
                <a:gd name="connsiteX289" fmla="*/ 2999458 w 4477710"/>
                <a:gd name="connsiteY289" fmla="*/ 1705755 h 4535632"/>
                <a:gd name="connsiteX290" fmla="*/ 3165510 w 4477710"/>
                <a:gd name="connsiteY290" fmla="*/ 1704104 h 4535632"/>
                <a:gd name="connsiteX291" fmla="*/ 3234281 w 4477710"/>
                <a:gd name="connsiteY291" fmla="*/ 1731853 h 4535632"/>
                <a:gd name="connsiteX292" fmla="*/ 3293589 w 4477710"/>
                <a:gd name="connsiteY292" fmla="*/ 1795925 h 4535632"/>
                <a:gd name="connsiteX293" fmla="*/ 3357661 w 4477710"/>
                <a:gd name="connsiteY293" fmla="*/ 1798274 h 4535632"/>
                <a:gd name="connsiteX294" fmla="*/ 3303877 w 4477710"/>
                <a:gd name="connsiteY294" fmla="*/ 1772493 h 4535632"/>
                <a:gd name="connsiteX295" fmla="*/ 3303114 w 4477710"/>
                <a:gd name="connsiteY295" fmla="*/ 1722392 h 4535632"/>
                <a:gd name="connsiteX296" fmla="*/ 3412208 w 4477710"/>
                <a:gd name="connsiteY296" fmla="*/ 1755602 h 4535632"/>
                <a:gd name="connsiteX297" fmla="*/ 3457293 w 4477710"/>
                <a:gd name="connsiteY297" fmla="*/ 1765064 h 4535632"/>
                <a:gd name="connsiteX298" fmla="*/ 3497615 w 4477710"/>
                <a:gd name="connsiteY298" fmla="*/ 1755602 h 4535632"/>
                <a:gd name="connsiteX299" fmla="*/ 3421733 w 4477710"/>
                <a:gd name="connsiteY299" fmla="*/ 1734266 h 4535632"/>
                <a:gd name="connsiteX300" fmla="*/ 3339881 w 4477710"/>
                <a:gd name="connsiteY300" fmla="*/ 1682196 h 4535632"/>
                <a:gd name="connsiteX301" fmla="*/ 3399952 w 4477710"/>
                <a:gd name="connsiteY301" fmla="*/ 1651526 h 4535632"/>
                <a:gd name="connsiteX302" fmla="*/ 3388522 w 4477710"/>
                <a:gd name="connsiteY302" fmla="*/ 1636984 h 4535632"/>
                <a:gd name="connsiteX303" fmla="*/ 3322102 w 4477710"/>
                <a:gd name="connsiteY303" fmla="*/ 1660733 h 4535632"/>
                <a:gd name="connsiteX304" fmla="*/ 3251807 w 4477710"/>
                <a:gd name="connsiteY304" fmla="*/ 1671973 h 4535632"/>
                <a:gd name="connsiteX305" fmla="*/ 3248568 w 4477710"/>
                <a:gd name="connsiteY305" fmla="*/ 1620411 h 4535632"/>
                <a:gd name="connsiteX306" fmla="*/ 3284128 w 4477710"/>
                <a:gd name="connsiteY306" fmla="*/ 1587200 h 4535632"/>
                <a:gd name="connsiteX307" fmla="*/ 3314990 w 4477710"/>
                <a:gd name="connsiteY307" fmla="*/ 1587200 h 4535632"/>
                <a:gd name="connsiteX308" fmla="*/ 3274667 w 4477710"/>
                <a:gd name="connsiteY308" fmla="*/ 1563451 h 4535632"/>
                <a:gd name="connsiteX309" fmla="*/ 3208246 w 4477710"/>
                <a:gd name="connsiteY309" fmla="*/ 1610886 h 4535632"/>
                <a:gd name="connsiteX310" fmla="*/ 3122839 w 4477710"/>
                <a:gd name="connsiteY310" fmla="*/ 1648859 h 4535632"/>
                <a:gd name="connsiteX311" fmla="*/ 2997108 w 4477710"/>
                <a:gd name="connsiteY311" fmla="*/ 1644096 h 4535632"/>
                <a:gd name="connsiteX312" fmla="*/ 2892715 w 4477710"/>
                <a:gd name="connsiteY312" fmla="*/ 1653558 h 4535632"/>
                <a:gd name="connsiteX313" fmla="*/ 2804957 w 4477710"/>
                <a:gd name="connsiteY313" fmla="*/ 1653558 h 4535632"/>
                <a:gd name="connsiteX314" fmla="*/ 2717201 w 4477710"/>
                <a:gd name="connsiteY314" fmla="*/ 1710454 h 4535632"/>
                <a:gd name="connsiteX315" fmla="*/ 2638905 w 4477710"/>
                <a:gd name="connsiteY315" fmla="*/ 1776875 h 4535632"/>
                <a:gd name="connsiteX316" fmla="*/ 2598582 w 4477710"/>
                <a:gd name="connsiteY316" fmla="*/ 1817197 h 4535632"/>
                <a:gd name="connsiteX317" fmla="*/ 2513175 w 4477710"/>
                <a:gd name="connsiteY317" fmla="*/ 1760301 h 4535632"/>
                <a:gd name="connsiteX318" fmla="*/ 2453866 w 4477710"/>
                <a:gd name="connsiteY318" fmla="*/ 1698643 h 4535632"/>
                <a:gd name="connsiteX319" fmla="*/ 2453866 w 4477710"/>
                <a:gd name="connsiteY319" fmla="*/ 1615648 h 4535632"/>
                <a:gd name="connsiteX320" fmla="*/ 2487077 w 4477710"/>
                <a:gd name="connsiteY320" fmla="*/ 1570563 h 4535632"/>
                <a:gd name="connsiteX321" fmla="*/ 2688689 w 4477710"/>
                <a:gd name="connsiteY321" fmla="*/ 1463820 h 4535632"/>
                <a:gd name="connsiteX322" fmla="*/ 2793083 w 4477710"/>
                <a:gd name="connsiteY322" fmla="*/ 1444833 h 4535632"/>
                <a:gd name="connsiteX323" fmla="*/ 2928275 w 4477710"/>
                <a:gd name="connsiteY323" fmla="*/ 1425847 h 4535632"/>
                <a:gd name="connsiteX324" fmla="*/ 3072991 w 4477710"/>
                <a:gd name="connsiteY324" fmla="*/ 1368951 h 4535632"/>
                <a:gd name="connsiteX325" fmla="*/ 3179734 w 4477710"/>
                <a:gd name="connsiteY325" fmla="*/ 1333391 h 4535632"/>
                <a:gd name="connsiteX326" fmla="*/ 3383696 w 4477710"/>
                <a:gd name="connsiteY326" fmla="*/ 1342852 h 4535632"/>
                <a:gd name="connsiteX327" fmla="*/ 3537875 w 4477710"/>
                <a:gd name="connsiteY327" fmla="*/ 1329263 h 4535632"/>
                <a:gd name="connsiteX328" fmla="*/ 3590071 w 4477710"/>
                <a:gd name="connsiteY328" fmla="*/ 1264620 h 4535632"/>
                <a:gd name="connsiteX329" fmla="*/ 3613820 w 4477710"/>
                <a:gd name="connsiteY329" fmla="*/ 1136541 h 4535632"/>
                <a:gd name="connsiteX330" fmla="*/ 3647031 w 4477710"/>
                <a:gd name="connsiteY330" fmla="*/ 1053546 h 4535632"/>
                <a:gd name="connsiteX331" fmla="*/ 3594834 w 4477710"/>
                <a:gd name="connsiteY331" fmla="*/ 1089106 h 4535632"/>
                <a:gd name="connsiteX332" fmla="*/ 3545050 w 4477710"/>
                <a:gd name="connsiteY332" fmla="*/ 1236172 h 4535632"/>
                <a:gd name="connsiteX333" fmla="*/ 3516602 w 4477710"/>
                <a:gd name="connsiteY333" fmla="*/ 1297831 h 4535632"/>
                <a:gd name="connsiteX334" fmla="*/ 3405096 w 4477710"/>
                <a:gd name="connsiteY334" fmla="*/ 1316817 h 4535632"/>
                <a:gd name="connsiteX335" fmla="*/ 3336326 w 4477710"/>
                <a:gd name="connsiteY335" fmla="*/ 1307356 h 4535632"/>
                <a:gd name="connsiteX336" fmla="*/ 3224819 w 4477710"/>
                <a:gd name="connsiteY336" fmla="*/ 1293132 h 4535632"/>
                <a:gd name="connsiteX337" fmla="*/ 3139412 w 4477710"/>
                <a:gd name="connsiteY337" fmla="*/ 1290782 h 4535632"/>
                <a:gd name="connsiteX338" fmla="*/ 3054004 w 4477710"/>
                <a:gd name="connsiteY338" fmla="*/ 1307356 h 4535632"/>
                <a:gd name="connsiteX339" fmla="*/ 3016031 w 4477710"/>
                <a:gd name="connsiteY339" fmla="*/ 1335804 h 4535632"/>
                <a:gd name="connsiteX340" fmla="*/ 2928275 w 4477710"/>
                <a:gd name="connsiteY340" fmla="*/ 1383238 h 4535632"/>
                <a:gd name="connsiteX341" fmla="*/ 2819181 w 4477710"/>
                <a:gd name="connsiteY341" fmla="*/ 1340566 h 4535632"/>
                <a:gd name="connsiteX342" fmla="*/ 2833405 w 4477710"/>
                <a:gd name="connsiteY342" fmla="*/ 1243284 h 4535632"/>
                <a:gd name="connsiteX343" fmla="*/ 2861853 w 4477710"/>
                <a:gd name="connsiteY343" fmla="*/ 1157877 h 4535632"/>
                <a:gd name="connsiteX344" fmla="*/ 2954373 w 4477710"/>
                <a:gd name="connsiteY344" fmla="*/ 1084344 h 4535632"/>
                <a:gd name="connsiteX345" fmla="*/ 3094327 w 4477710"/>
                <a:gd name="connsiteY345" fmla="*/ 875619 h 4535632"/>
                <a:gd name="connsiteX346" fmla="*/ 3239043 w 4477710"/>
                <a:gd name="connsiteY346" fmla="*/ 780750 h 4535632"/>
                <a:gd name="connsiteX347" fmla="*/ 3314926 w 4477710"/>
                <a:gd name="connsiteY347" fmla="*/ 721441 h 4535632"/>
                <a:gd name="connsiteX348" fmla="*/ 3425226 w 4477710"/>
                <a:gd name="connsiteY348" fmla="*/ 649559 h 4535632"/>
                <a:gd name="connsiteX349" fmla="*/ 3458118 w 4477710"/>
                <a:gd name="connsiteY349" fmla="*/ 662894 h 4535632"/>
                <a:gd name="connsiteX350" fmla="*/ 3435893 w 4477710"/>
                <a:gd name="connsiteY350" fmla="*/ 633684 h 4535632"/>
                <a:gd name="connsiteX351" fmla="*/ 3454880 w 4477710"/>
                <a:gd name="connsiteY351" fmla="*/ 569613 h 4535632"/>
                <a:gd name="connsiteX352" fmla="*/ 3535525 w 4477710"/>
                <a:gd name="connsiteY352" fmla="*/ 524528 h 4535632"/>
                <a:gd name="connsiteX353" fmla="*/ 3438243 w 4477710"/>
                <a:gd name="connsiteY353" fmla="*/ 557738 h 4535632"/>
                <a:gd name="connsiteX354" fmla="*/ 3407382 w 4477710"/>
                <a:gd name="connsiteY354" fmla="*/ 541165 h 4535632"/>
                <a:gd name="connsiteX355" fmla="*/ 3423955 w 4477710"/>
                <a:gd name="connsiteY355" fmla="*/ 446296 h 4535632"/>
                <a:gd name="connsiteX356" fmla="*/ 3451324 w 4477710"/>
                <a:gd name="connsiteY356" fmla="*/ 338536 h 4535632"/>
                <a:gd name="connsiteX357" fmla="*/ 3458944 w 4477710"/>
                <a:gd name="connsiteY357" fmla="*/ 163848 h 4535632"/>
                <a:gd name="connsiteX358" fmla="*/ 3400206 w 4477710"/>
                <a:gd name="connsiteY358" fmla="*/ 78440 h 4535632"/>
                <a:gd name="connsiteX359" fmla="*/ 3352772 w 4477710"/>
                <a:gd name="connsiteY359" fmla="*/ 335 h 4535632"/>
                <a:gd name="connsiteX360" fmla="*/ 3394872 w 4477710"/>
                <a:gd name="connsiteY360" fmla="*/ 88219 h 4535632"/>
                <a:gd name="connsiteX361" fmla="*/ 3435766 w 4477710"/>
                <a:gd name="connsiteY361" fmla="*/ 161625 h 4535632"/>
                <a:gd name="connsiteX362" fmla="*/ 3431004 w 4477710"/>
                <a:gd name="connsiteY362" fmla="*/ 284942 h 4535632"/>
                <a:gd name="connsiteX363" fmla="*/ 3421542 w 4477710"/>
                <a:gd name="connsiteY363" fmla="*/ 365587 h 4535632"/>
                <a:gd name="connsiteX364" fmla="*/ 3369345 w 4477710"/>
                <a:gd name="connsiteY364" fmla="*/ 515003 h 4535632"/>
                <a:gd name="connsiteX365" fmla="*/ 3364583 w 4477710"/>
                <a:gd name="connsiteY365" fmla="*/ 602760 h 4535632"/>
                <a:gd name="connsiteX366" fmla="*/ 3245964 w 4477710"/>
                <a:gd name="connsiteY366" fmla="*/ 702391 h 4535632"/>
                <a:gd name="connsiteX367" fmla="*/ 3129760 w 4477710"/>
                <a:gd name="connsiteY367" fmla="*/ 778274 h 4535632"/>
                <a:gd name="connsiteX368" fmla="*/ 3098899 w 4477710"/>
                <a:gd name="connsiteY368" fmla="*/ 813834 h 4535632"/>
                <a:gd name="connsiteX369" fmla="*/ 3027715 w 4477710"/>
                <a:gd name="connsiteY369" fmla="*/ 901591 h 4535632"/>
                <a:gd name="connsiteX370" fmla="*/ 2985043 w 4477710"/>
                <a:gd name="connsiteY370" fmla="*/ 965662 h 4535632"/>
                <a:gd name="connsiteX371" fmla="*/ 2918622 w 4477710"/>
                <a:gd name="connsiteY371" fmla="*/ 1067643 h 4535632"/>
                <a:gd name="connsiteX372" fmla="*/ 2906748 w 4477710"/>
                <a:gd name="connsiteY372" fmla="*/ 1088979 h 4535632"/>
                <a:gd name="connsiteX373" fmla="*/ 2840327 w 4477710"/>
                <a:gd name="connsiteY373" fmla="*/ 1136414 h 4535632"/>
                <a:gd name="connsiteX374" fmla="*/ 2778668 w 4477710"/>
                <a:gd name="connsiteY374" fmla="*/ 1240808 h 4535632"/>
                <a:gd name="connsiteX375" fmla="*/ 2771556 w 4477710"/>
                <a:gd name="connsiteY375" fmla="*/ 1378412 h 4535632"/>
                <a:gd name="connsiteX376" fmla="*/ 2669004 w 4477710"/>
                <a:gd name="connsiteY376" fmla="*/ 1414671 h 4535632"/>
                <a:gd name="connsiteX377" fmla="*/ 2717010 w 4477710"/>
                <a:gd name="connsiteY377" fmla="*/ 1361775 h 4535632"/>
                <a:gd name="connsiteX378" fmla="*/ 2709898 w 4477710"/>
                <a:gd name="connsiteY378" fmla="*/ 1326215 h 4535632"/>
                <a:gd name="connsiteX379" fmla="*/ 2690911 w 4477710"/>
                <a:gd name="connsiteY379" fmla="*/ 1300117 h 4535632"/>
                <a:gd name="connsiteX380" fmla="*/ 2657701 w 4477710"/>
                <a:gd name="connsiteY380" fmla="*/ 1039195 h 4535632"/>
                <a:gd name="connsiteX381" fmla="*/ 2669576 w 4477710"/>
                <a:gd name="connsiteY381" fmla="*/ 901591 h 4535632"/>
                <a:gd name="connsiteX382" fmla="*/ 2667226 w 4477710"/>
                <a:gd name="connsiteY382" fmla="*/ 775861 h 4535632"/>
                <a:gd name="connsiteX383" fmla="*/ 2657765 w 4477710"/>
                <a:gd name="connsiteY383" fmla="*/ 726077 h 4535632"/>
                <a:gd name="connsiteX384" fmla="*/ 2643540 w 4477710"/>
                <a:gd name="connsiteY384" fmla="*/ 922927 h 4535632"/>
                <a:gd name="connsiteX385" fmla="*/ 2641191 w 4477710"/>
                <a:gd name="connsiteY385" fmla="*/ 1017796 h 4535632"/>
                <a:gd name="connsiteX386" fmla="*/ 2626967 w 4477710"/>
                <a:gd name="connsiteY386" fmla="*/ 1167211 h 4535632"/>
                <a:gd name="connsiteX387" fmla="*/ 2653065 w 4477710"/>
                <a:gd name="connsiteY387" fmla="*/ 1295291 h 4535632"/>
                <a:gd name="connsiteX388" fmla="*/ 2655414 w 4477710"/>
                <a:gd name="connsiteY388" fmla="*/ 1366474 h 4535632"/>
                <a:gd name="connsiteX389" fmla="*/ 2581882 w 4477710"/>
                <a:gd name="connsiteY389" fmla="*/ 1466106 h 4535632"/>
                <a:gd name="connsiteX390" fmla="*/ 2479901 w 4477710"/>
                <a:gd name="connsiteY390" fmla="*/ 1515890 h 4535632"/>
                <a:gd name="connsiteX391" fmla="*/ 2373157 w 4477710"/>
                <a:gd name="connsiteY391" fmla="*/ 1553863 h 4535632"/>
                <a:gd name="connsiteX392" fmla="*/ 2266414 w 4477710"/>
                <a:gd name="connsiteY392" fmla="*/ 1511191 h 4535632"/>
                <a:gd name="connsiteX393" fmla="*/ 2351821 w 4477710"/>
                <a:gd name="connsiteY393" fmla="*/ 1587073 h 4535632"/>
                <a:gd name="connsiteX394" fmla="*/ 2370808 w 4477710"/>
                <a:gd name="connsiteY394" fmla="*/ 1655844 h 4535632"/>
                <a:gd name="connsiteX395" fmla="*/ 2385032 w 4477710"/>
                <a:gd name="connsiteY395" fmla="*/ 1729377 h 4535632"/>
                <a:gd name="connsiteX396" fmla="*/ 2449103 w 4477710"/>
                <a:gd name="connsiteY396" fmla="*/ 1819483 h 4535632"/>
                <a:gd name="connsiteX397" fmla="*/ 2515525 w 4477710"/>
                <a:gd name="connsiteY397" fmla="*/ 1862155 h 4535632"/>
                <a:gd name="connsiteX398" fmla="*/ 2532098 w 4477710"/>
                <a:gd name="connsiteY398" fmla="*/ 1947563 h 4535632"/>
                <a:gd name="connsiteX399" fmla="*/ 2591407 w 4477710"/>
                <a:gd name="connsiteY399" fmla="*/ 2025858 h 4535632"/>
                <a:gd name="connsiteX400" fmla="*/ 2672052 w 4477710"/>
                <a:gd name="connsiteY400" fmla="*/ 2080405 h 4535632"/>
                <a:gd name="connsiteX401" fmla="*/ 2766921 w 4477710"/>
                <a:gd name="connsiteY401" fmla="*/ 2142063 h 4535632"/>
                <a:gd name="connsiteX402" fmla="*/ 2883126 w 4477710"/>
                <a:gd name="connsiteY402" fmla="*/ 2234583 h 4535632"/>
                <a:gd name="connsiteX403" fmla="*/ 2876014 w 4477710"/>
                <a:gd name="connsiteY403" fmla="*/ 2310465 h 4535632"/>
                <a:gd name="connsiteX404" fmla="*/ 2878364 w 4477710"/>
                <a:gd name="connsiteY404" fmla="*/ 2417209 h 4535632"/>
                <a:gd name="connsiteX405" fmla="*/ 2873601 w 4477710"/>
                <a:gd name="connsiteY405" fmla="*/ 2552845 h 4535632"/>
                <a:gd name="connsiteX406" fmla="*/ 2902049 w 4477710"/>
                <a:gd name="connsiteY406" fmla="*/ 2673368 h 4535632"/>
                <a:gd name="connsiteX407" fmla="*/ 2902049 w 4477710"/>
                <a:gd name="connsiteY407" fmla="*/ 2822783 h 4535632"/>
                <a:gd name="connsiteX408" fmla="*/ 2809529 w 4477710"/>
                <a:gd name="connsiteY408" fmla="*/ 2965087 h 4535632"/>
                <a:gd name="connsiteX409" fmla="*/ 2688562 w 4477710"/>
                <a:gd name="connsiteY409" fmla="*/ 3081292 h 4535632"/>
                <a:gd name="connsiteX410" fmla="*/ 2631666 w 4477710"/>
                <a:gd name="connsiteY410" fmla="*/ 3145363 h 4535632"/>
                <a:gd name="connsiteX411" fmla="*/ 2543909 w 4477710"/>
                <a:gd name="connsiteY411" fmla="*/ 3178574 h 4535632"/>
                <a:gd name="connsiteX412" fmla="*/ 2318547 w 4477710"/>
                <a:gd name="connsiteY412" fmla="*/ 3159587 h 4535632"/>
                <a:gd name="connsiteX413" fmla="*/ 2247364 w 4477710"/>
                <a:gd name="connsiteY413" fmla="*/ 3069481 h 4535632"/>
                <a:gd name="connsiteX414" fmla="*/ 2112172 w 4477710"/>
                <a:gd name="connsiteY414" fmla="*/ 2939052 h 4535632"/>
                <a:gd name="connsiteX415" fmla="*/ 2036289 w 4477710"/>
                <a:gd name="connsiteY415" fmla="*/ 2867868 h 4535632"/>
                <a:gd name="connsiteX416" fmla="*/ 2055277 w 4477710"/>
                <a:gd name="connsiteY416" fmla="*/ 2668605 h 4535632"/>
                <a:gd name="connsiteX417" fmla="*/ 2059785 w 4477710"/>
                <a:gd name="connsiteY417" fmla="*/ 2548717 h 4535632"/>
                <a:gd name="connsiteX418" fmla="*/ 2078390 w 4477710"/>
                <a:gd name="connsiteY418" fmla="*/ 2390920 h 4535632"/>
                <a:gd name="connsiteX419" fmla="*/ 2233267 w 4477710"/>
                <a:gd name="connsiteY419" fmla="*/ 2231979 h 4535632"/>
                <a:gd name="connsiteX420" fmla="*/ 2399192 w 4477710"/>
                <a:gd name="connsiteY420" fmla="*/ 2217946 h 4535632"/>
                <a:gd name="connsiteX421" fmla="*/ 2562832 w 4477710"/>
                <a:gd name="connsiteY421" fmla="*/ 2096978 h 4535632"/>
                <a:gd name="connsiteX422" fmla="*/ 2418115 w 4477710"/>
                <a:gd name="connsiteY422" fmla="*/ 2161050 h 4535632"/>
                <a:gd name="connsiteX423" fmla="*/ 2230727 w 4477710"/>
                <a:gd name="connsiteY423" fmla="*/ 2172924 h 4535632"/>
                <a:gd name="connsiteX424" fmla="*/ 2109188 w 4477710"/>
                <a:gd name="connsiteY424" fmla="*/ 2205436 h 4535632"/>
                <a:gd name="connsiteX425" fmla="*/ 2035655 w 4477710"/>
                <a:gd name="connsiteY425" fmla="*/ 2314529 h 4535632"/>
                <a:gd name="connsiteX426" fmla="*/ 1976917 w 4477710"/>
                <a:gd name="connsiteY426" fmla="*/ 2440958 h 4535632"/>
                <a:gd name="connsiteX427" fmla="*/ 1921799 w 4477710"/>
                <a:gd name="connsiteY427" fmla="*/ 2524397 h 4535632"/>
                <a:gd name="connsiteX428" fmla="*/ 1825724 w 4477710"/>
                <a:gd name="connsiteY428" fmla="*/ 2451435 h 4535632"/>
                <a:gd name="connsiteX429" fmla="*/ 1734982 w 4477710"/>
                <a:gd name="connsiteY429" fmla="*/ 2362472 h 4535632"/>
                <a:gd name="connsiteX430" fmla="*/ 1737332 w 4477710"/>
                <a:gd name="connsiteY430" fmla="*/ 2259919 h 4535632"/>
                <a:gd name="connsiteX431" fmla="*/ 1727870 w 4477710"/>
                <a:gd name="connsiteY431" fmla="*/ 2150001 h 4535632"/>
                <a:gd name="connsiteX432" fmla="*/ 1758731 w 4477710"/>
                <a:gd name="connsiteY432" fmla="*/ 2028144 h 4535632"/>
                <a:gd name="connsiteX433" fmla="*/ 1856014 w 4477710"/>
                <a:gd name="connsiteY433" fmla="*/ 1891746 h 4535632"/>
                <a:gd name="connsiteX434" fmla="*/ 1981743 w 4477710"/>
                <a:gd name="connsiteY434" fmla="*/ 1755348 h 4535632"/>
                <a:gd name="connsiteX435" fmla="*/ 2086137 w 4477710"/>
                <a:gd name="connsiteY435" fmla="*/ 1537099 h 4535632"/>
                <a:gd name="connsiteX436" fmla="*/ 2087344 w 4477710"/>
                <a:gd name="connsiteY436" fmla="*/ 1436578 h 4535632"/>
                <a:gd name="connsiteX437" fmla="*/ 2110458 w 4477710"/>
                <a:gd name="connsiteY437" fmla="*/ 1351171 h 4535632"/>
                <a:gd name="connsiteX438" fmla="*/ 2082010 w 4477710"/>
                <a:gd name="connsiteY438" fmla="*/ 1246205 h 4535632"/>
                <a:gd name="connsiteX439" fmla="*/ 2081439 w 4477710"/>
                <a:gd name="connsiteY439" fmla="*/ 1065040 h 4535632"/>
                <a:gd name="connsiteX440" fmla="*/ 2162083 w 4477710"/>
                <a:gd name="connsiteY440" fmla="*/ 944072 h 4535632"/>
                <a:gd name="connsiteX441" fmla="*/ 2211867 w 4477710"/>
                <a:gd name="connsiteY441" fmla="*/ 915624 h 4535632"/>
                <a:gd name="connsiteX442" fmla="*/ 2313848 w 4477710"/>
                <a:gd name="connsiteY442" fmla="*/ 818342 h 4535632"/>
                <a:gd name="connsiteX443" fmla="*/ 2411130 w 4477710"/>
                <a:gd name="connsiteY443" fmla="*/ 747159 h 4535632"/>
                <a:gd name="connsiteX444" fmla="*/ 2418242 w 4477710"/>
                <a:gd name="connsiteY444" fmla="*/ 652290 h 4535632"/>
                <a:gd name="connsiteX445" fmla="*/ 2406368 w 4477710"/>
                <a:gd name="connsiteY445" fmla="*/ 547896 h 4535632"/>
                <a:gd name="connsiteX446" fmla="*/ 2449039 w 4477710"/>
                <a:gd name="connsiteY446" fmla="*/ 443502 h 4535632"/>
                <a:gd name="connsiteX447" fmla="*/ 2368395 w 4477710"/>
                <a:gd name="connsiteY447" fmla="*/ 578693 h 4535632"/>
                <a:gd name="connsiteX448" fmla="*/ 2389731 w 4477710"/>
                <a:gd name="connsiteY448" fmla="*/ 678325 h 4535632"/>
                <a:gd name="connsiteX449" fmla="*/ 2361283 w 4477710"/>
                <a:gd name="connsiteY449" fmla="*/ 763732 h 4535632"/>
                <a:gd name="connsiteX450" fmla="*/ 2254540 w 4477710"/>
                <a:gd name="connsiteY450" fmla="*/ 813516 h 4535632"/>
                <a:gd name="connsiteX451" fmla="*/ 2214217 w 4477710"/>
                <a:gd name="connsiteY451" fmla="*/ 882287 h 4535632"/>
                <a:gd name="connsiteX452" fmla="*/ 2145446 w 4477710"/>
                <a:gd name="connsiteY452" fmla="*/ 870412 h 4535632"/>
                <a:gd name="connsiteX453" fmla="*/ 2041052 w 4477710"/>
                <a:gd name="connsiteY453" fmla="*/ 972393 h 4535632"/>
                <a:gd name="connsiteX454" fmla="*/ 2026828 w 4477710"/>
                <a:gd name="connsiteY454" fmla="*/ 1105235 h 4535632"/>
                <a:gd name="connsiteX455" fmla="*/ 2031590 w 4477710"/>
                <a:gd name="connsiteY455" fmla="*/ 1204867 h 4535632"/>
                <a:gd name="connsiteX456" fmla="*/ 1972282 w 4477710"/>
                <a:gd name="connsiteY456" fmla="*/ 1164544 h 4535632"/>
                <a:gd name="connsiteX457" fmla="*/ 1860776 w 4477710"/>
                <a:gd name="connsiteY457" fmla="*/ 1024590 h 4535632"/>
                <a:gd name="connsiteX458" fmla="*/ 1834677 w 4477710"/>
                <a:gd name="connsiteY458" fmla="*/ 889399 h 4535632"/>
                <a:gd name="connsiteX459" fmla="*/ 1784893 w 4477710"/>
                <a:gd name="connsiteY459" fmla="*/ 844314 h 4535632"/>
                <a:gd name="connsiteX460" fmla="*/ 1687611 w 4477710"/>
                <a:gd name="connsiteY460" fmla="*/ 830090 h 4535632"/>
                <a:gd name="connsiteX461" fmla="*/ 1531084 w 4477710"/>
                <a:gd name="connsiteY461" fmla="*/ 806341 h 4535632"/>
                <a:gd name="connsiteX462" fmla="*/ 1464663 w 4477710"/>
                <a:gd name="connsiteY462" fmla="*/ 849013 h 4535632"/>
                <a:gd name="connsiteX463" fmla="*/ 1414878 w 4477710"/>
                <a:gd name="connsiteY463" fmla="*/ 841901 h 4535632"/>
                <a:gd name="connsiteX464" fmla="*/ 1429102 w 4477710"/>
                <a:gd name="connsiteY464" fmla="*/ 768368 h 4535632"/>
                <a:gd name="connsiteX465" fmla="*/ 1414752 w 4477710"/>
                <a:gd name="connsiteY465" fmla="*/ 645051 h 4535632"/>
                <a:gd name="connsiteX466" fmla="*/ 1341346 w 4477710"/>
                <a:gd name="connsiteY466" fmla="*/ 497985 h 4535632"/>
                <a:gd name="connsiteX467" fmla="*/ 1270162 w 4477710"/>
                <a:gd name="connsiteY467" fmla="*/ 460012 h 4535632"/>
                <a:gd name="connsiteX468" fmla="*/ 1327058 w 4477710"/>
                <a:gd name="connsiteY468" fmla="*/ 578630 h 4535632"/>
                <a:gd name="connsiteX469" fmla="*/ 1367381 w 4477710"/>
                <a:gd name="connsiteY469" fmla="*/ 652163 h 4535632"/>
                <a:gd name="connsiteX470" fmla="*/ 1360269 w 4477710"/>
                <a:gd name="connsiteY470" fmla="*/ 775480 h 4535632"/>
                <a:gd name="connsiteX471" fmla="*/ 1374493 w 4477710"/>
                <a:gd name="connsiteY471" fmla="*/ 853775 h 4535632"/>
                <a:gd name="connsiteX472" fmla="*/ 1452789 w 4477710"/>
                <a:gd name="connsiteY472" fmla="*/ 910671 h 4535632"/>
                <a:gd name="connsiteX473" fmla="*/ 1533433 w 4477710"/>
                <a:gd name="connsiteY473" fmla="*/ 896447 h 4535632"/>
                <a:gd name="connsiteX474" fmla="*/ 1642527 w 4477710"/>
                <a:gd name="connsiteY474" fmla="*/ 867999 h 4535632"/>
                <a:gd name="connsiteX475" fmla="*/ 1739808 w 4477710"/>
                <a:gd name="connsiteY475" fmla="*/ 894098 h 4535632"/>
                <a:gd name="connsiteX476" fmla="*/ 1803880 w 4477710"/>
                <a:gd name="connsiteY476" fmla="*/ 998492 h 4535632"/>
                <a:gd name="connsiteX477" fmla="*/ 1875064 w 4477710"/>
                <a:gd name="connsiteY477" fmla="*/ 1133683 h 4535632"/>
                <a:gd name="connsiteX478" fmla="*/ 1950946 w 4477710"/>
                <a:gd name="connsiteY478" fmla="*/ 1235664 h 4535632"/>
                <a:gd name="connsiteX479" fmla="*/ 2017367 w 4477710"/>
                <a:gd name="connsiteY479" fmla="*/ 1311547 h 4535632"/>
                <a:gd name="connsiteX480" fmla="*/ 2050577 w 4477710"/>
                <a:gd name="connsiteY480" fmla="*/ 1356632 h 4535632"/>
                <a:gd name="connsiteX481" fmla="*/ 1998380 w 4477710"/>
                <a:gd name="connsiteY481" fmla="*/ 1423053 h 4535632"/>
                <a:gd name="connsiteX482" fmla="*/ 1959265 w 4477710"/>
                <a:gd name="connsiteY482" fmla="*/ 1364252 h 4535632"/>
                <a:gd name="connsiteX483" fmla="*/ 1945040 w 4477710"/>
                <a:gd name="connsiteY483" fmla="*/ 1296624 h 4535632"/>
                <a:gd name="connsiteX484" fmla="*/ 1898812 w 4477710"/>
                <a:gd name="connsiteY484" fmla="*/ 1226203 h 4535632"/>
                <a:gd name="connsiteX485" fmla="*/ 1820517 w 4477710"/>
                <a:gd name="connsiteY485" fmla="*/ 1171656 h 4535632"/>
                <a:gd name="connsiteX486" fmla="*/ 1738665 w 4477710"/>
                <a:gd name="connsiteY486" fmla="*/ 1124031 h 4535632"/>
                <a:gd name="connsiteX487" fmla="*/ 1628365 w 4477710"/>
                <a:gd name="connsiteY487" fmla="*/ 1041164 h 4535632"/>
                <a:gd name="connsiteX488" fmla="*/ 1554833 w 4477710"/>
                <a:gd name="connsiteY488" fmla="*/ 958169 h 4535632"/>
                <a:gd name="connsiteX489" fmla="*/ 1505049 w 4477710"/>
                <a:gd name="connsiteY489" fmla="*/ 958169 h 4535632"/>
                <a:gd name="connsiteX490" fmla="*/ 1557246 w 4477710"/>
                <a:gd name="connsiteY490" fmla="*/ 1010366 h 4535632"/>
                <a:gd name="connsiteX491" fmla="*/ 1633128 w 4477710"/>
                <a:gd name="connsiteY491" fmla="*/ 1105235 h 4535632"/>
                <a:gd name="connsiteX492" fmla="*/ 1758858 w 4477710"/>
                <a:gd name="connsiteY492" fmla="*/ 1181118 h 4535632"/>
                <a:gd name="connsiteX493" fmla="*/ 1815754 w 4477710"/>
                <a:gd name="connsiteY493" fmla="*/ 1207216 h 4535632"/>
                <a:gd name="connsiteX494" fmla="*/ 1905861 w 4477710"/>
                <a:gd name="connsiteY494" fmla="*/ 1278400 h 4535632"/>
                <a:gd name="connsiteX495" fmla="*/ 1896399 w 4477710"/>
                <a:gd name="connsiteY495" fmla="*/ 1370919 h 4535632"/>
                <a:gd name="connsiteX496" fmla="*/ 1732760 w 4477710"/>
                <a:gd name="connsiteY496" fmla="*/ 1373269 h 4535632"/>
                <a:gd name="connsiteX497" fmla="*/ 1607030 w 4477710"/>
                <a:gd name="connsiteY497" fmla="*/ 1359045 h 4535632"/>
                <a:gd name="connsiteX498" fmla="*/ 1512161 w 4477710"/>
                <a:gd name="connsiteY498" fmla="*/ 1401717 h 4535632"/>
                <a:gd name="connsiteX499" fmla="*/ 1417292 w 4477710"/>
                <a:gd name="connsiteY499" fmla="*/ 1408829 h 4535632"/>
                <a:gd name="connsiteX500" fmla="*/ 1291562 w 4477710"/>
                <a:gd name="connsiteY500" fmla="*/ 1430165 h 4535632"/>
                <a:gd name="connsiteX501" fmla="*/ 1189581 w 4477710"/>
                <a:gd name="connsiteY501" fmla="*/ 1479949 h 4535632"/>
                <a:gd name="connsiteX502" fmla="*/ 1092299 w 4477710"/>
                <a:gd name="connsiteY502" fmla="*/ 1475186 h 4535632"/>
                <a:gd name="connsiteX503" fmla="*/ 926246 w 4477710"/>
                <a:gd name="connsiteY503" fmla="*/ 1401653 h 4535632"/>
                <a:gd name="connsiteX504" fmla="*/ 793404 w 4477710"/>
                <a:gd name="connsiteY504" fmla="*/ 1382667 h 4535632"/>
                <a:gd name="connsiteX505" fmla="*/ 734095 w 4477710"/>
                <a:gd name="connsiteY505" fmla="*/ 1396891 h 4535632"/>
                <a:gd name="connsiteX506" fmla="*/ 945233 w 4477710"/>
                <a:gd name="connsiteY506" fmla="*/ 1444325 h 4535632"/>
                <a:gd name="connsiteX507" fmla="*/ 1089949 w 4477710"/>
                <a:gd name="connsiteY507" fmla="*/ 1536845 h 4535632"/>
                <a:gd name="connsiteX508" fmla="*/ 1213902 w 4477710"/>
                <a:gd name="connsiteY508" fmla="*/ 1525097 h 4535632"/>
                <a:gd name="connsiteX509" fmla="*/ 1346108 w 4477710"/>
                <a:gd name="connsiteY509" fmla="*/ 1491760 h 4535632"/>
                <a:gd name="connsiteX510" fmla="*/ 1448090 w 4477710"/>
                <a:gd name="connsiteY510" fmla="*/ 1444325 h 4535632"/>
                <a:gd name="connsiteX511" fmla="*/ 1526385 w 4477710"/>
                <a:gd name="connsiteY511" fmla="*/ 1441976 h 4535632"/>
                <a:gd name="connsiteX512" fmla="*/ 1628365 w 4477710"/>
                <a:gd name="connsiteY512" fmla="*/ 1408765 h 4535632"/>
                <a:gd name="connsiteX513" fmla="*/ 1768320 w 4477710"/>
                <a:gd name="connsiteY513" fmla="*/ 1432514 h 4535632"/>
                <a:gd name="connsiteX514" fmla="*/ 1875064 w 4477710"/>
                <a:gd name="connsiteY514" fmla="*/ 1432514 h 4535632"/>
                <a:gd name="connsiteX515" fmla="*/ 1989490 w 4477710"/>
                <a:gd name="connsiteY515" fmla="*/ 1534178 h 4535632"/>
                <a:gd name="connsiteX516" fmla="*/ 1953295 w 4477710"/>
                <a:gd name="connsiteY516" fmla="*/ 1631714 h 4535632"/>
                <a:gd name="connsiteX517" fmla="*/ 1875000 w 4477710"/>
                <a:gd name="connsiteY517" fmla="*/ 1778780 h 4535632"/>
                <a:gd name="connsiteX518" fmla="*/ 1781337 w 4477710"/>
                <a:gd name="connsiteY518" fmla="*/ 1871109 h 4535632"/>
                <a:gd name="connsiteX519" fmla="*/ 1694787 w 4477710"/>
                <a:gd name="connsiteY519" fmla="*/ 1904446 h 4535632"/>
                <a:gd name="connsiteX520" fmla="*/ 1542958 w 4477710"/>
                <a:gd name="connsiteY520" fmla="*/ 1807164 h 4535632"/>
                <a:gd name="connsiteX521" fmla="*/ 1407767 w 4477710"/>
                <a:gd name="connsiteY521" fmla="*/ 1762079 h 4535632"/>
                <a:gd name="connsiteX522" fmla="*/ 1424340 w 4477710"/>
                <a:gd name="connsiteY522" fmla="*/ 1660098 h 4535632"/>
                <a:gd name="connsiteX523" fmla="*/ 1532290 w 4477710"/>
                <a:gd name="connsiteY523" fmla="*/ 1611330 h 4535632"/>
                <a:gd name="connsiteX524" fmla="*/ 1609379 w 4477710"/>
                <a:gd name="connsiteY524" fmla="*/ 1579453 h 4535632"/>
                <a:gd name="connsiteX525" fmla="*/ 1540609 w 4477710"/>
                <a:gd name="connsiteY525" fmla="*/ 1572341 h 4535632"/>
                <a:gd name="connsiteX526" fmla="*/ 1455202 w 4477710"/>
                <a:gd name="connsiteY526" fmla="*/ 1607901 h 4535632"/>
                <a:gd name="connsiteX527" fmla="*/ 1343695 w 4477710"/>
                <a:gd name="connsiteY527" fmla="*/ 1650573 h 4535632"/>
                <a:gd name="connsiteX528" fmla="*/ 1308135 w 4477710"/>
                <a:gd name="connsiteY528" fmla="*/ 1735981 h 4535632"/>
                <a:gd name="connsiteX529" fmla="*/ 1248827 w 4477710"/>
                <a:gd name="connsiteY529" fmla="*/ 1731218 h 4535632"/>
                <a:gd name="connsiteX530" fmla="*/ 1426753 w 4477710"/>
                <a:gd name="connsiteY530" fmla="*/ 1823738 h 4535632"/>
                <a:gd name="connsiteX531" fmla="*/ 1490825 w 4477710"/>
                <a:gd name="connsiteY531" fmla="*/ 1852186 h 4535632"/>
                <a:gd name="connsiteX532" fmla="*/ 1626016 w 4477710"/>
                <a:gd name="connsiteY532" fmla="*/ 1928068 h 4535632"/>
                <a:gd name="connsiteX533" fmla="*/ 1649765 w 4477710"/>
                <a:gd name="connsiteY533" fmla="*/ 1951817 h 4535632"/>
                <a:gd name="connsiteX534" fmla="*/ 1616555 w 4477710"/>
                <a:gd name="connsiteY534" fmla="*/ 2082246 h 4535632"/>
                <a:gd name="connsiteX535" fmla="*/ 1601759 w 4477710"/>
                <a:gd name="connsiteY535" fmla="*/ 2160224 h 4535632"/>
                <a:gd name="connsiteX536" fmla="*/ 1573883 w 4477710"/>
                <a:gd name="connsiteY536" fmla="*/ 2224613 h 4535632"/>
                <a:gd name="connsiteX537" fmla="*/ 1516987 w 4477710"/>
                <a:gd name="connsiteY537" fmla="*/ 2276810 h 4535632"/>
                <a:gd name="connsiteX538" fmla="*/ 1426880 w 4477710"/>
                <a:gd name="connsiteY538" fmla="*/ 2302909 h 4535632"/>
                <a:gd name="connsiteX539" fmla="*/ 1313025 w 4477710"/>
                <a:gd name="connsiteY539" fmla="*/ 2291034 h 4535632"/>
                <a:gd name="connsiteX540" fmla="*/ 1173071 w 4477710"/>
                <a:gd name="connsiteY540" fmla="*/ 2236488 h 4535632"/>
                <a:gd name="connsiteX541" fmla="*/ 1026005 w 4477710"/>
                <a:gd name="connsiteY541" fmla="*/ 2205627 h 4535632"/>
                <a:gd name="connsiteX542" fmla="*/ 855253 w 4477710"/>
                <a:gd name="connsiteY542" fmla="*/ 2207976 h 4535632"/>
                <a:gd name="connsiteX543" fmla="*/ 781720 w 4477710"/>
                <a:gd name="connsiteY543" fmla="*/ 2224550 h 4535632"/>
                <a:gd name="connsiteX544" fmla="*/ 916912 w 4477710"/>
                <a:gd name="connsiteY544" fmla="*/ 2256681 h 4535632"/>
                <a:gd name="connsiteX545" fmla="*/ 1030767 w 4477710"/>
                <a:gd name="connsiteY545" fmla="*/ 2256681 h 4535632"/>
                <a:gd name="connsiteX546" fmla="*/ 1125636 w 4477710"/>
                <a:gd name="connsiteY546" fmla="*/ 2283795 h 4535632"/>
                <a:gd name="connsiteX547" fmla="*/ 1135098 w 4477710"/>
                <a:gd name="connsiteY547" fmla="*/ 2340691 h 4535632"/>
                <a:gd name="connsiteX548" fmla="*/ 1037815 w 4477710"/>
                <a:gd name="connsiteY548" fmla="*/ 2440323 h 4535632"/>
                <a:gd name="connsiteX549" fmla="*/ 940534 w 4477710"/>
                <a:gd name="connsiteY549" fmla="*/ 2494869 h 4535632"/>
                <a:gd name="connsiteX550" fmla="*/ 878875 w 4477710"/>
                <a:gd name="connsiteY550" fmla="*/ 2539954 h 4535632"/>
                <a:gd name="connsiteX551" fmla="*/ 805342 w 4477710"/>
                <a:gd name="connsiteY551" fmla="*/ 2570815 h 4535632"/>
                <a:gd name="connsiteX552" fmla="*/ 730984 w 4477710"/>
                <a:gd name="connsiteY552" fmla="*/ 2532842 h 4535632"/>
                <a:gd name="connsiteX553" fmla="*/ 651165 w 4477710"/>
                <a:gd name="connsiteY553" fmla="*/ 2494869 h 4535632"/>
                <a:gd name="connsiteX554" fmla="*/ 610841 w 4477710"/>
                <a:gd name="connsiteY554" fmla="*/ 2418987 h 4535632"/>
                <a:gd name="connsiteX555" fmla="*/ 530197 w 4477710"/>
                <a:gd name="connsiteY555" fmla="*/ 2357328 h 4535632"/>
                <a:gd name="connsiteX556" fmla="*/ 587093 w 4477710"/>
                <a:gd name="connsiteY556" fmla="*/ 2456960 h 4535632"/>
                <a:gd name="connsiteX557" fmla="*/ 610841 w 4477710"/>
                <a:gd name="connsiteY557" fmla="*/ 2504394 h 4535632"/>
                <a:gd name="connsiteX558" fmla="*/ 558645 w 4477710"/>
                <a:gd name="connsiteY558" fmla="*/ 2511506 h 4535632"/>
                <a:gd name="connsiteX559" fmla="*/ 518322 w 4477710"/>
                <a:gd name="connsiteY559" fmla="*/ 2523381 h 4535632"/>
                <a:gd name="connsiteX560" fmla="*/ 636940 w 4477710"/>
                <a:gd name="connsiteY560" fmla="*/ 2537605 h 4535632"/>
                <a:gd name="connsiteX561" fmla="*/ 703361 w 4477710"/>
                <a:gd name="connsiteY561" fmla="*/ 2561354 h 4535632"/>
                <a:gd name="connsiteX562" fmla="*/ 750796 w 4477710"/>
                <a:gd name="connsiteY562" fmla="*/ 2613551 h 4535632"/>
                <a:gd name="connsiteX563" fmla="*/ 824328 w 4477710"/>
                <a:gd name="connsiteY563" fmla="*/ 2623012 h 4535632"/>
                <a:gd name="connsiteX564" fmla="*/ 845919 w 4477710"/>
                <a:gd name="connsiteY564" fmla="*/ 2630188 h 4535632"/>
                <a:gd name="connsiteX565" fmla="*/ 795881 w 4477710"/>
                <a:gd name="connsiteY565" fmla="*/ 2641999 h 4535632"/>
                <a:gd name="connsiteX566" fmla="*/ 632241 w 4477710"/>
                <a:gd name="connsiteY566" fmla="*/ 2653873 h 4535632"/>
                <a:gd name="connsiteX567" fmla="*/ 563471 w 4477710"/>
                <a:gd name="connsiteY567" fmla="*/ 2679972 h 4535632"/>
                <a:gd name="connsiteX568" fmla="*/ 454377 w 4477710"/>
                <a:gd name="connsiteY568" fmla="*/ 2677622 h 4535632"/>
                <a:gd name="connsiteX569" fmla="*/ 326298 w 4477710"/>
                <a:gd name="connsiteY569" fmla="*/ 2627838 h 4535632"/>
                <a:gd name="connsiteX570" fmla="*/ 248002 w 4477710"/>
                <a:gd name="connsiteY570" fmla="*/ 2527445 h 4535632"/>
                <a:gd name="connsiteX571" fmla="*/ 224889 w 4477710"/>
                <a:gd name="connsiteY571" fmla="*/ 2452705 h 4535632"/>
                <a:gd name="connsiteX572" fmla="*/ 181582 w 4477710"/>
                <a:gd name="connsiteY572" fmla="*/ 2323927 h 453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4477710" h="4535632">
                  <a:moveTo>
                    <a:pt x="181074" y="2324562"/>
                  </a:moveTo>
                  <a:cubicBezTo>
                    <a:pt x="170977" y="2303671"/>
                    <a:pt x="128877" y="2256363"/>
                    <a:pt x="102778" y="2246584"/>
                  </a:cubicBezTo>
                  <a:cubicBezTo>
                    <a:pt x="64805" y="2232360"/>
                    <a:pt x="41120" y="2211024"/>
                    <a:pt x="41120" y="2211024"/>
                  </a:cubicBezTo>
                  <a:cubicBezTo>
                    <a:pt x="41120" y="2211024"/>
                    <a:pt x="-51400" y="2182576"/>
                    <a:pt x="41120" y="2237123"/>
                  </a:cubicBezTo>
                  <a:cubicBezTo>
                    <a:pt x="133640" y="2291669"/>
                    <a:pt x="173962" y="2355741"/>
                    <a:pt x="185836" y="2426861"/>
                  </a:cubicBezTo>
                  <a:cubicBezTo>
                    <a:pt x="197711" y="2498044"/>
                    <a:pt x="198346" y="2532080"/>
                    <a:pt x="247495" y="2584468"/>
                  </a:cubicBezTo>
                  <a:cubicBezTo>
                    <a:pt x="296644" y="2636855"/>
                    <a:pt x="278356" y="2635649"/>
                    <a:pt x="311566" y="2656985"/>
                  </a:cubicBezTo>
                  <a:cubicBezTo>
                    <a:pt x="344777" y="2678321"/>
                    <a:pt x="418310" y="2668859"/>
                    <a:pt x="420659" y="2694958"/>
                  </a:cubicBezTo>
                  <a:cubicBezTo>
                    <a:pt x="423009" y="2721056"/>
                    <a:pt x="387449" y="2744742"/>
                    <a:pt x="344777" y="2759029"/>
                  </a:cubicBezTo>
                  <a:cubicBezTo>
                    <a:pt x="302104" y="2773253"/>
                    <a:pt x="273593" y="2787477"/>
                    <a:pt x="228572" y="2785128"/>
                  </a:cubicBezTo>
                  <a:cubicBezTo>
                    <a:pt x="183487" y="2782778"/>
                    <a:pt x="152690" y="2794589"/>
                    <a:pt x="128940" y="2799352"/>
                  </a:cubicBezTo>
                  <a:cubicBezTo>
                    <a:pt x="105191" y="2804114"/>
                    <a:pt x="76743" y="2808813"/>
                    <a:pt x="64869" y="2813576"/>
                  </a:cubicBezTo>
                  <a:cubicBezTo>
                    <a:pt x="52994" y="2818338"/>
                    <a:pt x="67218" y="2842024"/>
                    <a:pt x="79093" y="2844437"/>
                  </a:cubicBezTo>
                  <a:cubicBezTo>
                    <a:pt x="90967" y="2846786"/>
                    <a:pt x="83538" y="2841135"/>
                    <a:pt x="138084" y="2838785"/>
                  </a:cubicBezTo>
                  <a:cubicBezTo>
                    <a:pt x="192631" y="2836436"/>
                    <a:pt x="167739" y="2830467"/>
                    <a:pt x="241272" y="2828117"/>
                  </a:cubicBezTo>
                  <a:cubicBezTo>
                    <a:pt x="314804" y="2825768"/>
                    <a:pt x="313915" y="2819227"/>
                    <a:pt x="361350" y="2797891"/>
                  </a:cubicBezTo>
                  <a:cubicBezTo>
                    <a:pt x="408785" y="2776555"/>
                    <a:pt x="395386" y="2773253"/>
                    <a:pt x="437868" y="2752552"/>
                  </a:cubicBezTo>
                  <a:cubicBezTo>
                    <a:pt x="472539" y="2735661"/>
                    <a:pt x="515274" y="2725882"/>
                    <a:pt x="536927" y="2725882"/>
                  </a:cubicBezTo>
                  <a:cubicBezTo>
                    <a:pt x="573123" y="2725882"/>
                    <a:pt x="650783" y="2687592"/>
                    <a:pt x="681644" y="2680480"/>
                  </a:cubicBezTo>
                  <a:cubicBezTo>
                    <a:pt x="712505" y="2673368"/>
                    <a:pt x="745970" y="2689052"/>
                    <a:pt x="812073" y="2678067"/>
                  </a:cubicBezTo>
                  <a:cubicBezTo>
                    <a:pt x="858428" y="2670383"/>
                    <a:pt x="897481" y="2623901"/>
                    <a:pt x="937803" y="2604915"/>
                  </a:cubicBezTo>
                  <a:cubicBezTo>
                    <a:pt x="978126" y="2585928"/>
                    <a:pt x="1018448" y="2548019"/>
                    <a:pt x="1018448" y="2548019"/>
                  </a:cubicBezTo>
                  <a:cubicBezTo>
                    <a:pt x="1018448" y="2548019"/>
                    <a:pt x="1023211" y="2505347"/>
                    <a:pt x="1051659" y="2488710"/>
                  </a:cubicBezTo>
                  <a:cubicBezTo>
                    <a:pt x="1080107" y="2472136"/>
                    <a:pt x="1103856" y="2460262"/>
                    <a:pt x="1158402" y="2441275"/>
                  </a:cubicBezTo>
                  <a:cubicBezTo>
                    <a:pt x="1212949" y="2422289"/>
                    <a:pt x="1201074" y="2405715"/>
                    <a:pt x="1262796" y="2403302"/>
                  </a:cubicBezTo>
                  <a:cubicBezTo>
                    <a:pt x="1324518" y="2400889"/>
                    <a:pt x="1364777" y="2405652"/>
                    <a:pt x="1364777" y="2405652"/>
                  </a:cubicBezTo>
                  <a:cubicBezTo>
                    <a:pt x="1364777" y="2405652"/>
                    <a:pt x="1393226" y="2426988"/>
                    <a:pt x="1433548" y="2453086"/>
                  </a:cubicBezTo>
                  <a:cubicBezTo>
                    <a:pt x="1473870" y="2479185"/>
                    <a:pt x="1483332" y="2464961"/>
                    <a:pt x="1518955" y="2517158"/>
                  </a:cubicBezTo>
                  <a:cubicBezTo>
                    <a:pt x="1554515" y="2569355"/>
                    <a:pt x="1556928" y="2588341"/>
                    <a:pt x="1606712" y="2602565"/>
                  </a:cubicBezTo>
                  <a:cubicBezTo>
                    <a:pt x="1656496" y="2616789"/>
                    <a:pt x="1628048" y="2574117"/>
                    <a:pt x="1685008" y="2626314"/>
                  </a:cubicBezTo>
                  <a:cubicBezTo>
                    <a:pt x="1741903" y="2678511"/>
                    <a:pt x="1749079" y="2716421"/>
                    <a:pt x="1765652" y="2752044"/>
                  </a:cubicBezTo>
                  <a:cubicBezTo>
                    <a:pt x="1782227" y="2787604"/>
                    <a:pt x="1796514" y="2797129"/>
                    <a:pt x="1808325" y="2832689"/>
                  </a:cubicBezTo>
                  <a:cubicBezTo>
                    <a:pt x="1820199" y="2868249"/>
                    <a:pt x="2002826" y="3138696"/>
                    <a:pt x="2038385" y="3176605"/>
                  </a:cubicBezTo>
                  <a:cubicBezTo>
                    <a:pt x="2073945" y="3214578"/>
                    <a:pt x="2062134" y="3193179"/>
                    <a:pt x="2138017" y="3276237"/>
                  </a:cubicBezTo>
                  <a:cubicBezTo>
                    <a:pt x="2213900" y="3359231"/>
                    <a:pt x="2206788" y="3401967"/>
                    <a:pt x="2228123" y="3458863"/>
                  </a:cubicBezTo>
                  <a:cubicBezTo>
                    <a:pt x="2249459" y="3515759"/>
                    <a:pt x="2254222" y="3442289"/>
                    <a:pt x="2258984" y="3520521"/>
                  </a:cubicBezTo>
                  <a:cubicBezTo>
                    <a:pt x="2263747" y="3598817"/>
                    <a:pt x="2249523" y="3613041"/>
                    <a:pt x="2263747" y="3717371"/>
                  </a:cubicBezTo>
                  <a:cubicBezTo>
                    <a:pt x="2277971" y="3821765"/>
                    <a:pt x="2294608" y="3767155"/>
                    <a:pt x="2280320" y="3869200"/>
                  </a:cubicBezTo>
                  <a:cubicBezTo>
                    <a:pt x="2266096" y="3971181"/>
                    <a:pt x="2254222" y="4248739"/>
                    <a:pt x="2228123" y="4267662"/>
                  </a:cubicBezTo>
                  <a:cubicBezTo>
                    <a:pt x="2202025" y="4286649"/>
                    <a:pt x="2187801" y="4279537"/>
                    <a:pt x="2109505" y="4284236"/>
                  </a:cubicBezTo>
                  <a:cubicBezTo>
                    <a:pt x="2031210" y="4288999"/>
                    <a:pt x="2016986" y="4262900"/>
                    <a:pt x="1964789" y="4284236"/>
                  </a:cubicBezTo>
                  <a:cubicBezTo>
                    <a:pt x="1912592" y="4305572"/>
                    <a:pt x="1993237" y="4364881"/>
                    <a:pt x="1872269" y="4350657"/>
                  </a:cubicBezTo>
                  <a:cubicBezTo>
                    <a:pt x="1751302" y="4336433"/>
                    <a:pt x="1748952" y="4298460"/>
                    <a:pt x="1689643" y="4334083"/>
                  </a:cubicBezTo>
                  <a:cubicBezTo>
                    <a:pt x="1630334" y="4369643"/>
                    <a:pt x="1620873" y="4353070"/>
                    <a:pt x="1590012" y="4388630"/>
                  </a:cubicBezTo>
                  <a:cubicBezTo>
                    <a:pt x="1559151" y="4424190"/>
                    <a:pt x="1549690" y="4431302"/>
                    <a:pt x="1518828" y="4450288"/>
                  </a:cubicBezTo>
                  <a:cubicBezTo>
                    <a:pt x="1487967" y="4469275"/>
                    <a:pt x="1454757" y="4466862"/>
                    <a:pt x="1454757" y="4466862"/>
                  </a:cubicBezTo>
                  <a:lnTo>
                    <a:pt x="3361852" y="4535632"/>
                  </a:lnTo>
                  <a:cubicBezTo>
                    <a:pt x="3321530" y="4504771"/>
                    <a:pt x="3250346" y="4485849"/>
                    <a:pt x="3117568" y="4450225"/>
                  </a:cubicBezTo>
                  <a:cubicBezTo>
                    <a:pt x="2984726" y="4414665"/>
                    <a:pt x="2823436" y="4390916"/>
                    <a:pt x="2787876" y="4355356"/>
                  </a:cubicBezTo>
                  <a:cubicBezTo>
                    <a:pt x="2752316" y="4319796"/>
                    <a:pt x="2652684" y="3982928"/>
                    <a:pt x="2633698" y="3937907"/>
                  </a:cubicBezTo>
                  <a:cubicBezTo>
                    <a:pt x="2614711" y="3892822"/>
                    <a:pt x="2617125" y="3840625"/>
                    <a:pt x="2614711" y="3771854"/>
                  </a:cubicBezTo>
                  <a:cubicBezTo>
                    <a:pt x="2612362" y="3703084"/>
                    <a:pt x="2565435" y="3646378"/>
                    <a:pt x="2583851" y="3572591"/>
                  </a:cubicBezTo>
                  <a:cubicBezTo>
                    <a:pt x="2593312" y="3534618"/>
                    <a:pt x="2742791" y="3387552"/>
                    <a:pt x="2747489" y="3340118"/>
                  </a:cubicBezTo>
                  <a:cubicBezTo>
                    <a:pt x="2752252" y="3292683"/>
                    <a:pt x="2911129" y="3057860"/>
                    <a:pt x="2998950" y="3050748"/>
                  </a:cubicBezTo>
                  <a:cubicBezTo>
                    <a:pt x="3086707" y="3043636"/>
                    <a:pt x="3074832" y="3019887"/>
                    <a:pt x="3129379" y="3074497"/>
                  </a:cubicBezTo>
                  <a:cubicBezTo>
                    <a:pt x="3183926" y="3129044"/>
                    <a:pt x="3191038" y="3155142"/>
                    <a:pt x="3210024" y="3171779"/>
                  </a:cubicBezTo>
                  <a:cubicBezTo>
                    <a:pt x="3229010" y="3188353"/>
                    <a:pt x="3312005" y="3200227"/>
                    <a:pt x="3333341" y="3240550"/>
                  </a:cubicBezTo>
                  <a:cubicBezTo>
                    <a:pt x="3354677" y="3280872"/>
                    <a:pt x="3416335" y="3408952"/>
                    <a:pt x="3451959" y="3446925"/>
                  </a:cubicBezTo>
                  <a:cubicBezTo>
                    <a:pt x="3487519" y="3484898"/>
                    <a:pt x="3518380" y="3548906"/>
                    <a:pt x="3520729" y="3565543"/>
                  </a:cubicBezTo>
                  <a:cubicBezTo>
                    <a:pt x="3523079" y="3582180"/>
                    <a:pt x="3572927" y="3603516"/>
                    <a:pt x="3582388" y="3610628"/>
                  </a:cubicBezTo>
                  <a:cubicBezTo>
                    <a:pt x="3591850" y="3617740"/>
                    <a:pt x="3598961" y="3643838"/>
                    <a:pt x="3610836" y="3660412"/>
                  </a:cubicBezTo>
                  <a:cubicBezTo>
                    <a:pt x="3622710" y="3676985"/>
                    <a:pt x="3684369" y="3700734"/>
                    <a:pt x="3684369" y="3700734"/>
                  </a:cubicBezTo>
                  <a:cubicBezTo>
                    <a:pt x="3684369" y="3700734"/>
                    <a:pt x="3629822" y="3669873"/>
                    <a:pt x="3625060" y="3641425"/>
                  </a:cubicBezTo>
                  <a:cubicBezTo>
                    <a:pt x="3620297" y="3612977"/>
                    <a:pt x="3620297" y="3598753"/>
                    <a:pt x="3598961" y="3584529"/>
                  </a:cubicBezTo>
                  <a:cubicBezTo>
                    <a:pt x="3577626" y="3570305"/>
                    <a:pt x="3558639" y="3584529"/>
                    <a:pt x="3539652" y="3541857"/>
                  </a:cubicBezTo>
                  <a:cubicBezTo>
                    <a:pt x="3520666" y="3499185"/>
                    <a:pt x="3470882" y="3425652"/>
                    <a:pt x="3454245" y="3397141"/>
                  </a:cubicBezTo>
                  <a:cubicBezTo>
                    <a:pt x="3437671" y="3368693"/>
                    <a:pt x="3428146" y="3359168"/>
                    <a:pt x="3409160" y="3333069"/>
                  </a:cubicBezTo>
                  <a:cubicBezTo>
                    <a:pt x="3390173" y="3306971"/>
                    <a:pt x="3373600" y="3283285"/>
                    <a:pt x="3390173" y="3271411"/>
                  </a:cubicBezTo>
                  <a:cubicBezTo>
                    <a:pt x="3406747" y="3259536"/>
                    <a:pt x="3441164" y="3238645"/>
                    <a:pt x="3495710" y="3257631"/>
                  </a:cubicBezTo>
                  <a:cubicBezTo>
                    <a:pt x="3550257" y="3276618"/>
                    <a:pt x="3575784" y="3279602"/>
                    <a:pt x="3618456" y="3284301"/>
                  </a:cubicBezTo>
                  <a:cubicBezTo>
                    <a:pt x="3661127" y="3289064"/>
                    <a:pt x="3734090" y="3344944"/>
                    <a:pt x="3757839" y="3371042"/>
                  </a:cubicBezTo>
                  <a:cubicBezTo>
                    <a:pt x="3781588" y="3397141"/>
                    <a:pt x="3826609" y="3420699"/>
                    <a:pt x="3847945" y="3430161"/>
                  </a:cubicBezTo>
                  <a:cubicBezTo>
                    <a:pt x="3862423" y="3436574"/>
                    <a:pt x="3914810" y="3455751"/>
                    <a:pt x="3974246" y="3467499"/>
                  </a:cubicBezTo>
                  <a:cubicBezTo>
                    <a:pt x="4002567" y="3473087"/>
                    <a:pt x="4028983" y="3485533"/>
                    <a:pt x="4051907" y="3482485"/>
                  </a:cubicBezTo>
                  <a:cubicBezTo>
                    <a:pt x="4123090" y="3473023"/>
                    <a:pt x="4186527" y="3410603"/>
                    <a:pt x="4212626" y="3417715"/>
                  </a:cubicBezTo>
                  <a:cubicBezTo>
                    <a:pt x="4238724" y="3424827"/>
                    <a:pt x="4279364" y="3454164"/>
                    <a:pt x="4282920" y="3447052"/>
                  </a:cubicBezTo>
                  <a:cubicBezTo>
                    <a:pt x="4290223" y="3432510"/>
                    <a:pt x="4234596" y="3394728"/>
                    <a:pt x="4208498" y="3394728"/>
                  </a:cubicBezTo>
                  <a:cubicBezTo>
                    <a:pt x="4182400" y="3394728"/>
                    <a:pt x="4138965" y="3427240"/>
                    <a:pt x="4115978" y="3439813"/>
                  </a:cubicBezTo>
                  <a:cubicBezTo>
                    <a:pt x="4053114" y="3474230"/>
                    <a:pt x="4034127" y="3450481"/>
                    <a:pt x="4041239" y="3436257"/>
                  </a:cubicBezTo>
                  <a:cubicBezTo>
                    <a:pt x="4048351" y="3422033"/>
                    <a:pt x="4078005" y="3398284"/>
                    <a:pt x="4076799" y="3385266"/>
                  </a:cubicBezTo>
                  <a:cubicBezTo>
                    <a:pt x="4075592" y="3372249"/>
                    <a:pt x="4041239" y="3398284"/>
                    <a:pt x="4034127" y="3410158"/>
                  </a:cubicBezTo>
                  <a:cubicBezTo>
                    <a:pt x="4027014" y="3422033"/>
                    <a:pt x="4030571" y="3435050"/>
                    <a:pt x="4006822" y="3435050"/>
                  </a:cubicBezTo>
                  <a:cubicBezTo>
                    <a:pt x="3983073" y="3435050"/>
                    <a:pt x="3957482" y="3448322"/>
                    <a:pt x="3933733" y="3429335"/>
                  </a:cubicBezTo>
                  <a:cubicBezTo>
                    <a:pt x="3909984" y="3410349"/>
                    <a:pt x="3883441" y="3413587"/>
                    <a:pt x="3865661" y="3401713"/>
                  </a:cubicBezTo>
                  <a:cubicBezTo>
                    <a:pt x="3847881" y="3389838"/>
                    <a:pt x="3834546" y="3378599"/>
                    <a:pt x="3808765" y="3367931"/>
                  </a:cubicBezTo>
                  <a:cubicBezTo>
                    <a:pt x="3771935" y="3352691"/>
                    <a:pt x="3779111" y="3358025"/>
                    <a:pt x="3754219" y="3336689"/>
                  </a:cubicBezTo>
                  <a:cubicBezTo>
                    <a:pt x="3729327" y="3315353"/>
                    <a:pt x="3725771" y="3315353"/>
                    <a:pt x="3725771" y="3299922"/>
                  </a:cubicBezTo>
                  <a:cubicBezTo>
                    <a:pt x="3725771" y="3284492"/>
                    <a:pt x="3716309" y="3272617"/>
                    <a:pt x="3741202" y="3273824"/>
                  </a:cubicBezTo>
                  <a:cubicBezTo>
                    <a:pt x="3766093" y="3275030"/>
                    <a:pt x="3773205" y="3290397"/>
                    <a:pt x="3783873" y="3273824"/>
                  </a:cubicBezTo>
                  <a:cubicBezTo>
                    <a:pt x="3794541" y="3257250"/>
                    <a:pt x="3789779" y="3252488"/>
                    <a:pt x="3811178" y="3245376"/>
                  </a:cubicBezTo>
                  <a:cubicBezTo>
                    <a:pt x="3832515" y="3238264"/>
                    <a:pt x="3887061" y="3201497"/>
                    <a:pt x="3915572" y="3202704"/>
                  </a:cubicBezTo>
                  <a:cubicBezTo>
                    <a:pt x="3944084" y="3203910"/>
                    <a:pt x="3916779" y="3192036"/>
                    <a:pt x="3966563" y="3200354"/>
                  </a:cubicBezTo>
                  <a:cubicBezTo>
                    <a:pt x="4016347" y="3208673"/>
                    <a:pt x="4048415" y="3206260"/>
                    <a:pt x="4044858" y="3194449"/>
                  </a:cubicBezTo>
                  <a:cubicBezTo>
                    <a:pt x="4041302" y="3182638"/>
                    <a:pt x="4034190" y="3154126"/>
                    <a:pt x="4048415" y="3145808"/>
                  </a:cubicBezTo>
                  <a:cubicBezTo>
                    <a:pt x="4062639" y="3137489"/>
                    <a:pt x="4105310" y="3118503"/>
                    <a:pt x="4134964" y="3112597"/>
                  </a:cubicBezTo>
                  <a:cubicBezTo>
                    <a:pt x="4164619" y="3106692"/>
                    <a:pt x="4169382" y="3110248"/>
                    <a:pt x="4197830" y="3090055"/>
                  </a:cubicBezTo>
                  <a:cubicBezTo>
                    <a:pt x="4226278" y="3069862"/>
                    <a:pt x="4215610" y="3067512"/>
                    <a:pt x="4254726" y="3061607"/>
                  </a:cubicBezTo>
                  <a:cubicBezTo>
                    <a:pt x="4293842" y="3055701"/>
                    <a:pt x="4305716" y="3059257"/>
                    <a:pt x="4354357" y="3048589"/>
                  </a:cubicBezTo>
                  <a:cubicBezTo>
                    <a:pt x="4402999" y="3037921"/>
                    <a:pt x="4396776" y="3049161"/>
                    <a:pt x="4419001" y="3038937"/>
                  </a:cubicBezTo>
                  <a:cubicBezTo>
                    <a:pt x="4441226" y="3028777"/>
                    <a:pt x="4445036" y="3032841"/>
                    <a:pt x="4467895" y="3005155"/>
                  </a:cubicBezTo>
                  <a:cubicBezTo>
                    <a:pt x="4484787" y="2984708"/>
                    <a:pt x="4476468" y="2949720"/>
                    <a:pt x="4468213" y="2966801"/>
                  </a:cubicBezTo>
                  <a:cubicBezTo>
                    <a:pt x="4459894" y="2983819"/>
                    <a:pt x="4444464" y="2986994"/>
                    <a:pt x="4427890" y="3004774"/>
                  </a:cubicBezTo>
                  <a:cubicBezTo>
                    <a:pt x="4411317" y="3022554"/>
                    <a:pt x="4402999" y="3034429"/>
                    <a:pt x="4363819" y="3028523"/>
                  </a:cubicBezTo>
                  <a:cubicBezTo>
                    <a:pt x="4324703" y="3022618"/>
                    <a:pt x="4303303" y="3013093"/>
                    <a:pt x="4280825" y="3022618"/>
                  </a:cubicBezTo>
                  <a:cubicBezTo>
                    <a:pt x="4258282" y="3032079"/>
                    <a:pt x="4266601" y="3026174"/>
                    <a:pt x="4245265" y="3039191"/>
                  </a:cubicBezTo>
                  <a:cubicBezTo>
                    <a:pt x="4223928" y="3052209"/>
                    <a:pt x="4221515" y="3048653"/>
                    <a:pt x="4194274" y="3062940"/>
                  </a:cubicBezTo>
                  <a:cubicBezTo>
                    <a:pt x="4166969" y="3077164"/>
                    <a:pt x="4150395" y="3079514"/>
                    <a:pt x="4115978" y="3093801"/>
                  </a:cubicBezTo>
                  <a:cubicBezTo>
                    <a:pt x="4081561" y="3108025"/>
                    <a:pt x="4087530" y="3108025"/>
                    <a:pt x="4057876" y="3119900"/>
                  </a:cubicBezTo>
                  <a:cubicBezTo>
                    <a:pt x="4028221" y="3131774"/>
                    <a:pt x="4009235" y="3135330"/>
                    <a:pt x="4004536" y="3148348"/>
                  </a:cubicBezTo>
                  <a:cubicBezTo>
                    <a:pt x="3999773" y="3161365"/>
                    <a:pt x="4005742" y="3173240"/>
                    <a:pt x="3985550" y="3167334"/>
                  </a:cubicBezTo>
                  <a:cubicBezTo>
                    <a:pt x="3965356" y="3161429"/>
                    <a:pt x="3965356" y="3155460"/>
                    <a:pt x="3935765" y="3164985"/>
                  </a:cubicBezTo>
                  <a:cubicBezTo>
                    <a:pt x="3906111" y="3174446"/>
                    <a:pt x="3890680" y="3175653"/>
                    <a:pt x="3863439" y="3182765"/>
                  </a:cubicBezTo>
                  <a:cubicBezTo>
                    <a:pt x="3836134" y="3189877"/>
                    <a:pt x="3826672" y="3185114"/>
                    <a:pt x="3799367" y="3196989"/>
                  </a:cubicBezTo>
                  <a:cubicBezTo>
                    <a:pt x="3772063" y="3208863"/>
                    <a:pt x="3748377" y="3230199"/>
                    <a:pt x="3717516" y="3233755"/>
                  </a:cubicBezTo>
                  <a:cubicBezTo>
                    <a:pt x="3686655" y="3237311"/>
                    <a:pt x="3639220" y="3245630"/>
                    <a:pt x="3606010" y="3232549"/>
                  </a:cubicBezTo>
                  <a:cubicBezTo>
                    <a:pt x="3572800" y="3219531"/>
                    <a:pt x="3487392" y="3217118"/>
                    <a:pt x="3507585" y="3193433"/>
                  </a:cubicBezTo>
                  <a:cubicBezTo>
                    <a:pt x="3527777" y="3169684"/>
                    <a:pt x="3551464" y="3164985"/>
                    <a:pt x="3582325" y="3156666"/>
                  </a:cubicBezTo>
                  <a:cubicBezTo>
                    <a:pt x="3613185" y="3148348"/>
                    <a:pt x="3590643" y="3125805"/>
                    <a:pt x="3646396" y="3125805"/>
                  </a:cubicBezTo>
                  <a:cubicBezTo>
                    <a:pt x="3702149" y="3125805"/>
                    <a:pt x="3705705" y="3121043"/>
                    <a:pt x="3723485" y="3111581"/>
                  </a:cubicBezTo>
                  <a:cubicBezTo>
                    <a:pt x="3741264" y="3102120"/>
                    <a:pt x="3740058" y="3117487"/>
                    <a:pt x="3787556" y="3106819"/>
                  </a:cubicBezTo>
                  <a:cubicBezTo>
                    <a:pt x="3834991" y="3096151"/>
                    <a:pt x="3947639" y="3010743"/>
                    <a:pt x="3955958" y="2996519"/>
                  </a:cubicBezTo>
                  <a:cubicBezTo>
                    <a:pt x="3964277" y="2982295"/>
                    <a:pt x="3979707" y="2997726"/>
                    <a:pt x="3989169" y="2971627"/>
                  </a:cubicBezTo>
                  <a:cubicBezTo>
                    <a:pt x="3998630" y="2945529"/>
                    <a:pt x="4010505" y="2919430"/>
                    <a:pt x="4012918" y="2912318"/>
                  </a:cubicBezTo>
                  <a:cubicBezTo>
                    <a:pt x="4015267" y="2905206"/>
                    <a:pt x="4020030" y="2889776"/>
                    <a:pt x="3991582" y="2928892"/>
                  </a:cubicBezTo>
                  <a:cubicBezTo>
                    <a:pt x="3963134" y="2968008"/>
                    <a:pt x="3960721" y="2979882"/>
                    <a:pt x="3922811" y="2994106"/>
                  </a:cubicBezTo>
                  <a:cubicBezTo>
                    <a:pt x="3884839" y="3008330"/>
                    <a:pt x="3858739" y="3041541"/>
                    <a:pt x="3850485" y="3051002"/>
                  </a:cubicBezTo>
                  <a:cubicBezTo>
                    <a:pt x="3842166" y="3060464"/>
                    <a:pt x="3808956" y="3090118"/>
                    <a:pt x="3785270" y="3091325"/>
                  </a:cubicBezTo>
                  <a:cubicBezTo>
                    <a:pt x="3761521" y="3092531"/>
                    <a:pt x="3735486" y="3086562"/>
                    <a:pt x="3705832" y="3085419"/>
                  </a:cubicBezTo>
                  <a:cubicBezTo>
                    <a:pt x="3676177" y="3084276"/>
                    <a:pt x="3670272" y="3078307"/>
                    <a:pt x="3648936" y="3090182"/>
                  </a:cubicBezTo>
                  <a:cubicBezTo>
                    <a:pt x="3627600" y="3102056"/>
                    <a:pt x="3584865" y="3122186"/>
                    <a:pt x="3561179" y="3135267"/>
                  </a:cubicBezTo>
                  <a:cubicBezTo>
                    <a:pt x="3537430" y="3148284"/>
                    <a:pt x="3506632" y="3153047"/>
                    <a:pt x="3486440" y="3166128"/>
                  </a:cubicBezTo>
                  <a:cubicBezTo>
                    <a:pt x="3466246" y="3179209"/>
                    <a:pt x="3469866" y="3192226"/>
                    <a:pt x="3446117" y="3188670"/>
                  </a:cubicBezTo>
                  <a:cubicBezTo>
                    <a:pt x="3422368" y="3185114"/>
                    <a:pt x="3382045" y="3174446"/>
                    <a:pt x="3358360" y="3161365"/>
                  </a:cubicBezTo>
                  <a:cubicBezTo>
                    <a:pt x="3334611" y="3148348"/>
                    <a:pt x="3281271" y="3130504"/>
                    <a:pt x="3271809" y="3109168"/>
                  </a:cubicBezTo>
                  <a:cubicBezTo>
                    <a:pt x="3262348" y="3087832"/>
                    <a:pt x="3195927" y="3007187"/>
                    <a:pt x="3161510" y="2988201"/>
                  </a:cubicBezTo>
                  <a:cubicBezTo>
                    <a:pt x="3127093" y="2969214"/>
                    <a:pt x="3130649" y="2959753"/>
                    <a:pt x="3077309" y="2958546"/>
                  </a:cubicBezTo>
                  <a:cubicBezTo>
                    <a:pt x="3023969" y="2957340"/>
                    <a:pt x="3004982" y="2984645"/>
                    <a:pt x="3001427" y="2950228"/>
                  </a:cubicBezTo>
                  <a:cubicBezTo>
                    <a:pt x="2997870" y="2915811"/>
                    <a:pt x="2991964" y="2864820"/>
                    <a:pt x="2997870" y="2847040"/>
                  </a:cubicBezTo>
                  <a:cubicBezTo>
                    <a:pt x="3003776" y="2829260"/>
                    <a:pt x="3014444" y="2781826"/>
                    <a:pt x="3014444" y="2740297"/>
                  </a:cubicBezTo>
                  <a:cubicBezTo>
                    <a:pt x="3014444" y="2698768"/>
                    <a:pt x="2980027" y="2554115"/>
                    <a:pt x="3001427" y="2533922"/>
                  </a:cubicBezTo>
                  <a:cubicBezTo>
                    <a:pt x="3022826" y="2513729"/>
                    <a:pt x="3047654" y="2448514"/>
                    <a:pt x="3083277" y="2433084"/>
                  </a:cubicBezTo>
                  <a:cubicBezTo>
                    <a:pt x="3118838" y="2417653"/>
                    <a:pt x="3163923" y="2412891"/>
                    <a:pt x="3184116" y="2433084"/>
                  </a:cubicBezTo>
                  <a:cubicBezTo>
                    <a:pt x="3204309" y="2453277"/>
                    <a:pt x="3203102" y="2472644"/>
                    <a:pt x="3225645" y="2450102"/>
                  </a:cubicBezTo>
                  <a:cubicBezTo>
                    <a:pt x="3248188" y="2427559"/>
                    <a:pt x="3201325" y="2410986"/>
                    <a:pt x="3230979" y="2407430"/>
                  </a:cubicBezTo>
                  <a:cubicBezTo>
                    <a:pt x="3260633" y="2403874"/>
                    <a:pt x="3337977" y="2370155"/>
                    <a:pt x="3327308" y="2400953"/>
                  </a:cubicBezTo>
                  <a:cubicBezTo>
                    <a:pt x="3316640" y="2431814"/>
                    <a:pt x="3316386" y="2431687"/>
                    <a:pt x="3291494" y="2451880"/>
                  </a:cubicBezTo>
                  <a:cubicBezTo>
                    <a:pt x="3266602" y="2472073"/>
                    <a:pt x="3252950" y="2495949"/>
                    <a:pt x="3249394" y="2545733"/>
                  </a:cubicBezTo>
                  <a:cubicBezTo>
                    <a:pt x="3245838" y="2595517"/>
                    <a:pt x="3256506" y="2622822"/>
                    <a:pt x="3261268" y="2597930"/>
                  </a:cubicBezTo>
                  <a:cubicBezTo>
                    <a:pt x="3266031" y="2573038"/>
                    <a:pt x="3263618" y="2557607"/>
                    <a:pt x="3271936" y="2537414"/>
                  </a:cubicBezTo>
                  <a:cubicBezTo>
                    <a:pt x="3280255" y="2517221"/>
                    <a:pt x="3248188" y="2521984"/>
                    <a:pt x="3295685" y="2487630"/>
                  </a:cubicBezTo>
                  <a:cubicBezTo>
                    <a:pt x="3343120" y="2453213"/>
                    <a:pt x="3334802" y="2429528"/>
                    <a:pt x="3356201" y="2427115"/>
                  </a:cubicBezTo>
                  <a:cubicBezTo>
                    <a:pt x="3377537" y="2424765"/>
                    <a:pt x="3381093" y="2428321"/>
                    <a:pt x="3402429" y="2450864"/>
                  </a:cubicBezTo>
                  <a:cubicBezTo>
                    <a:pt x="3423764" y="2473406"/>
                    <a:pt x="3407191" y="2497092"/>
                    <a:pt x="3441545" y="2505410"/>
                  </a:cubicBezTo>
                  <a:cubicBezTo>
                    <a:pt x="3475962" y="2513729"/>
                    <a:pt x="3475962" y="2500648"/>
                    <a:pt x="3512728" y="2521984"/>
                  </a:cubicBezTo>
                  <a:cubicBezTo>
                    <a:pt x="3549495" y="2543320"/>
                    <a:pt x="3538827" y="2518428"/>
                    <a:pt x="3567275" y="2563513"/>
                  </a:cubicBezTo>
                  <a:cubicBezTo>
                    <a:pt x="3595723" y="2608598"/>
                    <a:pt x="3593373" y="2609741"/>
                    <a:pt x="3609947" y="2616853"/>
                  </a:cubicBezTo>
                  <a:cubicBezTo>
                    <a:pt x="3626520" y="2623965"/>
                    <a:pt x="3628933" y="2614503"/>
                    <a:pt x="3611153" y="2596660"/>
                  </a:cubicBezTo>
                  <a:cubicBezTo>
                    <a:pt x="3593373" y="2578880"/>
                    <a:pt x="3605248" y="2576467"/>
                    <a:pt x="3580292" y="2548019"/>
                  </a:cubicBezTo>
                  <a:cubicBezTo>
                    <a:pt x="3555401" y="2519571"/>
                    <a:pt x="3567084" y="2514808"/>
                    <a:pt x="3533366" y="2506490"/>
                  </a:cubicBezTo>
                  <a:cubicBezTo>
                    <a:pt x="3499647" y="2498171"/>
                    <a:pt x="3500854" y="2507696"/>
                    <a:pt x="3471200" y="2488710"/>
                  </a:cubicBezTo>
                  <a:cubicBezTo>
                    <a:pt x="3451705" y="2476264"/>
                    <a:pt x="3422051" y="2436005"/>
                    <a:pt x="3406239" y="2407303"/>
                  </a:cubicBezTo>
                  <a:cubicBezTo>
                    <a:pt x="3397984" y="2392253"/>
                    <a:pt x="3386998" y="2382030"/>
                    <a:pt x="3397349" y="2377077"/>
                  </a:cubicBezTo>
                  <a:cubicBezTo>
                    <a:pt x="3406683" y="2372632"/>
                    <a:pt x="3407700" y="2356630"/>
                    <a:pt x="3433798" y="2370854"/>
                  </a:cubicBezTo>
                  <a:cubicBezTo>
                    <a:pt x="3465039" y="2387808"/>
                    <a:pt x="3522000" y="2436195"/>
                    <a:pt x="3533366" y="2440069"/>
                  </a:cubicBezTo>
                  <a:cubicBezTo>
                    <a:pt x="3554194" y="2447181"/>
                    <a:pt x="3537620" y="2442418"/>
                    <a:pt x="3589817" y="2459055"/>
                  </a:cubicBezTo>
                  <a:cubicBezTo>
                    <a:pt x="3642015" y="2475629"/>
                    <a:pt x="3664557" y="2482804"/>
                    <a:pt x="3701323" y="2481598"/>
                  </a:cubicBezTo>
                  <a:cubicBezTo>
                    <a:pt x="3738089" y="2480391"/>
                    <a:pt x="3742852" y="2467374"/>
                    <a:pt x="3764189" y="2492266"/>
                  </a:cubicBezTo>
                  <a:cubicBezTo>
                    <a:pt x="3785525" y="2517158"/>
                    <a:pt x="3787938" y="2512459"/>
                    <a:pt x="3809273" y="2530239"/>
                  </a:cubicBezTo>
                  <a:cubicBezTo>
                    <a:pt x="3830609" y="2548019"/>
                    <a:pt x="3945671" y="2575324"/>
                    <a:pt x="3952783" y="2596660"/>
                  </a:cubicBezTo>
                  <a:cubicBezTo>
                    <a:pt x="3959895" y="2617996"/>
                    <a:pt x="3962245" y="2642888"/>
                    <a:pt x="3983644" y="2647650"/>
                  </a:cubicBezTo>
                  <a:cubicBezTo>
                    <a:pt x="4004980" y="2652413"/>
                    <a:pt x="3993106" y="2642888"/>
                    <a:pt x="4021617" y="2646444"/>
                  </a:cubicBezTo>
                  <a:cubicBezTo>
                    <a:pt x="4050065" y="2650000"/>
                    <a:pt x="4080927" y="2653556"/>
                    <a:pt x="4048922" y="2633426"/>
                  </a:cubicBezTo>
                  <a:cubicBezTo>
                    <a:pt x="4016918" y="2613233"/>
                    <a:pt x="4007393" y="2636982"/>
                    <a:pt x="3995582" y="2628664"/>
                  </a:cubicBezTo>
                  <a:cubicBezTo>
                    <a:pt x="3983771" y="2620345"/>
                    <a:pt x="3980152" y="2620345"/>
                    <a:pt x="3969484" y="2601359"/>
                  </a:cubicBezTo>
                  <a:cubicBezTo>
                    <a:pt x="3958816" y="2582372"/>
                    <a:pt x="3958816" y="2575260"/>
                    <a:pt x="3933924" y="2559830"/>
                  </a:cubicBezTo>
                  <a:cubicBezTo>
                    <a:pt x="3909032" y="2544399"/>
                    <a:pt x="3881727" y="2533731"/>
                    <a:pt x="3863947" y="2526619"/>
                  </a:cubicBezTo>
                  <a:cubicBezTo>
                    <a:pt x="3846167" y="2519507"/>
                    <a:pt x="3847373" y="2518301"/>
                    <a:pt x="3830736" y="2504077"/>
                  </a:cubicBezTo>
                  <a:cubicBezTo>
                    <a:pt x="3814163" y="2489853"/>
                    <a:pt x="3810543" y="2479185"/>
                    <a:pt x="3792764" y="2470866"/>
                  </a:cubicBezTo>
                  <a:cubicBezTo>
                    <a:pt x="3774983" y="2462548"/>
                    <a:pt x="3732248" y="2450673"/>
                    <a:pt x="3712118" y="2449530"/>
                  </a:cubicBezTo>
                  <a:cubicBezTo>
                    <a:pt x="3691989" y="2448387"/>
                    <a:pt x="3676558" y="2447181"/>
                    <a:pt x="3644491" y="2445974"/>
                  </a:cubicBezTo>
                  <a:cubicBezTo>
                    <a:pt x="3612487" y="2444768"/>
                    <a:pt x="3595850" y="2430544"/>
                    <a:pt x="3549622" y="2417526"/>
                  </a:cubicBezTo>
                  <a:cubicBezTo>
                    <a:pt x="3503394" y="2404509"/>
                    <a:pt x="3499838" y="2371679"/>
                    <a:pt x="3487328" y="2361011"/>
                  </a:cubicBezTo>
                  <a:cubicBezTo>
                    <a:pt x="3463897" y="2340945"/>
                    <a:pt x="3489297" y="2339358"/>
                    <a:pt x="3495266" y="2324245"/>
                  </a:cubicBezTo>
                  <a:cubicBezTo>
                    <a:pt x="3501171" y="2309132"/>
                    <a:pt x="3532414" y="2320117"/>
                    <a:pt x="3547780" y="2320117"/>
                  </a:cubicBezTo>
                  <a:cubicBezTo>
                    <a:pt x="3563147" y="2320117"/>
                    <a:pt x="3563846" y="2313132"/>
                    <a:pt x="3601755" y="2334468"/>
                  </a:cubicBezTo>
                  <a:cubicBezTo>
                    <a:pt x="3639728" y="2355804"/>
                    <a:pt x="3666970" y="2369330"/>
                    <a:pt x="3713261" y="2374410"/>
                  </a:cubicBezTo>
                  <a:cubicBezTo>
                    <a:pt x="3759490" y="2379553"/>
                    <a:pt x="3778476" y="2386665"/>
                    <a:pt x="3808130" y="2396127"/>
                  </a:cubicBezTo>
                  <a:cubicBezTo>
                    <a:pt x="3827879" y="2402432"/>
                    <a:pt x="3844516" y="2406395"/>
                    <a:pt x="3857915" y="2408001"/>
                  </a:cubicBezTo>
                  <a:cubicBezTo>
                    <a:pt x="3878107" y="2410351"/>
                    <a:pt x="3912461" y="2399683"/>
                    <a:pt x="3876901" y="2390221"/>
                  </a:cubicBezTo>
                  <a:cubicBezTo>
                    <a:pt x="3841341" y="2380760"/>
                    <a:pt x="3829466" y="2383109"/>
                    <a:pt x="3805717" y="2368885"/>
                  </a:cubicBezTo>
                  <a:cubicBezTo>
                    <a:pt x="3781968" y="2354661"/>
                    <a:pt x="3800955" y="2346343"/>
                    <a:pt x="3773714" y="2349899"/>
                  </a:cubicBezTo>
                  <a:cubicBezTo>
                    <a:pt x="3746408" y="2353455"/>
                    <a:pt x="3736947" y="2351105"/>
                    <a:pt x="3710848" y="2347549"/>
                  </a:cubicBezTo>
                  <a:cubicBezTo>
                    <a:pt x="3684750" y="2343993"/>
                    <a:pt x="3647983" y="2334405"/>
                    <a:pt x="3638522" y="2327356"/>
                  </a:cubicBezTo>
                  <a:cubicBezTo>
                    <a:pt x="3629060" y="2320308"/>
                    <a:pt x="3592294" y="2309576"/>
                    <a:pt x="3598200" y="2297765"/>
                  </a:cubicBezTo>
                  <a:cubicBezTo>
                    <a:pt x="3604105" y="2285891"/>
                    <a:pt x="3653952" y="2255347"/>
                    <a:pt x="3665827" y="2257570"/>
                  </a:cubicBezTo>
                  <a:cubicBezTo>
                    <a:pt x="3677702" y="2259792"/>
                    <a:pt x="3764252" y="2219470"/>
                    <a:pt x="3799876" y="2225439"/>
                  </a:cubicBezTo>
                  <a:cubicBezTo>
                    <a:pt x="3835435" y="2231344"/>
                    <a:pt x="3888839" y="2218327"/>
                    <a:pt x="3889982" y="2232551"/>
                  </a:cubicBezTo>
                  <a:cubicBezTo>
                    <a:pt x="3891125" y="2246775"/>
                    <a:pt x="3876965" y="2243473"/>
                    <a:pt x="3868646" y="2257570"/>
                  </a:cubicBezTo>
                  <a:cubicBezTo>
                    <a:pt x="3860327" y="2271667"/>
                    <a:pt x="3861534" y="2294209"/>
                    <a:pt x="3882870" y="2270460"/>
                  </a:cubicBezTo>
                  <a:cubicBezTo>
                    <a:pt x="3904206" y="2246711"/>
                    <a:pt x="3900714" y="2226328"/>
                    <a:pt x="3931511" y="2233694"/>
                  </a:cubicBezTo>
                  <a:cubicBezTo>
                    <a:pt x="3962308" y="2241060"/>
                    <a:pt x="3998567" y="2249315"/>
                    <a:pt x="4019585" y="2254776"/>
                  </a:cubicBezTo>
                  <a:cubicBezTo>
                    <a:pt x="4040604" y="2260300"/>
                    <a:pt x="4064035" y="2274715"/>
                    <a:pt x="4105565" y="2274715"/>
                  </a:cubicBezTo>
                  <a:cubicBezTo>
                    <a:pt x="4147093" y="2274715"/>
                    <a:pt x="4167985" y="2265888"/>
                    <a:pt x="4192877" y="2255220"/>
                  </a:cubicBezTo>
                  <a:cubicBezTo>
                    <a:pt x="4217769" y="2244552"/>
                    <a:pt x="4222087" y="2269254"/>
                    <a:pt x="4251741" y="2282335"/>
                  </a:cubicBezTo>
                  <a:cubicBezTo>
                    <a:pt x="4281396" y="2295352"/>
                    <a:pt x="4288190" y="2315418"/>
                    <a:pt x="4292381" y="2311227"/>
                  </a:cubicBezTo>
                  <a:cubicBezTo>
                    <a:pt x="4304827" y="2298781"/>
                    <a:pt x="4261266" y="2287351"/>
                    <a:pt x="4251741" y="2257570"/>
                  </a:cubicBezTo>
                  <a:cubicBezTo>
                    <a:pt x="4242280" y="2227788"/>
                    <a:pt x="4280190" y="2211151"/>
                    <a:pt x="4287302" y="2194578"/>
                  </a:cubicBezTo>
                  <a:cubicBezTo>
                    <a:pt x="4294414" y="2178004"/>
                    <a:pt x="4308638" y="2163717"/>
                    <a:pt x="4261203" y="2194578"/>
                  </a:cubicBezTo>
                  <a:cubicBezTo>
                    <a:pt x="4213768" y="2225439"/>
                    <a:pt x="4220880" y="2239663"/>
                    <a:pt x="4154459" y="2242012"/>
                  </a:cubicBezTo>
                  <a:cubicBezTo>
                    <a:pt x="4088039" y="2244362"/>
                    <a:pt x="4092801" y="2256236"/>
                    <a:pt x="4061939" y="2242012"/>
                  </a:cubicBezTo>
                  <a:cubicBezTo>
                    <a:pt x="4031079" y="2227788"/>
                    <a:pt x="3986057" y="2223026"/>
                    <a:pt x="3974183" y="2211151"/>
                  </a:cubicBezTo>
                  <a:cubicBezTo>
                    <a:pt x="3962308" y="2199277"/>
                    <a:pt x="3943322" y="2200864"/>
                    <a:pt x="3978945" y="2176353"/>
                  </a:cubicBezTo>
                  <a:cubicBezTo>
                    <a:pt x="4014505" y="2151842"/>
                    <a:pt x="4028729" y="2135205"/>
                    <a:pt x="4061939" y="2125744"/>
                  </a:cubicBezTo>
                  <a:cubicBezTo>
                    <a:pt x="4095151" y="2116282"/>
                    <a:pt x="4084800" y="2096851"/>
                    <a:pt x="4132234" y="2103963"/>
                  </a:cubicBezTo>
                  <a:cubicBezTo>
                    <a:pt x="4179669" y="2111075"/>
                    <a:pt x="4185320" y="2110186"/>
                    <a:pt x="4204307" y="2103074"/>
                  </a:cubicBezTo>
                  <a:cubicBezTo>
                    <a:pt x="4223293" y="2095962"/>
                    <a:pt x="4263616" y="2116155"/>
                    <a:pt x="4289715" y="2080722"/>
                  </a:cubicBezTo>
                  <a:cubicBezTo>
                    <a:pt x="4315813" y="2045289"/>
                    <a:pt x="4289715" y="2080722"/>
                    <a:pt x="4239930" y="2083072"/>
                  </a:cubicBezTo>
                  <a:cubicBezTo>
                    <a:pt x="4190146" y="2085421"/>
                    <a:pt x="4164048" y="2077420"/>
                    <a:pt x="4145061" y="2081421"/>
                  </a:cubicBezTo>
                  <a:cubicBezTo>
                    <a:pt x="4126075" y="2085421"/>
                    <a:pt x="4080989" y="2083072"/>
                    <a:pt x="4123726" y="2068784"/>
                  </a:cubicBezTo>
                  <a:cubicBezTo>
                    <a:pt x="4166397" y="2054560"/>
                    <a:pt x="4135600" y="2064022"/>
                    <a:pt x="4199608" y="2042686"/>
                  </a:cubicBezTo>
                  <a:cubicBezTo>
                    <a:pt x="4263679" y="2021350"/>
                    <a:pt x="4228056" y="2026112"/>
                    <a:pt x="4275490" y="2018937"/>
                  </a:cubicBezTo>
                  <a:cubicBezTo>
                    <a:pt x="4322925" y="2011825"/>
                    <a:pt x="4308701" y="2011825"/>
                    <a:pt x="4322925" y="2011825"/>
                  </a:cubicBezTo>
                  <a:cubicBezTo>
                    <a:pt x="4330037" y="2011825"/>
                    <a:pt x="4410111" y="2006618"/>
                    <a:pt x="4420461" y="2001601"/>
                  </a:cubicBezTo>
                  <a:cubicBezTo>
                    <a:pt x="4430812" y="1996585"/>
                    <a:pt x="4362486" y="1990933"/>
                    <a:pt x="4347055" y="1987377"/>
                  </a:cubicBezTo>
                  <a:cubicBezTo>
                    <a:pt x="4316194" y="1980265"/>
                    <a:pt x="4321083" y="1950928"/>
                    <a:pt x="4312828" y="1929529"/>
                  </a:cubicBezTo>
                  <a:cubicBezTo>
                    <a:pt x="4304574" y="1908193"/>
                    <a:pt x="4293525" y="1872887"/>
                    <a:pt x="4295938" y="1917972"/>
                  </a:cubicBezTo>
                  <a:cubicBezTo>
                    <a:pt x="4296763" y="1933275"/>
                    <a:pt x="4303748" y="1952198"/>
                    <a:pt x="4305272" y="1964644"/>
                  </a:cubicBezTo>
                  <a:cubicBezTo>
                    <a:pt x="4306605" y="1975312"/>
                    <a:pt x="4323369" y="1995188"/>
                    <a:pt x="4287365" y="1995188"/>
                  </a:cubicBezTo>
                  <a:cubicBezTo>
                    <a:pt x="4232818" y="1995188"/>
                    <a:pt x="4255361" y="1989663"/>
                    <a:pt x="4222151" y="2008650"/>
                  </a:cubicBezTo>
                  <a:cubicBezTo>
                    <a:pt x="4188939" y="2027636"/>
                    <a:pt x="4185384" y="2018873"/>
                    <a:pt x="4159285" y="2035510"/>
                  </a:cubicBezTo>
                  <a:cubicBezTo>
                    <a:pt x="4133187" y="2052147"/>
                    <a:pt x="4121313" y="2042622"/>
                    <a:pt x="4090514" y="2059259"/>
                  </a:cubicBezTo>
                  <a:cubicBezTo>
                    <a:pt x="4059654" y="2075833"/>
                    <a:pt x="4057304" y="2061609"/>
                    <a:pt x="4043080" y="2087707"/>
                  </a:cubicBezTo>
                  <a:cubicBezTo>
                    <a:pt x="4028856" y="2113806"/>
                    <a:pt x="4007520" y="2128030"/>
                    <a:pt x="3988534" y="2142254"/>
                  </a:cubicBezTo>
                  <a:cubicBezTo>
                    <a:pt x="3969547" y="2156478"/>
                    <a:pt x="3952339" y="2174131"/>
                    <a:pt x="3931638" y="2182576"/>
                  </a:cubicBezTo>
                  <a:cubicBezTo>
                    <a:pt x="3910873" y="2191022"/>
                    <a:pt x="3860963" y="2183211"/>
                    <a:pt x="3851310" y="2178576"/>
                  </a:cubicBezTo>
                  <a:cubicBezTo>
                    <a:pt x="3841595" y="2173877"/>
                    <a:pt x="3829657" y="2163590"/>
                    <a:pt x="3791684" y="2170702"/>
                  </a:cubicBezTo>
                  <a:cubicBezTo>
                    <a:pt x="3753711" y="2177814"/>
                    <a:pt x="3718151" y="2180163"/>
                    <a:pt x="3708690" y="2187275"/>
                  </a:cubicBezTo>
                  <a:cubicBezTo>
                    <a:pt x="3699227" y="2194387"/>
                    <a:pt x="3668367" y="2203849"/>
                    <a:pt x="3644618" y="2218136"/>
                  </a:cubicBezTo>
                  <a:cubicBezTo>
                    <a:pt x="3620869" y="2232360"/>
                    <a:pt x="3597183" y="2246902"/>
                    <a:pt x="3559210" y="2257443"/>
                  </a:cubicBezTo>
                  <a:cubicBezTo>
                    <a:pt x="3521238" y="2267984"/>
                    <a:pt x="3521238" y="2270333"/>
                    <a:pt x="3492790" y="2277445"/>
                  </a:cubicBezTo>
                  <a:cubicBezTo>
                    <a:pt x="3464341" y="2284557"/>
                    <a:pt x="3464341" y="2282208"/>
                    <a:pt x="3440592" y="2277445"/>
                  </a:cubicBezTo>
                  <a:cubicBezTo>
                    <a:pt x="3416843" y="2272683"/>
                    <a:pt x="3421606" y="2279795"/>
                    <a:pt x="3412144" y="2289320"/>
                  </a:cubicBezTo>
                  <a:cubicBezTo>
                    <a:pt x="3402683" y="2298845"/>
                    <a:pt x="3377601" y="2334024"/>
                    <a:pt x="3364710" y="2337770"/>
                  </a:cubicBezTo>
                  <a:cubicBezTo>
                    <a:pt x="3351819" y="2341517"/>
                    <a:pt x="3294034" y="2358408"/>
                    <a:pt x="3281715" y="2360440"/>
                  </a:cubicBezTo>
                  <a:cubicBezTo>
                    <a:pt x="3269396" y="2362472"/>
                    <a:pt x="3191609" y="2376315"/>
                    <a:pt x="3134650" y="2374283"/>
                  </a:cubicBezTo>
                  <a:cubicBezTo>
                    <a:pt x="3077689" y="2372251"/>
                    <a:pt x="3075340" y="2341453"/>
                    <a:pt x="3044543" y="2358027"/>
                  </a:cubicBezTo>
                  <a:lnTo>
                    <a:pt x="3013682" y="2374600"/>
                  </a:lnTo>
                  <a:lnTo>
                    <a:pt x="3013682" y="2374600"/>
                  </a:lnTo>
                  <a:cubicBezTo>
                    <a:pt x="3013682" y="2374600"/>
                    <a:pt x="3023143" y="2376950"/>
                    <a:pt x="3001807" y="2327166"/>
                  </a:cubicBezTo>
                  <a:cubicBezTo>
                    <a:pt x="2980471" y="2277382"/>
                    <a:pt x="2985234" y="2313196"/>
                    <a:pt x="2985234" y="2257316"/>
                  </a:cubicBezTo>
                  <a:cubicBezTo>
                    <a:pt x="2985234" y="2201436"/>
                    <a:pt x="2966247" y="2210897"/>
                    <a:pt x="3001807" y="2187212"/>
                  </a:cubicBezTo>
                  <a:cubicBezTo>
                    <a:pt x="3037367" y="2163463"/>
                    <a:pt x="3032224" y="2150255"/>
                    <a:pt x="3088104" y="2117552"/>
                  </a:cubicBezTo>
                  <a:cubicBezTo>
                    <a:pt x="3106328" y="2106884"/>
                    <a:pt x="3141761" y="2101868"/>
                    <a:pt x="3179734" y="2092343"/>
                  </a:cubicBezTo>
                  <a:cubicBezTo>
                    <a:pt x="3217707" y="2082818"/>
                    <a:pt x="3298352" y="2073356"/>
                    <a:pt x="3326801" y="2052020"/>
                  </a:cubicBezTo>
                  <a:cubicBezTo>
                    <a:pt x="3355248" y="2030684"/>
                    <a:pt x="3354232" y="2045988"/>
                    <a:pt x="3383696" y="2006935"/>
                  </a:cubicBezTo>
                  <a:cubicBezTo>
                    <a:pt x="3401603" y="1983186"/>
                    <a:pt x="3413097" y="1976328"/>
                    <a:pt x="3436338" y="1969851"/>
                  </a:cubicBezTo>
                  <a:cubicBezTo>
                    <a:pt x="3471453" y="1960072"/>
                    <a:pt x="3507077" y="1949976"/>
                    <a:pt x="3523651" y="1928640"/>
                  </a:cubicBezTo>
                  <a:cubicBezTo>
                    <a:pt x="3540224" y="1907304"/>
                    <a:pt x="3532096" y="1888571"/>
                    <a:pt x="3565306" y="1878665"/>
                  </a:cubicBezTo>
                  <a:cubicBezTo>
                    <a:pt x="3598517" y="1868759"/>
                    <a:pt x="3609058" y="1838533"/>
                    <a:pt x="3582959" y="1847995"/>
                  </a:cubicBezTo>
                  <a:cubicBezTo>
                    <a:pt x="3556861" y="1857456"/>
                    <a:pt x="3531652" y="1874220"/>
                    <a:pt x="3522189" y="1895556"/>
                  </a:cubicBezTo>
                  <a:cubicBezTo>
                    <a:pt x="3512728" y="1916892"/>
                    <a:pt x="3504092" y="1946102"/>
                    <a:pt x="3480407" y="1912892"/>
                  </a:cubicBezTo>
                  <a:cubicBezTo>
                    <a:pt x="3456658" y="1879681"/>
                    <a:pt x="3465294" y="1854154"/>
                    <a:pt x="3458182" y="1847042"/>
                  </a:cubicBezTo>
                  <a:cubicBezTo>
                    <a:pt x="3451070" y="1839930"/>
                    <a:pt x="3450181" y="1850344"/>
                    <a:pt x="3445418" y="1869267"/>
                  </a:cubicBezTo>
                  <a:cubicBezTo>
                    <a:pt x="3440656" y="1888254"/>
                    <a:pt x="3462436" y="1886476"/>
                    <a:pt x="3464850" y="1910161"/>
                  </a:cubicBezTo>
                  <a:cubicBezTo>
                    <a:pt x="3467199" y="1933910"/>
                    <a:pt x="3443069" y="1940387"/>
                    <a:pt x="3426432" y="1942800"/>
                  </a:cubicBezTo>
                  <a:cubicBezTo>
                    <a:pt x="3416399" y="1944261"/>
                    <a:pt x="3389157" y="1975884"/>
                    <a:pt x="3377219" y="1978678"/>
                  </a:cubicBezTo>
                  <a:cubicBezTo>
                    <a:pt x="3369409" y="1980519"/>
                    <a:pt x="3379125" y="1960580"/>
                    <a:pt x="3369536" y="1942800"/>
                  </a:cubicBezTo>
                  <a:cubicBezTo>
                    <a:pt x="3348327" y="1903494"/>
                    <a:pt x="3343438" y="1874601"/>
                    <a:pt x="3338548" y="1886158"/>
                  </a:cubicBezTo>
                  <a:cubicBezTo>
                    <a:pt x="3330674" y="1904827"/>
                    <a:pt x="3333976" y="1904827"/>
                    <a:pt x="3341088" y="1926227"/>
                  </a:cubicBezTo>
                  <a:cubicBezTo>
                    <a:pt x="3348200" y="1947563"/>
                    <a:pt x="3360075" y="1952325"/>
                    <a:pt x="3350550" y="1976011"/>
                  </a:cubicBezTo>
                  <a:cubicBezTo>
                    <a:pt x="3341088" y="1999760"/>
                    <a:pt x="3371885" y="2009221"/>
                    <a:pt x="3319689" y="2030557"/>
                  </a:cubicBezTo>
                  <a:cubicBezTo>
                    <a:pt x="3267491" y="2051893"/>
                    <a:pt x="3288256" y="2058243"/>
                    <a:pt x="3252696" y="2058243"/>
                  </a:cubicBezTo>
                  <a:cubicBezTo>
                    <a:pt x="3217136" y="2058243"/>
                    <a:pt x="3204055" y="2056465"/>
                    <a:pt x="3206468" y="2049353"/>
                  </a:cubicBezTo>
                  <a:cubicBezTo>
                    <a:pt x="3208817" y="2042241"/>
                    <a:pt x="3132364" y="2075579"/>
                    <a:pt x="3184497" y="2023445"/>
                  </a:cubicBezTo>
                  <a:cubicBezTo>
                    <a:pt x="3236694" y="1971248"/>
                    <a:pt x="3231360" y="1981789"/>
                    <a:pt x="3224248" y="1953341"/>
                  </a:cubicBezTo>
                  <a:cubicBezTo>
                    <a:pt x="3217136" y="1924893"/>
                    <a:pt x="3224819" y="1881142"/>
                    <a:pt x="3236694" y="1859806"/>
                  </a:cubicBezTo>
                  <a:cubicBezTo>
                    <a:pt x="3248568" y="1838470"/>
                    <a:pt x="3253267" y="1817134"/>
                    <a:pt x="3239043" y="1812371"/>
                  </a:cubicBezTo>
                  <a:cubicBezTo>
                    <a:pt x="3224819" y="1807609"/>
                    <a:pt x="3210595" y="1885904"/>
                    <a:pt x="3210595" y="1885904"/>
                  </a:cubicBezTo>
                  <a:cubicBezTo>
                    <a:pt x="3210595" y="1885904"/>
                    <a:pt x="3212945" y="1957088"/>
                    <a:pt x="3201134" y="1973661"/>
                  </a:cubicBezTo>
                  <a:cubicBezTo>
                    <a:pt x="3189259" y="1990235"/>
                    <a:pt x="3160811" y="1999760"/>
                    <a:pt x="3148937" y="2025858"/>
                  </a:cubicBezTo>
                  <a:cubicBezTo>
                    <a:pt x="3137063" y="2051957"/>
                    <a:pt x="3142587" y="2068657"/>
                    <a:pt x="3097502" y="2073420"/>
                  </a:cubicBezTo>
                  <a:cubicBezTo>
                    <a:pt x="3052417" y="2078182"/>
                    <a:pt x="3013745" y="2113615"/>
                    <a:pt x="3006570" y="2123140"/>
                  </a:cubicBezTo>
                  <a:cubicBezTo>
                    <a:pt x="2999458" y="2132602"/>
                    <a:pt x="2968597" y="2163463"/>
                    <a:pt x="2956786" y="2161113"/>
                  </a:cubicBezTo>
                  <a:cubicBezTo>
                    <a:pt x="2944975" y="2158764"/>
                    <a:pt x="2954436" y="2151652"/>
                    <a:pt x="2897477" y="2127903"/>
                  </a:cubicBezTo>
                  <a:cubicBezTo>
                    <a:pt x="2840581" y="2104154"/>
                    <a:pt x="2885602" y="2151652"/>
                    <a:pt x="2800195" y="2075706"/>
                  </a:cubicBezTo>
                  <a:cubicBezTo>
                    <a:pt x="2714788" y="1999823"/>
                    <a:pt x="2672115" y="1992711"/>
                    <a:pt x="2665003" y="1959501"/>
                  </a:cubicBezTo>
                  <a:cubicBezTo>
                    <a:pt x="2657891" y="1926290"/>
                    <a:pt x="2617569" y="1904954"/>
                    <a:pt x="2669766" y="1869394"/>
                  </a:cubicBezTo>
                  <a:cubicBezTo>
                    <a:pt x="2721963" y="1833834"/>
                    <a:pt x="2733838" y="1788749"/>
                    <a:pt x="2778859" y="1760301"/>
                  </a:cubicBezTo>
                  <a:cubicBezTo>
                    <a:pt x="2823944" y="1731853"/>
                    <a:pt x="2807307" y="1710517"/>
                    <a:pt x="2866616" y="1705755"/>
                  </a:cubicBezTo>
                  <a:cubicBezTo>
                    <a:pt x="2925925" y="1700992"/>
                    <a:pt x="2899827" y="1708104"/>
                    <a:pt x="2999458" y="1705755"/>
                  </a:cubicBezTo>
                  <a:cubicBezTo>
                    <a:pt x="3099090" y="1703405"/>
                    <a:pt x="3106202" y="1692928"/>
                    <a:pt x="3165510" y="1704104"/>
                  </a:cubicBezTo>
                  <a:cubicBezTo>
                    <a:pt x="3224819" y="1715280"/>
                    <a:pt x="3222406" y="1710517"/>
                    <a:pt x="3234281" y="1731853"/>
                  </a:cubicBezTo>
                  <a:cubicBezTo>
                    <a:pt x="3246155" y="1753189"/>
                    <a:pt x="3265142" y="1786400"/>
                    <a:pt x="3293589" y="1795925"/>
                  </a:cubicBezTo>
                  <a:cubicBezTo>
                    <a:pt x="3322038" y="1805386"/>
                    <a:pt x="3367123" y="1812498"/>
                    <a:pt x="3357661" y="1798274"/>
                  </a:cubicBezTo>
                  <a:cubicBezTo>
                    <a:pt x="3348200" y="1784050"/>
                    <a:pt x="3313339" y="1786717"/>
                    <a:pt x="3303877" y="1772493"/>
                  </a:cubicBezTo>
                  <a:cubicBezTo>
                    <a:pt x="3294415" y="1758269"/>
                    <a:pt x="3236694" y="1750840"/>
                    <a:pt x="3303114" y="1722392"/>
                  </a:cubicBezTo>
                  <a:cubicBezTo>
                    <a:pt x="3369536" y="1693944"/>
                    <a:pt x="3402746" y="1743728"/>
                    <a:pt x="3412208" y="1755602"/>
                  </a:cubicBezTo>
                  <a:cubicBezTo>
                    <a:pt x="3421669" y="1767477"/>
                    <a:pt x="3416970" y="1774589"/>
                    <a:pt x="3457293" y="1765064"/>
                  </a:cubicBezTo>
                  <a:cubicBezTo>
                    <a:pt x="3497615" y="1755602"/>
                    <a:pt x="3528477" y="1757952"/>
                    <a:pt x="3497615" y="1755602"/>
                  </a:cubicBezTo>
                  <a:cubicBezTo>
                    <a:pt x="3466754" y="1753253"/>
                    <a:pt x="3447831" y="1772176"/>
                    <a:pt x="3421733" y="1734266"/>
                  </a:cubicBezTo>
                  <a:cubicBezTo>
                    <a:pt x="3395634" y="1696293"/>
                    <a:pt x="3337532" y="1696420"/>
                    <a:pt x="3339881" y="1682196"/>
                  </a:cubicBezTo>
                  <a:cubicBezTo>
                    <a:pt x="3342231" y="1667972"/>
                    <a:pt x="3382553" y="1671084"/>
                    <a:pt x="3399952" y="1651526"/>
                  </a:cubicBezTo>
                  <a:cubicBezTo>
                    <a:pt x="3414050" y="1635651"/>
                    <a:pt x="3416970" y="1632285"/>
                    <a:pt x="3388522" y="1636984"/>
                  </a:cubicBezTo>
                  <a:cubicBezTo>
                    <a:pt x="3360075" y="1641747"/>
                    <a:pt x="3355312" y="1653558"/>
                    <a:pt x="3322102" y="1660733"/>
                  </a:cubicBezTo>
                  <a:cubicBezTo>
                    <a:pt x="3288891" y="1667845"/>
                    <a:pt x="3268444" y="1686197"/>
                    <a:pt x="3251807" y="1671973"/>
                  </a:cubicBezTo>
                  <a:cubicBezTo>
                    <a:pt x="3235233" y="1657749"/>
                    <a:pt x="3229582" y="1639397"/>
                    <a:pt x="3248568" y="1620411"/>
                  </a:cubicBezTo>
                  <a:cubicBezTo>
                    <a:pt x="3267555" y="1601424"/>
                    <a:pt x="3272317" y="1591963"/>
                    <a:pt x="3284128" y="1587200"/>
                  </a:cubicBezTo>
                  <a:cubicBezTo>
                    <a:pt x="3296002" y="1582438"/>
                    <a:pt x="3274667" y="1603774"/>
                    <a:pt x="3314990" y="1587200"/>
                  </a:cubicBezTo>
                  <a:cubicBezTo>
                    <a:pt x="3355312" y="1570627"/>
                    <a:pt x="3293653" y="1553990"/>
                    <a:pt x="3274667" y="1563451"/>
                  </a:cubicBezTo>
                  <a:cubicBezTo>
                    <a:pt x="3255680" y="1572913"/>
                    <a:pt x="3243806" y="1587200"/>
                    <a:pt x="3208246" y="1610886"/>
                  </a:cubicBezTo>
                  <a:cubicBezTo>
                    <a:pt x="3172686" y="1634635"/>
                    <a:pt x="3175035" y="1651208"/>
                    <a:pt x="3122839" y="1648859"/>
                  </a:cubicBezTo>
                  <a:cubicBezTo>
                    <a:pt x="3070641" y="1646509"/>
                    <a:pt x="3063529" y="1636984"/>
                    <a:pt x="2997108" y="1644096"/>
                  </a:cubicBezTo>
                  <a:cubicBezTo>
                    <a:pt x="2930688" y="1651208"/>
                    <a:pt x="2933037" y="1653558"/>
                    <a:pt x="2892715" y="1653558"/>
                  </a:cubicBezTo>
                  <a:cubicBezTo>
                    <a:pt x="2852392" y="1653558"/>
                    <a:pt x="2819181" y="1636984"/>
                    <a:pt x="2804957" y="1653558"/>
                  </a:cubicBezTo>
                  <a:cubicBezTo>
                    <a:pt x="2790733" y="1670131"/>
                    <a:pt x="2743299" y="1691531"/>
                    <a:pt x="2717201" y="1710454"/>
                  </a:cubicBezTo>
                  <a:cubicBezTo>
                    <a:pt x="2691102" y="1729440"/>
                    <a:pt x="2655542" y="1755539"/>
                    <a:pt x="2638905" y="1776875"/>
                  </a:cubicBezTo>
                  <a:cubicBezTo>
                    <a:pt x="2622331" y="1798211"/>
                    <a:pt x="2641254" y="1855170"/>
                    <a:pt x="2598582" y="1817197"/>
                  </a:cubicBezTo>
                  <a:cubicBezTo>
                    <a:pt x="2555910" y="1779224"/>
                    <a:pt x="2560609" y="1795861"/>
                    <a:pt x="2513175" y="1760301"/>
                  </a:cubicBezTo>
                  <a:cubicBezTo>
                    <a:pt x="2465740" y="1724741"/>
                    <a:pt x="2456279" y="1729440"/>
                    <a:pt x="2453866" y="1698643"/>
                  </a:cubicBezTo>
                  <a:cubicBezTo>
                    <a:pt x="2451516" y="1667782"/>
                    <a:pt x="2449103" y="1634571"/>
                    <a:pt x="2453866" y="1615648"/>
                  </a:cubicBezTo>
                  <a:cubicBezTo>
                    <a:pt x="2458628" y="1596725"/>
                    <a:pt x="2408781" y="1613299"/>
                    <a:pt x="2487077" y="1570563"/>
                  </a:cubicBezTo>
                  <a:cubicBezTo>
                    <a:pt x="2565372" y="1527891"/>
                    <a:pt x="2657827" y="1463820"/>
                    <a:pt x="2688689" y="1463820"/>
                  </a:cubicBezTo>
                  <a:cubicBezTo>
                    <a:pt x="2719550" y="1463820"/>
                    <a:pt x="2714788" y="1451945"/>
                    <a:pt x="2793083" y="1444833"/>
                  </a:cubicBezTo>
                  <a:cubicBezTo>
                    <a:pt x="2871378" y="1437721"/>
                    <a:pt x="2826293" y="1449596"/>
                    <a:pt x="2928275" y="1425847"/>
                  </a:cubicBezTo>
                  <a:cubicBezTo>
                    <a:pt x="3030255" y="1402098"/>
                    <a:pt x="3035018" y="1383175"/>
                    <a:pt x="3072991" y="1368951"/>
                  </a:cubicBezTo>
                  <a:cubicBezTo>
                    <a:pt x="3110964" y="1354727"/>
                    <a:pt x="3051655" y="1316754"/>
                    <a:pt x="3179734" y="1333391"/>
                  </a:cubicBezTo>
                  <a:cubicBezTo>
                    <a:pt x="3307814" y="1349964"/>
                    <a:pt x="3310164" y="1342852"/>
                    <a:pt x="3383696" y="1342852"/>
                  </a:cubicBezTo>
                  <a:cubicBezTo>
                    <a:pt x="3457229" y="1342852"/>
                    <a:pt x="3507014" y="1358346"/>
                    <a:pt x="3537875" y="1329263"/>
                  </a:cubicBezTo>
                  <a:cubicBezTo>
                    <a:pt x="3568735" y="1300180"/>
                    <a:pt x="3590071" y="1274082"/>
                    <a:pt x="3590071" y="1264620"/>
                  </a:cubicBezTo>
                  <a:cubicBezTo>
                    <a:pt x="3590071" y="1255159"/>
                    <a:pt x="3571085" y="1160226"/>
                    <a:pt x="3613820" y="1136541"/>
                  </a:cubicBezTo>
                  <a:cubicBezTo>
                    <a:pt x="3656492" y="1112792"/>
                    <a:pt x="3663604" y="1053546"/>
                    <a:pt x="3647031" y="1053546"/>
                  </a:cubicBezTo>
                  <a:cubicBezTo>
                    <a:pt x="3630457" y="1053546"/>
                    <a:pt x="3642268" y="1013224"/>
                    <a:pt x="3594834" y="1089106"/>
                  </a:cubicBezTo>
                  <a:cubicBezTo>
                    <a:pt x="3547400" y="1164989"/>
                    <a:pt x="3549749" y="1210074"/>
                    <a:pt x="3545050" y="1236172"/>
                  </a:cubicBezTo>
                  <a:cubicBezTo>
                    <a:pt x="3540288" y="1262271"/>
                    <a:pt x="3568799" y="1278844"/>
                    <a:pt x="3516602" y="1297831"/>
                  </a:cubicBezTo>
                  <a:cubicBezTo>
                    <a:pt x="3464405" y="1316817"/>
                    <a:pt x="3438306" y="1319167"/>
                    <a:pt x="3405096" y="1316817"/>
                  </a:cubicBezTo>
                  <a:cubicBezTo>
                    <a:pt x="3371885" y="1314468"/>
                    <a:pt x="3374235" y="1309705"/>
                    <a:pt x="3336326" y="1307356"/>
                  </a:cubicBezTo>
                  <a:cubicBezTo>
                    <a:pt x="3298416" y="1305006"/>
                    <a:pt x="3277016" y="1293132"/>
                    <a:pt x="3224819" y="1293132"/>
                  </a:cubicBezTo>
                  <a:cubicBezTo>
                    <a:pt x="3172622" y="1293132"/>
                    <a:pt x="3189259" y="1288369"/>
                    <a:pt x="3139412" y="1290782"/>
                  </a:cubicBezTo>
                  <a:cubicBezTo>
                    <a:pt x="3089627" y="1293132"/>
                    <a:pt x="3072991" y="1293132"/>
                    <a:pt x="3054004" y="1307356"/>
                  </a:cubicBezTo>
                  <a:cubicBezTo>
                    <a:pt x="3035018" y="1321580"/>
                    <a:pt x="3061116" y="1312118"/>
                    <a:pt x="3016031" y="1335804"/>
                  </a:cubicBezTo>
                  <a:cubicBezTo>
                    <a:pt x="2970946" y="1359553"/>
                    <a:pt x="3027906" y="1369014"/>
                    <a:pt x="2928275" y="1383238"/>
                  </a:cubicBezTo>
                  <a:cubicBezTo>
                    <a:pt x="2828643" y="1397462"/>
                    <a:pt x="2816768" y="1376126"/>
                    <a:pt x="2819181" y="1340566"/>
                  </a:cubicBezTo>
                  <a:cubicBezTo>
                    <a:pt x="2821531" y="1305006"/>
                    <a:pt x="2831056" y="1271796"/>
                    <a:pt x="2833405" y="1243284"/>
                  </a:cubicBezTo>
                  <a:cubicBezTo>
                    <a:pt x="2835755" y="1214773"/>
                    <a:pt x="2826293" y="1181626"/>
                    <a:pt x="2861853" y="1157877"/>
                  </a:cubicBezTo>
                  <a:cubicBezTo>
                    <a:pt x="2897414" y="1134128"/>
                    <a:pt x="2906939" y="1134128"/>
                    <a:pt x="2954373" y="1084344"/>
                  </a:cubicBezTo>
                  <a:cubicBezTo>
                    <a:pt x="3001807" y="1034560"/>
                    <a:pt x="3032668" y="906417"/>
                    <a:pt x="3094327" y="875619"/>
                  </a:cubicBezTo>
                  <a:cubicBezTo>
                    <a:pt x="3155985" y="844758"/>
                    <a:pt x="3208182" y="792625"/>
                    <a:pt x="3239043" y="780750"/>
                  </a:cubicBezTo>
                  <a:cubicBezTo>
                    <a:pt x="3269904" y="768876"/>
                    <a:pt x="3273397" y="761129"/>
                    <a:pt x="3314926" y="721441"/>
                  </a:cubicBezTo>
                  <a:cubicBezTo>
                    <a:pt x="3367123" y="671657"/>
                    <a:pt x="3395952" y="618381"/>
                    <a:pt x="3425226" y="649559"/>
                  </a:cubicBezTo>
                  <a:cubicBezTo>
                    <a:pt x="3436782" y="661878"/>
                    <a:pt x="3458118" y="662894"/>
                    <a:pt x="3458118" y="662894"/>
                  </a:cubicBezTo>
                  <a:cubicBezTo>
                    <a:pt x="3458118" y="662894"/>
                    <a:pt x="3459579" y="666895"/>
                    <a:pt x="3435893" y="633684"/>
                  </a:cubicBezTo>
                  <a:cubicBezTo>
                    <a:pt x="3412144" y="600474"/>
                    <a:pt x="3400333" y="602823"/>
                    <a:pt x="3454880" y="569613"/>
                  </a:cubicBezTo>
                  <a:cubicBezTo>
                    <a:pt x="3509427" y="536402"/>
                    <a:pt x="3514189" y="538752"/>
                    <a:pt x="3535525" y="524528"/>
                  </a:cubicBezTo>
                  <a:cubicBezTo>
                    <a:pt x="3556861" y="510304"/>
                    <a:pt x="3473866" y="536402"/>
                    <a:pt x="3438243" y="557738"/>
                  </a:cubicBezTo>
                  <a:cubicBezTo>
                    <a:pt x="3402619" y="579074"/>
                    <a:pt x="3405032" y="583837"/>
                    <a:pt x="3407382" y="541165"/>
                  </a:cubicBezTo>
                  <a:cubicBezTo>
                    <a:pt x="3409731" y="498493"/>
                    <a:pt x="3414494" y="479506"/>
                    <a:pt x="3423955" y="446296"/>
                  </a:cubicBezTo>
                  <a:cubicBezTo>
                    <a:pt x="3433417" y="413085"/>
                    <a:pt x="3441799" y="386034"/>
                    <a:pt x="3451324" y="338536"/>
                  </a:cubicBezTo>
                  <a:cubicBezTo>
                    <a:pt x="3460785" y="291102"/>
                    <a:pt x="3462500" y="226078"/>
                    <a:pt x="3458944" y="163848"/>
                  </a:cubicBezTo>
                  <a:cubicBezTo>
                    <a:pt x="3455514" y="103777"/>
                    <a:pt x="3432274" y="97998"/>
                    <a:pt x="3400206" y="78440"/>
                  </a:cubicBezTo>
                  <a:cubicBezTo>
                    <a:pt x="3368583" y="59136"/>
                    <a:pt x="3354867" y="-5189"/>
                    <a:pt x="3352772" y="335"/>
                  </a:cubicBezTo>
                  <a:cubicBezTo>
                    <a:pt x="3335817" y="45293"/>
                    <a:pt x="3368774" y="62121"/>
                    <a:pt x="3394872" y="88219"/>
                  </a:cubicBezTo>
                  <a:cubicBezTo>
                    <a:pt x="3420971" y="114318"/>
                    <a:pt x="3431067" y="85679"/>
                    <a:pt x="3435766" y="161625"/>
                  </a:cubicBezTo>
                  <a:cubicBezTo>
                    <a:pt x="3440529" y="237508"/>
                    <a:pt x="3433417" y="242270"/>
                    <a:pt x="3431004" y="284942"/>
                  </a:cubicBezTo>
                  <a:cubicBezTo>
                    <a:pt x="3428654" y="327614"/>
                    <a:pt x="3452339" y="301516"/>
                    <a:pt x="3421542" y="365587"/>
                  </a:cubicBezTo>
                  <a:cubicBezTo>
                    <a:pt x="3390681" y="429659"/>
                    <a:pt x="3366996" y="484205"/>
                    <a:pt x="3369345" y="515003"/>
                  </a:cubicBezTo>
                  <a:cubicBezTo>
                    <a:pt x="3371695" y="545800"/>
                    <a:pt x="3378807" y="574312"/>
                    <a:pt x="3364583" y="602760"/>
                  </a:cubicBezTo>
                  <a:cubicBezTo>
                    <a:pt x="3350359" y="631208"/>
                    <a:pt x="3293400" y="683405"/>
                    <a:pt x="3245964" y="702391"/>
                  </a:cubicBezTo>
                  <a:cubicBezTo>
                    <a:pt x="3198530" y="721378"/>
                    <a:pt x="3143984" y="759287"/>
                    <a:pt x="3129760" y="778274"/>
                  </a:cubicBezTo>
                  <a:cubicBezTo>
                    <a:pt x="3115536" y="797260"/>
                    <a:pt x="3106011" y="804372"/>
                    <a:pt x="3098899" y="813834"/>
                  </a:cubicBezTo>
                  <a:cubicBezTo>
                    <a:pt x="3091787" y="823295"/>
                    <a:pt x="3060926" y="854156"/>
                    <a:pt x="3027715" y="901591"/>
                  </a:cubicBezTo>
                  <a:cubicBezTo>
                    <a:pt x="2994505" y="949025"/>
                    <a:pt x="3025366" y="911052"/>
                    <a:pt x="2985043" y="965662"/>
                  </a:cubicBezTo>
                  <a:cubicBezTo>
                    <a:pt x="2944721" y="1020209"/>
                    <a:pt x="2930497" y="1046307"/>
                    <a:pt x="2918622" y="1067643"/>
                  </a:cubicBezTo>
                  <a:cubicBezTo>
                    <a:pt x="2906748" y="1088979"/>
                    <a:pt x="2925734" y="1077105"/>
                    <a:pt x="2906748" y="1088979"/>
                  </a:cubicBezTo>
                  <a:cubicBezTo>
                    <a:pt x="2887761" y="1100854"/>
                    <a:pt x="2856964" y="1115078"/>
                    <a:pt x="2840327" y="1136414"/>
                  </a:cubicBezTo>
                  <a:cubicBezTo>
                    <a:pt x="2823753" y="1157750"/>
                    <a:pt x="2788130" y="1212296"/>
                    <a:pt x="2778668" y="1240808"/>
                  </a:cubicBezTo>
                  <a:cubicBezTo>
                    <a:pt x="2769207" y="1269256"/>
                    <a:pt x="2769207" y="1349901"/>
                    <a:pt x="2771556" y="1378412"/>
                  </a:cubicBezTo>
                  <a:cubicBezTo>
                    <a:pt x="2773906" y="1406860"/>
                    <a:pt x="2657193" y="1462105"/>
                    <a:pt x="2669004" y="1414671"/>
                  </a:cubicBezTo>
                  <a:cubicBezTo>
                    <a:pt x="2680878" y="1367236"/>
                    <a:pt x="2707485" y="1385524"/>
                    <a:pt x="2717010" y="1361775"/>
                  </a:cubicBezTo>
                  <a:cubicBezTo>
                    <a:pt x="2726471" y="1338026"/>
                    <a:pt x="2726471" y="1328565"/>
                    <a:pt x="2709898" y="1326215"/>
                  </a:cubicBezTo>
                  <a:cubicBezTo>
                    <a:pt x="2693325" y="1323866"/>
                    <a:pt x="2702786" y="1378412"/>
                    <a:pt x="2690911" y="1300117"/>
                  </a:cubicBezTo>
                  <a:cubicBezTo>
                    <a:pt x="2679037" y="1221821"/>
                    <a:pt x="2652939" y="1079518"/>
                    <a:pt x="2657701" y="1039195"/>
                  </a:cubicBezTo>
                  <a:cubicBezTo>
                    <a:pt x="2662464" y="998873"/>
                    <a:pt x="2667163" y="977537"/>
                    <a:pt x="2669576" y="901591"/>
                  </a:cubicBezTo>
                  <a:cubicBezTo>
                    <a:pt x="2671925" y="825708"/>
                    <a:pt x="2667226" y="806722"/>
                    <a:pt x="2667226" y="775861"/>
                  </a:cubicBezTo>
                  <a:cubicBezTo>
                    <a:pt x="2667226" y="745000"/>
                    <a:pt x="2667226" y="659656"/>
                    <a:pt x="2657765" y="726077"/>
                  </a:cubicBezTo>
                  <a:cubicBezTo>
                    <a:pt x="2648302" y="792498"/>
                    <a:pt x="2643540" y="892129"/>
                    <a:pt x="2643540" y="922927"/>
                  </a:cubicBezTo>
                  <a:cubicBezTo>
                    <a:pt x="2643540" y="953724"/>
                    <a:pt x="2660114" y="970361"/>
                    <a:pt x="2641191" y="1017796"/>
                  </a:cubicBezTo>
                  <a:cubicBezTo>
                    <a:pt x="2622204" y="1065230"/>
                    <a:pt x="2624617" y="1138763"/>
                    <a:pt x="2626967" y="1167211"/>
                  </a:cubicBezTo>
                  <a:cubicBezTo>
                    <a:pt x="2629316" y="1195659"/>
                    <a:pt x="2653065" y="1281067"/>
                    <a:pt x="2653065" y="1295291"/>
                  </a:cubicBezTo>
                  <a:cubicBezTo>
                    <a:pt x="2653065" y="1309515"/>
                    <a:pt x="2681514" y="1326152"/>
                    <a:pt x="2655414" y="1366474"/>
                  </a:cubicBezTo>
                  <a:cubicBezTo>
                    <a:pt x="2629316" y="1406797"/>
                    <a:pt x="2626967" y="1432895"/>
                    <a:pt x="2581882" y="1466106"/>
                  </a:cubicBezTo>
                  <a:cubicBezTo>
                    <a:pt x="2536797" y="1499316"/>
                    <a:pt x="2515461" y="1508778"/>
                    <a:pt x="2479901" y="1515890"/>
                  </a:cubicBezTo>
                  <a:cubicBezTo>
                    <a:pt x="2444341" y="1523002"/>
                    <a:pt x="2401605" y="1560975"/>
                    <a:pt x="2373157" y="1553863"/>
                  </a:cubicBezTo>
                  <a:cubicBezTo>
                    <a:pt x="2344709" y="1546751"/>
                    <a:pt x="2285401" y="1513540"/>
                    <a:pt x="2266414" y="1511191"/>
                  </a:cubicBezTo>
                  <a:cubicBezTo>
                    <a:pt x="2247427" y="1508841"/>
                    <a:pt x="2323310" y="1558625"/>
                    <a:pt x="2351821" y="1587073"/>
                  </a:cubicBezTo>
                  <a:cubicBezTo>
                    <a:pt x="2380269" y="1615521"/>
                    <a:pt x="2370808" y="1620284"/>
                    <a:pt x="2370808" y="1655844"/>
                  </a:cubicBezTo>
                  <a:cubicBezTo>
                    <a:pt x="2370808" y="1691404"/>
                    <a:pt x="2351821" y="1679593"/>
                    <a:pt x="2385032" y="1729377"/>
                  </a:cubicBezTo>
                  <a:cubicBezTo>
                    <a:pt x="2418242" y="1779161"/>
                    <a:pt x="2382682" y="1776811"/>
                    <a:pt x="2449103" y="1819483"/>
                  </a:cubicBezTo>
                  <a:cubicBezTo>
                    <a:pt x="2515525" y="1862155"/>
                    <a:pt x="2498888" y="1821833"/>
                    <a:pt x="2515525" y="1862155"/>
                  </a:cubicBezTo>
                  <a:cubicBezTo>
                    <a:pt x="2532098" y="1902478"/>
                    <a:pt x="2491776" y="1907240"/>
                    <a:pt x="2532098" y="1947563"/>
                  </a:cubicBezTo>
                  <a:cubicBezTo>
                    <a:pt x="2572420" y="1987885"/>
                    <a:pt x="2541559" y="1985536"/>
                    <a:pt x="2591407" y="2025858"/>
                  </a:cubicBezTo>
                  <a:cubicBezTo>
                    <a:pt x="2641191" y="2066181"/>
                    <a:pt x="2600868" y="2044845"/>
                    <a:pt x="2672052" y="2080405"/>
                  </a:cubicBezTo>
                  <a:cubicBezTo>
                    <a:pt x="2743235" y="2115965"/>
                    <a:pt x="2698151" y="2056656"/>
                    <a:pt x="2766921" y="2142063"/>
                  </a:cubicBezTo>
                  <a:cubicBezTo>
                    <a:pt x="2835691" y="2227471"/>
                    <a:pt x="2868902" y="2203722"/>
                    <a:pt x="2883126" y="2234583"/>
                  </a:cubicBezTo>
                  <a:cubicBezTo>
                    <a:pt x="2897350" y="2265444"/>
                    <a:pt x="2880777" y="2296241"/>
                    <a:pt x="2876014" y="2310465"/>
                  </a:cubicBezTo>
                  <a:cubicBezTo>
                    <a:pt x="2871252" y="2324689"/>
                    <a:pt x="2890238" y="2386538"/>
                    <a:pt x="2878364" y="2417209"/>
                  </a:cubicBezTo>
                  <a:cubicBezTo>
                    <a:pt x="2866489" y="2447879"/>
                    <a:pt x="2866489" y="2526175"/>
                    <a:pt x="2873601" y="2552845"/>
                  </a:cubicBezTo>
                  <a:cubicBezTo>
                    <a:pt x="2880713" y="2579515"/>
                    <a:pt x="2885476" y="2616472"/>
                    <a:pt x="2902049" y="2673368"/>
                  </a:cubicBezTo>
                  <a:cubicBezTo>
                    <a:pt x="2918622" y="2730264"/>
                    <a:pt x="2930497" y="2770650"/>
                    <a:pt x="2902049" y="2822783"/>
                  </a:cubicBezTo>
                  <a:cubicBezTo>
                    <a:pt x="2873601" y="2874980"/>
                    <a:pt x="2837977" y="2929527"/>
                    <a:pt x="2809529" y="2965087"/>
                  </a:cubicBezTo>
                  <a:cubicBezTo>
                    <a:pt x="2781081" y="3000647"/>
                    <a:pt x="2714660" y="3045732"/>
                    <a:pt x="2688562" y="3081292"/>
                  </a:cubicBezTo>
                  <a:cubicBezTo>
                    <a:pt x="2662464" y="3116852"/>
                    <a:pt x="2667226" y="3119265"/>
                    <a:pt x="2631666" y="3145363"/>
                  </a:cubicBezTo>
                  <a:cubicBezTo>
                    <a:pt x="2596106" y="3171462"/>
                    <a:pt x="2574770" y="3131139"/>
                    <a:pt x="2543909" y="3178574"/>
                  </a:cubicBezTo>
                  <a:cubicBezTo>
                    <a:pt x="2513048" y="3226008"/>
                    <a:pt x="2330422" y="3173811"/>
                    <a:pt x="2318547" y="3159587"/>
                  </a:cubicBezTo>
                  <a:cubicBezTo>
                    <a:pt x="2306673" y="3145363"/>
                    <a:pt x="2304323" y="3143014"/>
                    <a:pt x="2247364" y="3069481"/>
                  </a:cubicBezTo>
                  <a:cubicBezTo>
                    <a:pt x="2190468" y="2995948"/>
                    <a:pt x="2164369" y="2965087"/>
                    <a:pt x="2112172" y="2939052"/>
                  </a:cubicBezTo>
                  <a:cubicBezTo>
                    <a:pt x="2059976" y="2912953"/>
                    <a:pt x="2055277" y="2950926"/>
                    <a:pt x="2036289" y="2867868"/>
                  </a:cubicBezTo>
                  <a:cubicBezTo>
                    <a:pt x="2017303" y="2784874"/>
                    <a:pt x="2048165" y="2708928"/>
                    <a:pt x="2055277" y="2668605"/>
                  </a:cubicBezTo>
                  <a:cubicBezTo>
                    <a:pt x="2062389" y="2628283"/>
                    <a:pt x="2045561" y="2598501"/>
                    <a:pt x="2059785" y="2548717"/>
                  </a:cubicBezTo>
                  <a:cubicBezTo>
                    <a:pt x="2074009" y="2498933"/>
                    <a:pt x="2057054" y="2478359"/>
                    <a:pt x="2078390" y="2390920"/>
                  </a:cubicBezTo>
                  <a:cubicBezTo>
                    <a:pt x="2099727" y="2303544"/>
                    <a:pt x="2210407" y="2227090"/>
                    <a:pt x="2233267" y="2231979"/>
                  </a:cubicBezTo>
                  <a:cubicBezTo>
                    <a:pt x="2254285" y="2236488"/>
                    <a:pt x="2349408" y="2241695"/>
                    <a:pt x="2399192" y="2217946"/>
                  </a:cubicBezTo>
                  <a:cubicBezTo>
                    <a:pt x="2448977" y="2194197"/>
                    <a:pt x="2548608" y="2123077"/>
                    <a:pt x="2562832" y="2096978"/>
                  </a:cubicBezTo>
                  <a:cubicBezTo>
                    <a:pt x="2577056" y="2070880"/>
                    <a:pt x="2477425" y="2137301"/>
                    <a:pt x="2418115" y="2161050"/>
                  </a:cubicBezTo>
                  <a:cubicBezTo>
                    <a:pt x="2358806" y="2184799"/>
                    <a:pt x="2287686" y="2168162"/>
                    <a:pt x="2230727" y="2172924"/>
                  </a:cubicBezTo>
                  <a:cubicBezTo>
                    <a:pt x="2173831" y="2177687"/>
                    <a:pt x="2147097" y="2176988"/>
                    <a:pt x="2109188" y="2205436"/>
                  </a:cubicBezTo>
                  <a:cubicBezTo>
                    <a:pt x="2071214" y="2233884"/>
                    <a:pt x="2047529" y="2276620"/>
                    <a:pt x="2035655" y="2314529"/>
                  </a:cubicBezTo>
                  <a:cubicBezTo>
                    <a:pt x="2023780" y="2352502"/>
                    <a:pt x="1979330" y="2379236"/>
                    <a:pt x="1976917" y="2440958"/>
                  </a:cubicBezTo>
                  <a:cubicBezTo>
                    <a:pt x="1974504" y="2502680"/>
                    <a:pt x="1947834" y="2536271"/>
                    <a:pt x="1921799" y="2524397"/>
                  </a:cubicBezTo>
                  <a:cubicBezTo>
                    <a:pt x="1895701" y="2512522"/>
                    <a:pt x="1877921" y="2487059"/>
                    <a:pt x="1825724" y="2451435"/>
                  </a:cubicBezTo>
                  <a:cubicBezTo>
                    <a:pt x="1773527" y="2415875"/>
                    <a:pt x="1743872" y="2408763"/>
                    <a:pt x="1734982" y="2362472"/>
                  </a:cubicBezTo>
                  <a:cubicBezTo>
                    <a:pt x="1723298" y="2301702"/>
                    <a:pt x="1756318" y="2313831"/>
                    <a:pt x="1737332" y="2259919"/>
                  </a:cubicBezTo>
                  <a:cubicBezTo>
                    <a:pt x="1718345" y="2206071"/>
                    <a:pt x="1718345" y="2173686"/>
                    <a:pt x="1727870" y="2150001"/>
                  </a:cubicBezTo>
                  <a:cubicBezTo>
                    <a:pt x="1737332" y="2126252"/>
                    <a:pt x="1694660" y="2092216"/>
                    <a:pt x="1758731" y="2028144"/>
                  </a:cubicBezTo>
                  <a:cubicBezTo>
                    <a:pt x="1822802" y="1964073"/>
                    <a:pt x="1832265" y="1929719"/>
                    <a:pt x="1856014" y="1891746"/>
                  </a:cubicBezTo>
                  <a:cubicBezTo>
                    <a:pt x="1879762" y="1853773"/>
                    <a:pt x="1922434" y="1835993"/>
                    <a:pt x="1981743" y="1755348"/>
                  </a:cubicBezTo>
                  <a:cubicBezTo>
                    <a:pt x="2041052" y="1674703"/>
                    <a:pt x="2088487" y="1601170"/>
                    <a:pt x="2086137" y="1537099"/>
                  </a:cubicBezTo>
                  <a:cubicBezTo>
                    <a:pt x="2083788" y="1473027"/>
                    <a:pt x="2061245" y="1455565"/>
                    <a:pt x="2087344" y="1436578"/>
                  </a:cubicBezTo>
                  <a:cubicBezTo>
                    <a:pt x="2113442" y="1417592"/>
                    <a:pt x="2129889" y="1421084"/>
                    <a:pt x="2110458" y="1351171"/>
                  </a:cubicBezTo>
                  <a:cubicBezTo>
                    <a:pt x="2103282" y="1325263"/>
                    <a:pt x="2082010" y="1322723"/>
                    <a:pt x="2082010" y="1246205"/>
                  </a:cubicBezTo>
                  <a:cubicBezTo>
                    <a:pt x="2082010" y="1178260"/>
                    <a:pt x="2043465" y="1126762"/>
                    <a:pt x="2081439" y="1065040"/>
                  </a:cubicBezTo>
                  <a:cubicBezTo>
                    <a:pt x="2119411" y="1003381"/>
                    <a:pt x="2135985" y="965408"/>
                    <a:pt x="2162083" y="944072"/>
                  </a:cubicBezTo>
                  <a:cubicBezTo>
                    <a:pt x="2188182" y="922736"/>
                    <a:pt x="2145510" y="922736"/>
                    <a:pt x="2211867" y="915624"/>
                  </a:cubicBezTo>
                  <a:cubicBezTo>
                    <a:pt x="2278289" y="908512"/>
                    <a:pt x="2254540" y="863427"/>
                    <a:pt x="2313848" y="818342"/>
                  </a:cubicBezTo>
                  <a:cubicBezTo>
                    <a:pt x="2373157" y="773257"/>
                    <a:pt x="2392144" y="801769"/>
                    <a:pt x="2411130" y="747159"/>
                  </a:cubicBezTo>
                  <a:cubicBezTo>
                    <a:pt x="2430117" y="692612"/>
                    <a:pt x="2427704" y="697375"/>
                    <a:pt x="2418242" y="652290"/>
                  </a:cubicBezTo>
                  <a:cubicBezTo>
                    <a:pt x="2408781" y="607205"/>
                    <a:pt x="2368458" y="576407"/>
                    <a:pt x="2406368" y="547896"/>
                  </a:cubicBezTo>
                  <a:cubicBezTo>
                    <a:pt x="2444341" y="519448"/>
                    <a:pt x="2449039" y="443502"/>
                    <a:pt x="2449039" y="443502"/>
                  </a:cubicBezTo>
                  <a:cubicBezTo>
                    <a:pt x="2449039" y="443502"/>
                    <a:pt x="2361283" y="526496"/>
                    <a:pt x="2368395" y="578693"/>
                  </a:cubicBezTo>
                  <a:cubicBezTo>
                    <a:pt x="2375507" y="630890"/>
                    <a:pt x="2392144" y="642765"/>
                    <a:pt x="2389731" y="678325"/>
                  </a:cubicBezTo>
                  <a:cubicBezTo>
                    <a:pt x="2387318" y="713885"/>
                    <a:pt x="2413480" y="739983"/>
                    <a:pt x="2361283" y="763732"/>
                  </a:cubicBezTo>
                  <a:cubicBezTo>
                    <a:pt x="2309086" y="787481"/>
                    <a:pt x="2264001" y="780306"/>
                    <a:pt x="2254540" y="813516"/>
                  </a:cubicBezTo>
                  <a:cubicBezTo>
                    <a:pt x="2245077" y="846727"/>
                    <a:pt x="2252189" y="891812"/>
                    <a:pt x="2214217" y="882287"/>
                  </a:cubicBezTo>
                  <a:cubicBezTo>
                    <a:pt x="2176244" y="872762"/>
                    <a:pt x="2199993" y="841964"/>
                    <a:pt x="2145446" y="870412"/>
                  </a:cubicBezTo>
                  <a:cubicBezTo>
                    <a:pt x="2090900" y="898860"/>
                    <a:pt x="2052927" y="924959"/>
                    <a:pt x="2041052" y="972393"/>
                  </a:cubicBezTo>
                  <a:cubicBezTo>
                    <a:pt x="2029177" y="1019828"/>
                    <a:pt x="2024478" y="1029289"/>
                    <a:pt x="2026828" y="1105235"/>
                  </a:cubicBezTo>
                  <a:cubicBezTo>
                    <a:pt x="2029177" y="1181118"/>
                    <a:pt x="2031590" y="1197755"/>
                    <a:pt x="2031590" y="1204867"/>
                  </a:cubicBezTo>
                  <a:cubicBezTo>
                    <a:pt x="2031590" y="1211979"/>
                    <a:pt x="2043465" y="1240427"/>
                    <a:pt x="1972282" y="1164544"/>
                  </a:cubicBezTo>
                  <a:cubicBezTo>
                    <a:pt x="1901098" y="1088662"/>
                    <a:pt x="1875000" y="1088662"/>
                    <a:pt x="1860776" y="1024590"/>
                  </a:cubicBezTo>
                  <a:cubicBezTo>
                    <a:pt x="1846552" y="960519"/>
                    <a:pt x="1841790" y="922609"/>
                    <a:pt x="1834677" y="889399"/>
                  </a:cubicBezTo>
                  <a:cubicBezTo>
                    <a:pt x="1827565" y="856188"/>
                    <a:pt x="1803816" y="832503"/>
                    <a:pt x="1784893" y="844314"/>
                  </a:cubicBezTo>
                  <a:cubicBezTo>
                    <a:pt x="1765907" y="856188"/>
                    <a:pt x="1768320" y="858538"/>
                    <a:pt x="1687611" y="830090"/>
                  </a:cubicBezTo>
                  <a:cubicBezTo>
                    <a:pt x="1606966" y="801642"/>
                    <a:pt x="1554769" y="789767"/>
                    <a:pt x="1531084" y="806341"/>
                  </a:cubicBezTo>
                  <a:cubicBezTo>
                    <a:pt x="1507335" y="822914"/>
                    <a:pt x="1495524" y="837202"/>
                    <a:pt x="1464663" y="849013"/>
                  </a:cubicBezTo>
                  <a:cubicBezTo>
                    <a:pt x="1433802" y="860887"/>
                    <a:pt x="1414878" y="889335"/>
                    <a:pt x="1414878" y="841901"/>
                  </a:cubicBezTo>
                  <a:cubicBezTo>
                    <a:pt x="1414878" y="794466"/>
                    <a:pt x="1412529" y="792117"/>
                    <a:pt x="1429102" y="768368"/>
                  </a:cubicBezTo>
                  <a:cubicBezTo>
                    <a:pt x="1445677" y="744619"/>
                    <a:pt x="1447835" y="701947"/>
                    <a:pt x="1414752" y="645051"/>
                  </a:cubicBezTo>
                  <a:cubicBezTo>
                    <a:pt x="1381668" y="588155"/>
                    <a:pt x="1369794" y="509859"/>
                    <a:pt x="1341346" y="497985"/>
                  </a:cubicBezTo>
                  <a:cubicBezTo>
                    <a:pt x="1312898" y="486110"/>
                    <a:pt x="1272576" y="443438"/>
                    <a:pt x="1270162" y="460012"/>
                  </a:cubicBezTo>
                  <a:cubicBezTo>
                    <a:pt x="1267813" y="476585"/>
                    <a:pt x="1303373" y="545419"/>
                    <a:pt x="1327058" y="578630"/>
                  </a:cubicBezTo>
                  <a:cubicBezTo>
                    <a:pt x="1350807" y="611840"/>
                    <a:pt x="1357919" y="583392"/>
                    <a:pt x="1367381" y="652163"/>
                  </a:cubicBezTo>
                  <a:cubicBezTo>
                    <a:pt x="1376842" y="720933"/>
                    <a:pt x="1360269" y="735157"/>
                    <a:pt x="1360269" y="775480"/>
                  </a:cubicBezTo>
                  <a:cubicBezTo>
                    <a:pt x="1360269" y="815802"/>
                    <a:pt x="1343695" y="820565"/>
                    <a:pt x="1374493" y="853775"/>
                  </a:cubicBezTo>
                  <a:cubicBezTo>
                    <a:pt x="1405353" y="886986"/>
                    <a:pt x="1429040" y="905972"/>
                    <a:pt x="1452789" y="910671"/>
                  </a:cubicBezTo>
                  <a:cubicBezTo>
                    <a:pt x="1476537" y="915370"/>
                    <a:pt x="1471775" y="917783"/>
                    <a:pt x="1533433" y="896447"/>
                  </a:cubicBezTo>
                  <a:cubicBezTo>
                    <a:pt x="1595092" y="875111"/>
                    <a:pt x="1578518" y="853775"/>
                    <a:pt x="1642527" y="867999"/>
                  </a:cubicBezTo>
                  <a:cubicBezTo>
                    <a:pt x="1706598" y="882223"/>
                    <a:pt x="1689961" y="851426"/>
                    <a:pt x="1739808" y="894098"/>
                  </a:cubicBezTo>
                  <a:cubicBezTo>
                    <a:pt x="1789592" y="936770"/>
                    <a:pt x="1787243" y="974743"/>
                    <a:pt x="1803880" y="998492"/>
                  </a:cubicBezTo>
                  <a:cubicBezTo>
                    <a:pt x="1820453" y="1022241"/>
                    <a:pt x="1851315" y="1105235"/>
                    <a:pt x="1875064" y="1133683"/>
                  </a:cubicBezTo>
                  <a:cubicBezTo>
                    <a:pt x="1898812" y="1162131"/>
                    <a:pt x="1943834" y="1226203"/>
                    <a:pt x="1950946" y="1235664"/>
                  </a:cubicBezTo>
                  <a:cubicBezTo>
                    <a:pt x="1958058" y="1245126"/>
                    <a:pt x="1988919" y="1278336"/>
                    <a:pt x="2017367" y="1311547"/>
                  </a:cubicBezTo>
                  <a:cubicBezTo>
                    <a:pt x="2045814" y="1344757"/>
                    <a:pt x="2055339" y="1304435"/>
                    <a:pt x="2050577" y="1356632"/>
                  </a:cubicBezTo>
                  <a:cubicBezTo>
                    <a:pt x="2045814" y="1408829"/>
                    <a:pt x="2024478" y="1444389"/>
                    <a:pt x="1998380" y="1423053"/>
                  </a:cubicBezTo>
                  <a:cubicBezTo>
                    <a:pt x="1972282" y="1401717"/>
                    <a:pt x="1963964" y="1399812"/>
                    <a:pt x="1959265" y="1364252"/>
                  </a:cubicBezTo>
                  <a:cubicBezTo>
                    <a:pt x="1954502" y="1328692"/>
                    <a:pt x="1945358" y="1355870"/>
                    <a:pt x="1945040" y="1296624"/>
                  </a:cubicBezTo>
                  <a:cubicBezTo>
                    <a:pt x="1944723" y="1237315"/>
                    <a:pt x="1932023" y="1252301"/>
                    <a:pt x="1898812" y="1226203"/>
                  </a:cubicBezTo>
                  <a:cubicBezTo>
                    <a:pt x="1865602" y="1200104"/>
                    <a:pt x="1853727" y="1202454"/>
                    <a:pt x="1820517" y="1171656"/>
                  </a:cubicBezTo>
                  <a:cubicBezTo>
                    <a:pt x="1787306" y="1140795"/>
                    <a:pt x="1819310" y="1143018"/>
                    <a:pt x="1738665" y="1124031"/>
                  </a:cubicBezTo>
                  <a:cubicBezTo>
                    <a:pt x="1658020" y="1105045"/>
                    <a:pt x="1649702" y="1069612"/>
                    <a:pt x="1628365" y="1041164"/>
                  </a:cubicBezTo>
                  <a:cubicBezTo>
                    <a:pt x="1607030" y="1012716"/>
                    <a:pt x="1580931" y="958169"/>
                    <a:pt x="1554833" y="958169"/>
                  </a:cubicBezTo>
                  <a:lnTo>
                    <a:pt x="1505049" y="958169"/>
                  </a:lnTo>
                  <a:cubicBezTo>
                    <a:pt x="1505049" y="958169"/>
                    <a:pt x="1509811" y="967631"/>
                    <a:pt x="1557246" y="1010366"/>
                  </a:cubicBezTo>
                  <a:cubicBezTo>
                    <a:pt x="1604680" y="1053038"/>
                    <a:pt x="1559595" y="1053038"/>
                    <a:pt x="1633128" y="1105235"/>
                  </a:cubicBezTo>
                  <a:cubicBezTo>
                    <a:pt x="1706661" y="1157432"/>
                    <a:pt x="1716123" y="1162131"/>
                    <a:pt x="1758858" y="1181118"/>
                  </a:cubicBezTo>
                  <a:cubicBezTo>
                    <a:pt x="1801530" y="1200104"/>
                    <a:pt x="1746984" y="1159782"/>
                    <a:pt x="1815754" y="1207216"/>
                  </a:cubicBezTo>
                  <a:cubicBezTo>
                    <a:pt x="1884525" y="1254651"/>
                    <a:pt x="1896399" y="1257000"/>
                    <a:pt x="1905861" y="1278400"/>
                  </a:cubicBezTo>
                  <a:cubicBezTo>
                    <a:pt x="1915322" y="1299736"/>
                    <a:pt x="1934309" y="1361394"/>
                    <a:pt x="1896399" y="1370919"/>
                  </a:cubicBezTo>
                  <a:cubicBezTo>
                    <a:pt x="1858489" y="1380444"/>
                    <a:pt x="1799117" y="1392255"/>
                    <a:pt x="1732760" y="1373269"/>
                  </a:cubicBezTo>
                  <a:cubicBezTo>
                    <a:pt x="1666339" y="1354282"/>
                    <a:pt x="1647352" y="1337709"/>
                    <a:pt x="1607030" y="1359045"/>
                  </a:cubicBezTo>
                  <a:cubicBezTo>
                    <a:pt x="1566707" y="1380381"/>
                    <a:pt x="1552483" y="1394605"/>
                    <a:pt x="1512161" y="1401717"/>
                  </a:cubicBezTo>
                  <a:cubicBezTo>
                    <a:pt x="1471839" y="1408829"/>
                    <a:pt x="1462377" y="1401717"/>
                    <a:pt x="1417292" y="1408829"/>
                  </a:cubicBezTo>
                  <a:cubicBezTo>
                    <a:pt x="1372207" y="1415941"/>
                    <a:pt x="1350871" y="1404066"/>
                    <a:pt x="1291562" y="1430165"/>
                  </a:cubicBezTo>
                  <a:cubicBezTo>
                    <a:pt x="1232252" y="1456263"/>
                    <a:pt x="1222791" y="1461026"/>
                    <a:pt x="1189581" y="1479949"/>
                  </a:cubicBezTo>
                  <a:cubicBezTo>
                    <a:pt x="1156370" y="1498935"/>
                    <a:pt x="1123160" y="1489410"/>
                    <a:pt x="1092299" y="1475186"/>
                  </a:cubicBezTo>
                  <a:cubicBezTo>
                    <a:pt x="1061438" y="1460962"/>
                    <a:pt x="992667" y="1413528"/>
                    <a:pt x="926246" y="1401653"/>
                  </a:cubicBezTo>
                  <a:cubicBezTo>
                    <a:pt x="859825" y="1389779"/>
                    <a:pt x="817153" y="1387429"/>
                    <a:pt x="793404" y="1382667"/>
                  </a:cubicBezTo>
                  <a:cubicBezTo>
                    <a:pt x="769655" y="1377904"/>
                    <a:pt x="717522" y="1392128"/>
                    <a:pt x="734095" y="1396891"/>
                  </a:cubicBezTo>
                  <a:cubicBezTo>
                    <a:pt x="750669" y="1401653"/>
                    <a:pt x="885924" y="1408765"/>
                    <a:pt x="945233" y="1444325"/>
                  </a:cubicBezTo>
                  <a:cubicBezTo>
                    <a:pt x="1004541" y="1479885"/>
                    <a:pt x="983206" y="1508397"/>
                    <a:pt x="1089949" y="1536845"/>
                  </a:cubicBezTo>
                  <a:cubicBezTo>
                    <a:pt x="1196693" y="1565293"/>
                    <a:pt x="1126144" y="1570182"/>
                    <a:pt x="1213902" y="1525097"/>
                  </a:cubicBezTo>
                  <a:cubicBezTo>
                    <a:pt x="1301658" y="1480012"/>
                    <a:pt x="1312961" y="1498872"/>
                    <a:pt x="1346108" y="1491760"/>
                  </a:cubicBezTo>
                  <a:cubicBezTo>
                    <a:pt x="1379319" y="1484648"/>
                    <a:pt x="1424403" y="1449088"/>
                    <a:pt x="1448090" y="1444325"/>
                  </a:cubicBezTo>
                  <a:cubicBezTo>
                    <a:pt x="1471839" y="1439563"/>
                    <a:pt x="1452852" y="1465661"/>
                    <a:pt x="1526385" y="1441976"/>
                  </a:cubicBezTo>
                  <a:cubicBezTo>
                    <a:pt x="1599918" y="1418227"/>
                    <a:pt x="1542958" y="1394541"/>
                    <a:pt x="1628365" y="1408765"/>
                  </a:cubicBezTo>
                  <a:cubicBezTo>
                    <a:pt x="1713773" y="1422989"/>
                    <a:pt x="1690024" y="1430101"/>
                    <a:pt x="1768320" y="1432514"/>
                  </a:cubicBezTo>
                  <a:cubicBezTo>
                    <a:pt x="1846615" y="1434864"/>
                    <a:pt x="1770669" y="1408765"/>
                    <a:pt x="1875064" y="1432514"/>
                  </a:cubicBezTo>
                  <a:cubicBezTo>
                    <a:pt x="1979457" y="1456263"/>
                    <a:pt x="2008477" y="1458295"/>
                    <a:pt x="1989490" y="1534178"/>
                  </a:cubicBezTo>
                  <a:cubicBezTo>
                    <a:pt x="1970503" y="1610060"/>
                    <a:pt x="1977044" y="1586692"/>
                    <a:pt x="1953295" y="1631714"/>
                  </a:cubicBezTo>
                  <a:cubicBezTo>
                    <a:pt x="1929546" y="1676799"/>
                    <a:pt x="1901098" y="1757444"/>
                    <a:pt x="1875000" y="1778780"/>
                  </a:cubicBezTo>
                  <a:cubicBezTo>
                    <a:pt x="1848902" y="1800116"/>
                    <a:pt x="1812135" y="1847423"/>
                    <a:pt x="1781337" y="1871109"/>
                  </a:cubicBezTo>
                  <a:cubicBezTo>
                    <a:pt x="1750477" y="1894858"/>
                    <a:pt x="1758795" y="1918734"/>
                    <a:pt x="1694787" y="1904446"/>
                  </a:cubicBezTo>
                  <a:cubicBezTo>
                    <a:pt x="1630715" y="1890222"/>
                    <a:pt x="1595155" y="1823801"/>
                    <a:pt x="1542958" y="1807164"/>
                  </a:cubicBezTo>
                  <a:cubicBezTo>
                    <a:pt x="1490761" y="1790591"/>
                    <a:pt x="1424340" y="1776303"/>
                    <a:pt x="1407767" y="1762079"/>
                  </a:cubicBezTo>
                  <a:cubicBezTo>
                    <a:pt x="1391193" y="1747855"/>
                    <a:pt x="1365095" y="1676672"/>
                    <a:pt x="1424340" y="1660098"/>
                  </a:cubicBezTo>
                  <a:cubicBezTo>
                    <a:pt x="1483649" y="1643525"/>
                    <a:pt x="1482443" y="1632666"/>
                    <a:pt x="1532290" y="1611330"/>
                  </a:cubicBezTo>
                  <a:cubicBezTo>
                    <a:pt x="1582074" y="1589994"/>
                    <a:pt x="1600807" y="1587327"/>
                    <a:pt x="1609379" y="1579453"/>
                  </a:cubicBezTo>
                  <a:cubicBezTo>
                    <a:pt x="1625254" y="1564975"/>
                    <a:pt x="1559595" y="1560467"/>
                    <a:pt x="1540609" y="1572341"/>
                  </a:cubicBezTo>
                  <a:cubicBezTo>
                    <a:pt x="1521622" y="1584216"/>
                    <a:pt x="1526385" y="1584216"/>
                    <a:pt x="1455202" y="1607901"/>
                  </a:cubicBezTo>
                  <a:cubicBezTo>
                    <a:pt x="1384018" y="1631650"/>
                    <a:pt x="1360332" y="1619776"/>
                    <a:pt x="1343695" y="1650573"/>
                  </a:cubicBezTo>
                  <a:cubicBezTo>
                    <a:pt x="1327122" y="1681434"/>
                    <a:pt x="1348458" y="1738330"/>
                    <a:pt x="1308135" y="1735981"/>
                  </a:cubicBezTo>
                  <a:cubicBezTo>
                    <a:pt x="1267813" y="1733631"/>
                    <a:pt x="1151608" y="1664797"/>
                    <a:pt x="1248827" y="1731218"/>
                  </a:cubicBezTo>
                  <a:cubicBezTo>
                    <a:pt x="1346108" y="1797639"/>
                    <a:pt x="1398242" y="1814213"/>
                    <a:pt x="1426753" y="1823738"/>
                  </a:cubicBezTo>
                  <a:cubicBezTo>
                    <a:pt x="1455202" y="1833199"/>
                    <a:pt x="1457615" y="1818975"/>
                    <a:pt x="1490825" y="1852186"/>
                  </a:cubicBezTo>
                  <a:cubicBezTo>
                    <a:pt x="1524035" y="1885396"/>
                    <a:pt x="1616555" y="1911495"/>
                    <a:pt x="1626016" y="1928068"/>
                  </a:cubicBezTo>
                  <a:cubicBezTo>
                    <a:pt x="1635477" y="1944642"/>
                    <a:pt x="1642589" y="1942292"/>
                    <a:pt x="1649765" y="1951817"/>
                  </a:cubicBezTo>
                  <a:cubicBezTo>
                    <a:pt x="1656877" y="1961279"/>
                    <a:pt x="1602331" y="2065673"/>
                    <a:pt x="1616555" y="2082246"/>
                  </a:cubicBezTo>
                  <a:cubicBezTo>
                    <a:pt x="1630778" y="2098820"/>
                    <a:pt x="1618333" y="2129363"/>
                    <a:pt x="1601759" y="2160224"/>
                  </a:cubicBezTo>
                  <a:cubicBezTo>
                    <a:pt x="1585186" y="2191085"/>
                    <a:pt x="1573883" y="2224613"/>
                    <a:pt x="1573883" y="2224613"/>
                  </a:cubicBezTo>
                  <a:cubicBezTo>
                    <a:pt x="1573883" y="2224613"/>
                    <a:pt x="1564421" y="2255474"/>
                    <a:pt x="1516987" y="2276810"/>
                  </a:cubicBezTo>
                  <a:cubicBezTo>
                    <a:pt x="1469552" y="2298146"/>
                    <a:pt x="1507526" y="2310021"/>
                    <a:pt x="1426880" y="2302909"/>
                  </a:cubicBezTo>
                  <a:cubicBezTo>
                    <a:pt x="1346235" y="2295797"/>
                    <a:pt x="1377096" y="2307671"/>
                    <a:pt x="1313025" y="2291034"/>
                  </a:cubicBezTo>
                  <a:cubicBezTo>
                    <a:pt x="1248953" y="2274461"/>
                    <a:pt x="1267939" y="2241250"/>
                    <a:pt x="1173071" y="2236488"/>
                  </a:cubicBezTo>
                  <a:cubicBezTo>
                    <a:pt x="1078202" y="2231725"/>
                    <a:pt x="1139860" y="2210389"/>
                    <a:pt x="1026005" y="2205627"/>
                  </a:cubicBezTo>
                  <a:cubicBezTo>
                    <a:pt x="912149" y="2200864"/>
                    <a:pt x="920976" y="2224994"/>
                    <a:pt x="855253" y="2207976"/>
                  </a:cubicBezTo>
                  <a:cubicBezTo>
                    <a:pt x="781720" y="2188990"/>
                    <a:pt x="788832" y="2222200"/>
                    <a:pt x="781720" y="2224550"/>
                  </a:cubicBezTo>
                  <a:cubicBezTo>
                    <a:pt x="774608" y="2226899"/>
                    <a:pt x="857602" y="2258014"/>
                    <a:pt x="916912" y="2256681"/>
                  </a:cubicBezTo>
                  <a:cubicBezTo>
                    <a:pt x="976221" y="2255347"/>
                    <a:pt x="935898" y="2229566"/>
                    <a:pt x="1030767" y="2256681"/>
                  </a:cubicBezTo>
                  <a:cubicBezTo>
                    <a:pt x="1125636" y="2283795"/>
                    <a:pt x="1109063" y="2274334"/>
                    <a:pt x="1125636" y="2283795"/>
                  </a:cubicBezTo>
                  <a:cubicBezTo>
                    <a:pt x="1142210" y="2293257"/>
                    <a:pt x="1177833" y="2293257"/>
                    <a:pt x="1135098" y="2340691"/>
                  </a:cubicBezTo>
                  <a:cubicBezTo>
                    <a:pt x="1092426" y="2388126"/>
                    <a:pt x="1068677" y="2418987"/>
                    <a:pt x="1037815" y="2440323"/>
                  </a:cubicBezTo>
                  <a:cubicBezTo>
                    <a:pt x="1006955" y="2461659"/>
                    <a:pt x="973744" y="2468771"/>
                    <a:pt x="940534" y="2494869"/>
                  </a:cubicBezTo>
                  <a:cubicBezTo>
                    <a:pt x="907323" y="2520968"/>
                    <a:pt x="907323" y="2523317"/>
                    <a:pt x="878875" y="2539954"/>
                  </a:cubicBezTo>
                  <a:cubicBezTo>
                    <a:pt x="850427" y="2556528"/>
                    <a:pt x="857540" y="2594501"/>
                    <a:pt x="805342" y="2570815"/>
                  </a:cubicBezTo>
                  <a:cubicBezTo>
                    <a:pt x="753145" y="2547066"/>
                    <a:pt x="770481" y="2539954"/>
                    <a:pt x="730984" y="2532842"/>
                  </a:cubicBezTo>
                  <a:cubicBezTo>
                    <a:pt x="691487" y="2525730"/>
                    <a:pt x="670151" y="2535192"/>
                    <a:pt x="651165" y="2494869"/>
                  </a:cubicBezTo>
                  <a:cubicBezTo>
                    <a:pt x="632177" y="2454547"/>
                    <a:pt x="670151" y="2464008"/>
                    <a:pt x="610841" y="2418987"/>
                  </a:cubicBezTo>
                  <a:cubicBezTo>
                    <a:pt x="551533" y="2373902"/>
                    <a:pt x="534959" y="2350216"/>
                    <a:pt x="530197" y="2357328"/>
                  </a:cubicBezTo>
                  <a:cubicBezTo>
                    <a:pt x="525434" y="2364440"/>
                    <a:pt x="568170" y="2428512"/>
                    <a:pt x="587093" y="2456960"/>
                  </a:cubicBezTo>
                  <a:cubicBezTo>
                    <a:pt x="606015" y="2485408"/>
                    <a:pt x="632177" y="2494933"/>
                    <a:pt x="610841" y="2504394"/>
                  </a:cubicBezTo>
                  <a:cubicBezTo>
                    <a:pt x="589506" y="2513856"/>
                    <a:pt x="589506" y="2509157"/>
                    <a:pt x="558645" y="2511506"/>
                  </a:cubicBezTo>
                  <a:cubicBezTo>
                    <a:pt x="527784" y="2513856"/>
                    <a:pt x="435327" y="2509157"/>
                    <a:pt x="518322" y="2523381"/>
                  </a:cubicBezTo>
                  <a:cubicBezTo>
                    <a:pt x="601316" y="2537605"/>
                    <a:pt x="596618" y="2528143"/>
                    <a:pt x="636940" y="2537605"/>
                  </a:cubicBezTo>
                  <a:cubicBezTo>
                    <a:pt x="677263" y="2547066"/>
                    <a:pt x="667802" y="2530493"/>
                    <a:pt x="703361" y="2561354"/>
                  </a:cubicBezTo>
                  <a:cubicBezTo>
                    <a:pt x="738921" y="2592215"/>
                    <a:pt x="710473" y="2601676"/>
                    <a:pt x="750796" y="2613551"/>
                  </a:cubicBezTo>
                  <a:cubicBezTo>
                    <a:pt x="791118" y="2625425"/>
                    <a:pt x="805342" y="2620663"/>
                    <a:pt x="824328" y="2623012"/>
                  </a:cubicBezTo>
                  <a:cubicBezTo>
                    <a:pt x="832647" y="2624028"/>
                    <a:pt x="843189" y="2626886"/>
                    <a:pt x="845919" y="2630188"/>
                  </a:cubicBezTo>
                  <a:cubicBezTo>
                    <a:pt x="849411" y="2634379"/>
                    <a:pt x="839886" y="2639332"/>
                    <a:pt x="795881" y="2641999"/>
                  </a:cubicBezTo>
                  <a:cubicBezTo>
                    <a:pt x="717585" y="2646761"/>
                    <a:pt x="677263" y="2637236"/>
                    <a:pt x="632241" y="2653873"/>
                  </a:cubicBezTo>
                  <a:cubicBezTo>
                    <a:pt x="587156" y="2670447"/>
                    <a:pt x="629891" y="2665748"/>
                    <a:pt x="563471" y="2679972"/>
                  </a:cubicBezTo>
                  <a:cubicBezTo>
                    <a:pt x="497050" y="2694196"/>
                    <a:pt x="530260" y="2710833"/>
                    <a:pt x="454377" y="2677622"/>
                  </a:cubicBezTo>
                  <a:cubicBezTo>
                    <a:pt x="378495" y="2644412"/>
                    <a:pt x="366621" y="2651524"/>
                    <a:pt x="326298" y="2627838"/>
                  </a:cubicBezTo>
                  <a:cubicBezTo>
                    <a:pt x="285976" y="2604089"/>
                    <a:pt x="252765" y="2577292"/>
                    <a:pt x="248002" y="2527445"/>
                  </a:cubicBezTo>
                  <a:cubicBezTo>
                    <a:pt x="243240" y="2477661"/>
                    <a:pt x="234985" y="2485090"/>
                    <a:pt x="224889" y="2452705"/>
                  </a:cubicBezTo>
                  <a:cubicBezTo>
                    <a:pt x="214728" y="2420320"/>
                    <a:pt x="191678" y="2344819"/>
                    <a:pt x="181582" y="2323927"/>
                  </a:cubicBezTo>
                  <a:close/>
                </a:path>
              </a:pathLst>
            </a:custGeom>
            <a:solidFill>
              <a:srgbClr val="7F7F7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7B21AF56-0CB4-8E06-6C40-03AE84476384}"/>
                </a:ext>
              </a:extLst>
            </p:cNvPr>
            <p:cNvSpPr/>
            <p:nvPr/>
          </p:nvSpPr>
          <p:spPr>
            <a:xfrm>
              <a:off x="8822475" y="949056"/>
              <a:ext cx="107705" cy="90374"/>
            </a:xfrm>
            <a:custGeom>
              <a:avLst/>
              <a:gdLst>
                <a:gd name="connsiteX0" fmla="*/ 659 w 107705"/>
                <a:gd name="connsiteY0" fmla="*/ 332 h 90374"/>
                <a:gd name="connsiteX1" fmla="*/ 94575 w 107705"/>
                <a:gd name="connsiteY1" fmla="*/ 48020 h 90374"/>
                <a:gd name="connsiteX2" fmla="*/ 94575 w 107705"/>
                <a:gd name="connsiteY2" fmla="*/ 87009 h 90374"/>
                <a:gd name="connsiteX3" fmla="*/ 46569 w 107705"/>
                <a:gd name="connsiteY3" fmla="*/ 64022 h 90374"/>
                <a:gd name="connsiteX4" fmla="*/ 659 w 107705"/>
                <a:gd name="connsiteY4" fmla="*/ 332 h 90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05" h="90374">
                  <a:moveTo>
                    <a:pt x="659" y="332"/>
                  </a:moveTo>
                  <a:cubicBezTo>
                    <a:pt x="29742" y="-3605"/>
                    <a:pt x="89242" y="28399"/>
                    <a:pt x="94575" y="48020"/>
                  </a:cubicBezTo>
                  <a:cubicBezTo>
                    <a:pt x="99909" y="67578"/>
                    <a:pt x="121245" y="101106"/>
                    <a:pt x="94575" y="87009"/>
                  </a:cubicBezTo>
                  <a:cubicBezTo>
                    <a:pt x="67906" y="72912"/>
                    <a:pt x="69683" y="94248"/>
                    <a:pt x="46569" y="64022"/>
                  </a:cubicBezTo>
                  <a:cubicBezTo>
                    <a:pt x="23456" y="33796"/>
                    <a:pt x="-4675" y="7634"/>
                    <a:pt x="659" y="33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29CD2373-75B4-D863-DCEB-A9C5659DFBDC}"/>
                </a:ext>
              </a:extLst>
            </p:cNvPr>
            <p:cNvSpPr/>
            <p:nvPr/>
          </p:nvSpPr>
          <p:spPr>
            <a:xfrm>
              <a:off x="9062504" y="1284630"/>
              <a:ext cx="244620" cy="76997"/>
            </a:xfrm>
            <a:custGeom>
              <a:avLst/>
              <a:gdLst>
                <a:gd name="connsiteX0" fmla="*/ 14630 w 244620"/>
                <a:gd name="connsiteY0" fmla="*/ 9500 h 76997"/>
                <a:gd name="connsiteX1" fmla="*/ 117817 w 244620"/>
                <a:gd name="connsiteY1" fmla="*/ 9500 h 76997"/>
                <a:gd name="connsiteX2" fmla="*/ 222910 w 244620"/>
                <a:gd name="connsiteY2" fmla="*/ 50902 h 76997"/>
                <a:gd name="connsiteX3" fmla="*/ 231673 w 244620"/>
                <a:gd name="connsiteY3" fmla="*/ 76238 h 76997"/>
                <a:gd name="connsiteX4" fmla="*/ 114261 w 244620"/>
                <a:gd name="connsiteY4" fmla="*/ 64682 h 76997"/>
                <a:gd name="connsiteX5" fmla="*/ 56413 w 244620"/>
                <a:gd name="connsiteY5" fmla="*/ 38202 h 76997"/>
                <a:gd name="connsiteX6" fmla="*/ 406 w 244620"/>
                <a:gd name="connsiteY6" fmla="*/ 38202 h 76997"/>
                <a:gd name="connsiteX7" fmla="*/ 14630 w 244620"/>
                <a:gd name="connsiteY7" fmla="*/ 9563 h 7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20" h="76997">
                  <a:moveTo>
                    <a:pt x="14630" y="9500"/>
                  </a:moveTo>
                  <a:cubicBezTo>
                    <a:pt x="35140" y="1880"/>
                    <a:pt x="84924" y="-7391"/>
                    <a:pt x="117817" y="9500"/>
                  </a:cubicBezTo>
                  <a:cubicBezTo>
                    <a:pt x="150710" y="26391"/>
                    <a:pt x="209575" y="45568"/>
                    <a:pt x="222910" y="50902"/>
                  </a:cubicBezTo>
                  <a:cubicBezTo>
                    <a:pt x="236245" y="56236"/>
                    <a:pt x="259232" y="75349"/>
                    <a:pt x="231673" y="76238"/>
                  </a:cubicBezTo>
                  <a:cubicBezTo>
                    <a:pt x="204114" y="77127"/>
                    <a:pt x="145377" y="79794"/>
                    <a:pt x="114261" y="64682"/>
                  </a:cubicBezTo>
                  <a:cubicBezTo>
                    <a:pt x="83146" y="49568"/>
                    <a:pt x="85814" y="39282"/>
                    <a:pt x="56413" y="38202"/>
                  </a:cubicBezTo>
                  <a:cubicBezTo>
                    <a:pt x="27013" y="37122"/>
                    <a:pt x="-3912" y="42329"/>
                    <a:pt x="406" y="38202"/>
                  </a:cubicBezTo>
                  <a:cubicBezTo>
                    <a:pt x="4724" y="34074"/>
                    <a:pt x="1930" y="14262"/>
                    <a:pt x="14630" y="956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306B3087-43B2-4ED4-C54A-11BD3F38B466}"/>
                </a:ext>
              </a:extLst>
            </p:cNvPr>
            <p:cNvSpPr/>
            <p:nvPr/>
          </p:nvSpPr>
          <p:spPr>
            <a:xfrm>
              <a:off x="8294052" y="1873552"/>
              <a:ext cx="267056" cy="54631"/>
            </a:xfrm>
            <a:custGeom>
              <a:avLst/>
              <a:gdLst>
                <a:gd name="connsiteX0" fmla="*/ 0 w 267056"/>
                <a:gd name="connsiteY0" fmla="*/ 13858 h 54631"/>
                <a:gd name="connsiteX1" fmla="*/ 91948 w 267056"/>
                <a:gd name="connsiteY1" fmla="*/ 12271 h 54631"/>
                <a:gd name="connsiteX2" fmla="*/ 230695 w 267056"/>
                <a:gd name="connsiteY2" fmla="*/ 22812 h 54631"/>
                <a:gd name="connsiteX3" fmla="*/ 266764 w 267056"/>
                <a:gd name="connsiteY3" fmla="*/ 54244 h 54631"/>
                <a:gd name="connsiteX4" fmla="*/ 220028 w 267056"/>
                <a:gd name="connsiteY4" fmla="*/ 54244 h 54631"/>
                <a:gd name="connsiteX5" fmla="*/ 108839 w 267056"/>
                <a:gd name="connsiteY5" fmla="*/ 27320 h 54631"/>
                <a:gd name="connsiteX6" fmla="*/ 0 w 267056"/>
                <a:gd name="connsiteY6" fmla="*/ 13921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056" h="54631">
                  <a:moveTo>
                    <a:pt x="0" y="13858"/>
                  </a:moveTo>
                  <a:cubicBezTo>
                    <a:pt x="36830" y="-16368"/>
                    <a:pt x="47498" y="12271"/>
                    <a:pt x="91948" y="12271"/>
                  </a:cubicBezTo>
                  <a:cubicBezTo>
                    <a:pt x="136398" y="12271"/>
                    <a:pt x="204026" y="15636"/>
                    <a:pt x="230695" y="22812"/>
                  </a:cubicBezTo>
                  <a:cubicBezTo>
                    <a:pt x="257366" y="29987"/>
                    <a:pt x="269113" y="55324"/>
                    <a:pt x="266764" y="54244"/>
                  </a:cubicBezTo>
                  <a:cubicBezTo>
                    <a:pt x="264414" y="53165"/>
                    <a:pt x="271272" y="55514"/>
                    <a:pt x="220028" y="54244"/>
                  </a:cubicBezTo>
                  <a:cubicBezTo>
                    <a:pt x="168783" y="52974"/>
                    <a:pt x="139636" y="25542"/>
                    <a:pt x="108839" y="27320"/>
                  </a:cubicBezTo>
                  <a:cubicBezTo>
                    <a:pt x="78041" y="29098"/>
                    <a:pt x="0" y="13921"/>
                    <a:pt x="0" y="1392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28260BEF-D977-A8EC-F3C5-E02A730A6C1C}"/>
                </a:ext>
              </a:extLst>
            </p:cNvPr>
            <p:cNvSpPr/>
            <p:nvPr/>
          </p:nvSpPr>
          <p:spPr>
            <a:xfrm>
              <a:off x="9147295" y="1834504"/>
              <a:ext cx="165717" cy="51346"/>
            </a:xfrm>
            <a:custGeom>
              <a:avLst/>
              <a:gdLst>
                <a:gd name="connsiteX0" fmla="*/ 1023 w 165717"/>
                <a:gd name="connsiteY0" fmla="*/ 23061 h 51346"/>
                <a:gd name="connsiteX1" fmla="*/ 75762 w 165717"/>
                <a:gd name="connsiteY1" fmla="*/ 2233 h 51346"/>
                <a:gd name="connsiteX2" fmla="*/ 163900 w 165717"/>
                <a:gd name="connsiteY2" fmla="*/ 42682 h 51346"/>
                <a:gd name="connsiteX3" fmla="*/ 79381 w 165717"/>
                <a:gd name="connsiteY3" fmla="*/ 42238 h 51346"/>
                <a:gd name="connsiteX4" fmla="*/ 1085 w 165717"/>
                <a:gd name="connsiteY4" fmla="*/ 23061 h 5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17" h="51346">
                  <a:moveTo>
                    <a:pt x="1023" y="23061"/>
                  </a:moveTo>
                  <a:cubicBezTo>
                    <a:pt x="10801" y="5789"/>
                    <a:pt x="58871" y="-4879"/>
                    <a:pt x="75762" y="2233"/>
                  </a:cubicBezTo>
                  <a:cubicBezTo>
                    <a:pt x="92653" y="9345"/>
                    <a:pt x="179267" y="34554"/>
                    <a:pt x="163900" y="42682"/>
                  </a:cubicBezTo>
                  <a:cubicBezTo>
                    <a:pt x="148533" y="50810"/>
                    <a:pt x="123895" y="57414"/>
                    <a:pt x="79381" y="42238"/>
                  </a:cubicBezTo>
                  <a:cubicBezTo>
                    <a:pt x="34868" y="27061"/>
                    <a:pt x="-7360" y="37920"/>
                    <a:pt x="1085" y="230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D053F723-74BD-7D36-69A5-E259448D7588}"/>
                </a:ext>
              </a:extLst>
            </p:cNvPr>
            <p:cNvSpPr/>
            <p:nvPr/>
          </p:nvSpPr>
          <p:spPr>
            <a:xfrm>
              <a:off x="8979411" y="2055815"/>
              <a:ext cx="179807" cy="62412"/>
            </a:xfrm>
            <a:custGeom>
              <a:avLst/>
              <a:gdLst>
                <a:gd name="connsiteX0" fmla="*/ 9648 w 179807"/>
                <a:gd name="connsiteY0" fmla="*/ 45971 h 62412"/>
                <a:gd name="connsiteX1" fmla="*/ 111947 w 179807"/>
                <a:gd name="connsiteY1" fmla="*/ 2410 h 62412"/>
                <a:gd name="connsiteX2" fmla="*/ 177161 w 179807"/>
                <a:gd name="connsiteY2" fmla="*/ 10982 h 62412"/>
                <a:gd name="connsiteX3" fmla="*/ 114614 w 179807"/>
                <a:gd name="connsiteY3" fmla="*/ 27302 h 62412"/>
                <a:gd name="connsiteX4" fmla="*/ 34541 w 179807"/>
                <a:gd name="connsiteY4" fmla="*/ 61973 h 62412"/>
                <a:gd name="connsiteX5" fmla="*/ 9648 w 179807"/>
                <a:gd name="connsiteY5" fmla="*/ 45971 h 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807" h="62412">
                  <a:moveTo>
                    <a:pt x="9648" y="45971"/>
                  </a:moveTo>
                  <a:cubicBezTo>
                    <a:pt x="42478" y="31175"/>
                    <a:pt x="69275" y="7744"/>
                    <a:pt x="111947" y="2410"/>
                  </a:cubicBezTo>
                  <a:cubicBezTo>
                    <a:pt x="154619" y="-2924"/>
                    <a:pt x="189925" y="886"/>
                    <a:pt x="177161" y="10982"/>
                  </a:cubicBezTo>
                  <a:cubicBezTo>
                    <a:pt x="164398" y="21079"/>
                    <a:pt x="129727" y="21079"/>
                    <a:pt x="114614" y="27302"/>
                  </a:cubicBezTo>
                  <a:cubicBezTo>
                    <a:pt x="99501" y="33525"/>
                    <a:pt x="68386" y="59306"/>
                    <a:pt x="34541" y="61973"/>
                  </a:cubicBezTo>
                  <a:cubicBezTo>
                    <a:pt x="695" y="64640"/>
                    <a:pt x="-9655" y="54670"/>
                    <a:pt x="9648" y="4597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A04E2B97-3FDC-01CB-9BF2-8C9B716E71E8}"/>
                </a:ext>
              </a:extLst>
            </p:cNvPr>
            <p:cNvSpPr/>
            <p:nvPr/>
          </p:nvSpPr>
          <p:spPr>
            <a:xfrm>
              <a:off x="8041640" y="2988507"/>
              <a:ext cx="108005" cy="27758"/>
            </a:xfrm>
            <a:custGeom>
              <a:avLst/>
              <a:gdLst>
                <a:gd name="connsiteX0" fmla="*/ 0 w 108005"/>
                <a:gd name="connsiteY0" fmla="*/ 10407 h 27758"/>
                <a:gd name="connsiteX1" fmla="*/ 105981 w 108005"/>
                <a:gd name="connsiteY1" fmla="*/ 22854 h 27758"/>
                <a:gd name="connsiteX2" fmla="*/ 45212 w 108005"/>
                <a:gd name="connsiteY2" fmla="*/ 22854 h 2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005" h="27758">
                  <a:moveTo>
                    <a:pt x="0" y="10407"/>
                  </a:moveTo>
                  <a:cubicBezTo>
                    <a:pt x="32893" y="-13849"/>
                    <a:pt x="122555" y="10217"/>
                    <a:pt x="105981" y="22854"/>
                  </a:cubicBezTo>
                  <a:cubicBezTo>
                    <a:pt x="89408" y="35490"/>
                    <a:pt x="73342" y="19298"/>
                    <a:pt x="45212" y="22854"/>
                  </a:cubicBezTo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2820867-3E6E-361B-AEBD-E8DB6AB60568}"/>
                </a:ext>
              </a:extLst>
            </p:cNvPr>
            <p:cNvSpPr/>
            <p:nvPr/>
          </p:nvSpPr>
          <p:spPr>
            <a:xfrm>
              <a:off x="9668642" y="2643008"/>
              <a:ext cx="321052" cy="59300"/>
            </a:xfrm>
            <a:custGeom>
              <a:avLst/>
              <a:gdLst>
                <a:gd name="connsiteX0" fmla="*/ 5328 w 321052"/>
                <a:gd name="connsiteY0" fmla="*/ 34278 h 59300"/>
                <a:gd name="connsiteX1" fmla="*/ 208147 w 321052"/>
                <a:gd name="connsiteY1" fmla="*/ 9387 h 59300"/>
                <a:gd name="connsiteX2" fmla="*/ 316732 w 321052"/>
                <a:gd name="connsiteY2" fmla="*/ 20054 h 59300"/>
                <a:gd name="connsiteX3" fmla="*/ 125343 w 321052"/>
                <a:gd name="connsiteY3" fmla="*/ 59170 h 59300"/>
                <a:gd name="connsiteX4" fmla="*/ 5328 w 321052"/>
                <a:gd name="connsiteY4" fmla="*/ 34278 h 5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052" h="59300">
                  <a:moveTo>
                    <a:pt x="5328" y="34278"/>
                  </a:moveTo>
                  <a:cubicBezTo>
                    <a:pt x="50096" y="2656"/>
                    <a:pt x="138805" y="-10426"/>
                    <a:pt x="208147" y="9387"/>
                  </a:cubicBezTo>
                  <a:cubicBezTo>
                    <a:pt x="238627" y="18086"/>
                    <a:pt x="343465" y="-7060"/>
                    <a:pt x="316732" y="20054"/>
                  </a:cubicBezTo>
                  <a:cubicBezTo>
                    <a:pt x="298064" y="38977"/>
                    <a:pt x="172587" y="61202"/>
                    <a:pt x="125343" y="59170"/>
                  </a:cubicBezTo>
                  <a:cubicBezTo>
                    <a:pt x="81401" y="57329"/>
                    <a:pt x="-24898" y="55615"/>
                    <a:pt x="5328" y="342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8E5B168E-9E31-6CA2-85D2-323C1E7A27F1}"/>
                </a:ext>
              </a:extLst>
            </p:cNvPr>
            <p:cNvSpPr/>
            <p:nvPr/>
          </p:nvSpPr>
          <p:spPr>
            <a:xfrm>
              <a:off x="10627671" y="1753700"/>
              <a:ext cx="405184" cy="63004"/>
            </a:xfrm>
            <a:custGeom>
              <a:avLst/>
              <a:gdLst>
                <a:gd name="connsiteX0" fmla="*/ 7118 w 405184"/>
                <a:gd name="connsiteY0" fmla="*/ 26078 h 63004"/>
                <a:gd name="connsiteX1" fmla="*/ 224161 w 405184"/>
                <a:gd name="connsiteY1" fmla="*/ 18077 h 63004"/>
                <a:gd name="connsiteX2" fmla="*/ 370021 w 405184"/>
                <a:gd name="connsiteY2" fmla="*/ 45635 h 63004"/>
                <a:gd name="connsiteX3" fmla="*/ 394912 w 405184"/>
                <a:gd name="connsiteY3" fmla="*/ 62527 h 63004"/>
                <a:gd name="connsiteX4" fmla="*/ 163646 w 405184"/>
                <a:gd name="connsiteY4" fmla="*/ 45635 h 63004"/>
                <a:gd name="connsiteX5" fmla="*/ 7118 w 405184"/>
                <a:gd name="connsiteY5" fmla="*/ 26078 h 6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184" h="63004">
                  <a:moveTo>
                    <a:pt x="7118" y="26078"/>
                  </a:moveTo>
                  <a:cubicBezTo>
                    <a:pt x="60584" y="-3386"/>
                    <a:pt x="149167" y="-10371"/>
                    <a:pt x="224161" y="18077"/>
                  </a:cubicBezTo>
                  <a:cubicBezTo>
                    <a:pt x="299154" y="46525"/>
                    <a:pt x="352240" y="49192"/>
                    <a:pt x="370021" y="45635"/>
                  </a:cubicBezTo>
                  <a:cubicBezTo>
                    <a:pt x="387800" y="42080"/>
                    <a:pt x="422472" y="59860"/>
                    <a:pt x="394912" y="62527"/>
                  </a:cubicBezTo>
                  <a:cubicBezTo>
                    <a:pt x="367353" y="65194"/>
                    <a:pt x="193872" y="56304"/>
                    <a:pt x="163646" y="45635"/>
                  </a:cubicBezTo>
                  <a:cubicBezTo>
                    <a:pt x="133420" y="34968"/>
                    <a:pt x="-36506" y="50081"/>
                    <a:pt x="7118" y="2607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C5299AA2-678F-4304-A72E-3A9DFFE3BA73}"/>
                </a:ext>
              </a:extLst>
            </p:cNvPr>
            <p:cNvSpPr/>
            <p:nvPr/>
          </p:nvSpPr>
          <p:spPr>
            <a:xfrm>
              <a:off x="9817129" y="2002489"/>
              <a:ext cx="92892" cy="45094"/>
            </a:xfrm>
            <a:custGeom>
              <a:avLst/>
              <a:gdLst>
                <a:gd name="connsiteX0" fmla="*/ 98 w 92892"/>
                <a:gd name="connsiteY0" fmla="*/ 5635 h 45094"/>
                <a:gd name="connsiteX1" fmla="*/ 92744 w 92892"/>
                <a:gd name="connsiteY1" fmla="*/ 43290 h 45094"/>
                <a:gd name="connsiteX2" fmla="*/ 98 w 92892"/>
                <a:gd name="connsiteY2" fmla="*/ 5635 h 4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92" h="45094">
                  <a:moveTo>
                    <a:pt x="98" y="5635"/>
                  </a:moveTo>
                  <a:cubicBezTo>
                    <a:pt x="8543" y="-11193"/>
                    <a:pt x="96999" y="12112"/>
                    <a:pt x="92744" y="43290"/>
                  </a:cubicBezTo>
                  <a:cubicBezTo>
                    <a:pt x="91284" y="54149"/>
                    <a:pt x="-3459" y="12747"/>
                    <a:pt x="98" y="563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1204C6B0-EE78-1B9B-6EB1-1CD6F85AAB1C}"/>
                </a:ext>
              </a:extLst>
            </p:cNvPr>
            <p:cNvSpPr/>
            <p:nvPr/>
          </p:nvSpPr>
          <p:spPr>
            <a:xfrm>
              <a:off x="9665845" y="1351944"/>
              <a:ext cx="104631" cy="38459"/>
            </a:xfrm>
            <a:custGeom>
              <a:avLst/>
              <a:gdLst>
                <a:gd name="connsiteX0" fmla="*/ 1902 w 104631"/>
                <a:gd name="connsiteY0" fmla="*/ 25815 h 38459"/>
                <a:gd name="connsiteX1" fmla="*/ 100645 w 104631"/>
                <a:gd name="connsiteY1" fmla="*/ 7146 h 38459"/>
                <a:gd name="connsiteX2" fmla="*/ 88199 w 104631"/>
                <a:gd name="connsiteY2" fmla="*/ 36483 h 38459"/>
                <a:gd name="connsiteX3" fmla="*/ 1902 w 104631"/>
                <a:gd name="connsiteY3" fmla="*/ 25815 h 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31" h="38459">
                  <a:moveTo>
                    <a:pt x="1902" y="25815"/>
                  </a:moveTo>
                  <a:cubicBezTo>
                    <a:pt x="20445" y="2129"/>
                    <a:pt x="90866" y="-7967"/>
                    <a:pt x="100645" y="7146"/>
                  </a:cubicBezTo>
                  <a:cubicBezTo>
                    <a:pt x="110424" y="22259"/>
                    <a:pt x="100645" y="45373"/>
                    <a:pt x="88199" y="36483"/>
                  </a:cubicBezTo>
                  <a:cubicBezTo>
                    <a:pt x="75753" y="27593"/>
                    <a:pt x="-14100" y="46262"/>
                    <a:pt x="1902" y="258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D04765F0-7D53-604E-DC21-446C2E33AE77}"/>
                </a:ext>
              </a:extLst>
            </p:cNvPr>
            <p:cNvSpPr/>
            <p:nvPr/>
          </p:nvSpPr>
          <p:spPr>
            <a:xfrm>
              <a:off x="8339594" y="2690071"/>
              <a:ext cx="538180" cy="95635"/>
            </a:xfrm>
            <a:custGeom>
              <a:avLst/>
              <a:gdLst>
                <a:gd name="connsiteX0" fmla="*/ 178 w 538180"/>
                <a:gd name="connsiteY0" fmla="*/ 12996 h 95635"/>
                <a:gd name="connsiteX1" fmla="*/ 122035 w 538180"/>
                <a:gd name="connsiteY1" fmla="*/ 10329 h 95635"/>
                <a:gd name="connsiteX2" fmla="*/ 297295 w 538180"/>
                <a:gd name="connsiteY2" fmla="*/ 5884 h 95635"/>
                <a:gd name="connsiteX3" fmla="*/ 424486 w 538180"/>
                <a:gd name="connsiteY3" fmla="*/ 36110 h 95635"/>
                <a:gd name="connsiteX4" fmla="*/ 537452 w 538180"/>
                <a:gd name="connsiteY4" fmla="*/ 93006 h 95635"/>
                <a:gd name="connsiteX5" fmla="*/ 432487 w 538180"/>
                <a:gd name="connsiteY5" fmla="*/ 75480 h 95635"/>
                <a:gd name="connsiteX6" fmla="*/ 279832 w 538180"/>
                <a:gd name="connsiteY6" fmla="*/ 48302 h 95635"/>
                <a:gd name="connsiteX7" fmla="*/ 178 w 538180"/>
                <a:gd name="connsiteY7" fmla="*/ 12933 h 9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180" h="95635">
                  <a:moveTo>
                    <a:pt x="178" y="12996"/>
                  </a:moveTo>
                  <a:cubicBezTo>
                    <a:pt x="14149" y="-16468"/>
                    <a:pt x="90031" y="13885"/>
                    <a:pt x="122035" y="10329"/>
                  </a:cubicBezTo>
                  <a:cubicBezTo>
                    <a:pt x="154038" y="6773"/>
                    <a:pt x="251892" y="-4784"/>
                    <a:pt x="297295" y="5884"/>
                  </a:cubicBezTo>
                  <a:cubicBezTo>
                    <a:pt x="342634" y="16552"/>
                    <a:pt x="387147" y="40555"/>
                    <a:pt x="424486" y="36110"/>
                  </a:cubicBezTo>
                  <a:cubicBezTo>
                    <a:pt x="461824" y="31665"/>
                    <a:pt x="546913" y="86656"/>
                    <a:pt x="537452" y="93006"/>
                  </a:cubicBezTo>
                  <a:cubicBezTo>
                    <a:pt x="527990" y="99356"/>
                    <a:pt x="454712" y="94467"/>
                    <a:pt x="432487" y="75480"/>
                  </a:cubicBezTo>
                  <a:cubicBezTo>
                    <a:pt x="410262" y="56494"/>
                    <a:pt x="303327" y="48048"/>
                    <a:pt x="279832" y="48302"/>
                  </a:cubicBezTo>
                  <a:cubicBezTo>
                    <a:pt x="256337" y="48556"/>
                    <a:pt x="-7823" y="29887"/>
                    <a:pt x="178" y="129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59C4FAA-A535-8DB3-59C6-044192A8E735}"/>
                </a:ext>
              </a:extLst>
            </p:cNvPr>
            <p:cNvSpPr/>
            <p:nvPr/>
          </p:nvSpPr>
          <p:spPr>
            <a:xfrm>
              <a:off x="10770303" y="2048291"/>
              <a:ext cx="119979" cy="62271"/>
            </a:xfrm>
            <a:custGeom>
              <a:avLst/>
              <a:gdLst>
                <a:gd name="connsiteX0" fmla="*/ 77402 w 119979"/>
                <a:gd name="connsiteY0" fmla="*/ 92 h 62271"/>
                <a:gd name="connsiteX1" fmla="*/ 118741 w 119979"/>
                <a:gd name="connsiteY1" fmla="*/ 20094 h 62271"/>
                <a:gd name="connsiteX2" fmla="*/ 59558 w 119979"/>
                <a:gd name="connsiteY2" fmla="*/ 28540 h 62271"/>
                <a:gd name="connsiteX3" fmla="*/ 1266 w 119979"/>
                <a:gd name="connsiteY3" fmla="*/ 59655 h 62271"/>
                <a:gd name="connsiteX4" fmla="*/ 77338 w 119979"/>
                <a:gd name="connsiteY4" fmla="*/ 28 h 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79" h="62271">
                  <a:moveTo>
                    <a:pt x="77402" y="92"/>
                  </a:moveTo>
                  <a:cubicBezTo>
                    <a:pt x="101977" y="-1242"/>
                    <a:pt x="125725" y="12284"/>
                    <a:pt x="118741" y="20094"/>
                  </a:cubicBezTo>
                  <a:cubicBezTo>
                    <a:pt x="111755" y="27905"/>
                    <a:pt x="75179" y="20539"/>
                    <a:pt x="59558" y="28540"/>
                  </a:cubicBezTo>
                  <a:cubicBezTo>
                    <a:pt x="44001" y="36541"/>
                    <a:pt x="10663" y="72101"/>
                    <a:pt x="1266" y="59655"/>
                  </a:cubicBezTo>
                  <a:cubicBezTo>
                    <a:pt x="-8069" y="47209"/>
                    <a:pt x="35936" y="2251"/>
                    <a:pt x="77338" y="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A326A69-5B23-DA8E-DE12-65945E0D9027}"/>
                </a:ext>
              </a:extLst>
            </p:cNvPr>
            <p:cNvSpPr/>
            <p:nvPr/>
          </p:nvSpPr>
          <p:spPr>
            <a:xfrm>
              <a:off x="10300207" y="2110592"/>
              <a:ext cx="288401" cy="69655"/>
            </a:xfrm>
            <a:custGeom>
              <a:avLst/>
              <a:gdLst>
                <a:gd name="connsiteX0" fmla="*/ 119635 w 288401"/>
                <a:gd name="connsiteY0" fmla="*/ 719 h 69655"/>
                <a:gd name="connsiteX1" fmla="*/ 0 w 288401"/>
                <a:gd name="connsiteY1" fmla="*/ 58567 h 69655"/>
                <a:gd name="connsiteX2" fmla="*/ 39116 w 288401"/>
                <a:gd name="connsiteY2" fmla="*/ 61679 h 69655"/>
                <a:gd name="connsiteX3" fmla="*/ 127191 w 288401"/>
                <a:gd name="connsiteY3" fmla="*/ 41676 h 69655"/>
                <a:gd name="connsiteX4" fmla="*/ 266827 w 288401"/>
                <a:gd name="connsiteY4" fmla="*/ 34501 h 69655"/>
                <a:gd name="connsiteX5" fmla="*/ 277495 w 288401"/>
                <a:gd name="connsiteY5" fmla="*/ 5672 h 69655"/>
                <a:gd name="connsiteX6" fmla="*/ 119635 w 288401"/>
                <a:gd name="connsiteY6" fmla="*/ 782 h 6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401" h="69655">
                  <a:moveTo>
                    <a:pt x="119635" y="719"/>
                  </a:moveTo>
                  <a:cubicBezTo>
                    <a:pt x="68771" y="-6457"/>
                    <a:pt x="0" y="42057"/>
                    <a:pt x="0" y="58567"/>
                  </a:cubicBezTo>
                  <a:cubicBezTo>
                    <a:pt x="0" y="75077"/>
                    <a:pt x="21781" y="70569"/>
                    <a:pt x="39116" y="61679"/>
                  </a:cubicBezTo>
                  <a:cubicBezTo>
                    <a:pt x="56452" y="52789"/>
                    <a:pt x="103188" y="39454"/>
                    <a:pt x="127191" y="41676"/>
                  </a:cubicBezTo>
                  <a:cubicBezTo>
                    <a:pt x="151194" y="43899"/>
                    <a:pt x="244602" y="49995"/>
                    <a:pt x="266827" y="34501"/>
                  </a:cubicBezTo>
                  <a:cubicBezTo>
                    <a:pt x="289052" y="19007"/>
                    <a:pt x="296609" y="3894"/>
                    <a:pt x="277495" y="5672"/>
                  </a:cubicBezTo>
                  <a:cubicBezTo>
                    <a:pt x="258382" y="7450"/>
                    <a:pt x="128080" y="1989"/>
                    <a:pt x="119635" y="78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F030FB2-B37F-3A66-95EA-2118898C0CAD}"/>
                </a:ext>
              </a:extLst>
            </p:cNvPr>
            <p:cNvSpPr/>
            <p:nvPr/>
          </p:nvSpPr>
          <p:spPr>
            <a:xfrm>
              <a:off x="10822211" y="2723898"/>
              <a:ext cx="350451" cy="151465"/>
            </a:xfrm>
            <a:custGeom>
              <a:avLst/>
              <a:gdLst>
                <a:gd name="connsiteX0" fmla="*/ 349661 w 350451"/>
                <a:gd name="connsiteY0" fmla="*/ 4951 h 151465"/>
                <a:gd name="connsiteX1" fmla="*/ 123728 w 350451"/>
                <a:gd name="connsiteY1" fmla="*/ 49401 h 151465"/>
                <a:gd name="connsiteX2" fmla="*/ 9047 w 350451"/>
                <a:gd name="connsiteY2" fmla="*/ 135189 h 151465"/>
                <a:gd name="connsiteX3" fmla="*/ 80993 w 350451"/>
                <a:gd name="connsiteY3" fmla="*/ 143698 h 151465"/>
                <a:gd name="connsiteX4" fmla="*/ 180624 w 350451"/>
                <a:gd name="connsiteY4" fmla="*/ 74293 h 151465"/>
                <a:gd name="connsiteX5" fmla="*/ 349597 w 350451"/>
                <a:gd name="connsiteY5" fmla="*/ 4888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1" h="151465">
                  <a:moveTo>
                    <a:pt x="349661" y="4951"/>
                  </a:moveTo>
                  <a:cubicBezTo>
                    <a:pt x="276699" y="-11686"/>
                    <a:pt x="161955" y="16254"/>
                    <a:pt x="123728" y="49401"/>
                  </a:cubicBezTo>
                  <a:cubicBezTo>
                    <a:pt x="85691" y="82421"/>
                    <a:pt x="42257" y="130046"/>
                    <a:pt x="9047" y="135189"/>
                  </a:cubicBezTo>
                  <a:cubicBezTo>
                    <a:pt x="-24164" y="140333"/>
                    <a:pt x="41876" y="163257"/>
                    <a:pt x="80993" y="143698"/>
                  </a:cubicBezTo>
                  <a:cubicBezTo>
                    <a:pt x="120108" y="124141"/>
                    <a:pt x="127220" y="90358"/>
                    <a:pt x="180624" y="74293"/>
                  </a:cubicBezTo>
                  <a:cubicBezTo>
                    <a:pt x="233964" y="58291"/>
                    <a:pt x="362107" y="7745"/>
                    <a:pt x="349597" y="488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A74EAC6-BD69-F3A8-D1FD-3FF5EDBB8836}"/>
                </a:ext>
              </a:extLst>
            </p:cNvPr>
            <p:cNvSpPr/>
            <p:nvPr/>
          </p:nvSpPr>
          <p:spPr>
            <a:xfrm>
              <a:off x="11093252" y="3556931"/>
              <a:ext cx="147420" cy="97244"/>
            </a:xfrm>
            <a:custGeom>
              <a:avLst/>
              <a:gdLst>
                <a:gd name="connsiteX0" fmla="*/ 145549 w 147420"/>
                <a:gd name="connsiteY0" fmla="*/ 24215 h 97244"/>
                <a:gd name="connsiteX1" fmla="*/ 29471 w 147420"/>
                <a:gd name="connsiteY1" fmla="*/ 31898 h 97244"/>
                <a:gd name="connsiteX2" fmla="*/ 15882 w 147420"/>
                <a:gd name="connsiteY2" fmla="*/ 90509 h 97244"/>
                <a:gd name="connsiteX3" fmla="*/ 145549 w 147420"/>
                <a:gd name="connsiteY3" fmla="*/ 24215 h 9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420" h="97244">
                  <a:moveTo>
                    <a:pt x="145549" y="24215"/>
                  </a:moveTo>
                  <a:cubicBezTo>
                    <a:pt x="162630" y="-15282"/>
                    <a:pt x="57919" y="-1947"/>
                    <a:pt x="29471" y="31898"/>
                  </a:cubicBezTo>
                  <a:cubicBezTo>
                    <a:pt x="1023" y="65744"/>
                    <a:pt x="-12947" y="115401"/>
                    <a:pt x="15882" y="90509"/>
                  </a:cubicBezTo>
                  <a:cubicBezTo>
                    <a:pt x="92844" y="24088"/>
                    <a:pt x="140215" y="36534"/>
                    <a:pt x="145549" y="2421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74" name="TextBox 73">
            <a:extLst>
              <a:ext uri="{FF2B5EF4-FFF2-40B4-BE49-F238E27FC236}">
                <a16:creationId xmlns:a16="http://schemas.microsoft.com/office/drawing/2014/main" id="{91321583-9C20-66D5-2585-71ABA0AD1D2D}"/>
              </a:ext>
            </a:extLst>
          </p:cNvPr>
          <p:cNvSpPr txBox="1"/>
          <p:nvPr/>
        </p:nvSpPr>
        <p:spPr>
          <a:xfrm>
            <a:off x="1483418" y="5026560"/>
            <a:ext cx="461258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092A51"/>
                </a:solidFill>
                <a:latin typeface="Ink Free" panose="03080402000500000000" pitchFamily="66" charset="0"/>
              </a:rPr>
              <a:t>from [everyone at company Y]</a:t>
            </a:r>
          </a:p>
        </p:txBody>
      </p:sp>
    </p:spTree>
    <p:extLst>
      <p:ext uri="{BB962C8B-B14F-4D97-AF65-F5344CB8AC3E}">
        <p14:creationId xmlns:p14="http://schemas.microsoft.com/office/powerpoint/2010/main" val="181763906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 advClick="0">
        <p159:morph option="byObject"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4" presetClass="emph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2.29167E-6 -3.7037E-7 L 2.29167E-6 -0.07222 " pathEditMode="relative" rAng="0" ptsTypes="AA">
                                      <p:cBhvr>
                                        <p:cTn id="6" dur="2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611"/>
                                    </p:animMotion>
                                    <p:animRot by="1500000">
                                      <p:cBhvr>
                                        <p:cTn id="7" dur="1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8" dur="125" fill="hold">
                                          <p:stCondLst>
                                            <p:cond delay="125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9" dur="125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0" dur="125" fill="hold">
                                          <p:stCondLst>
                                            <p:cond delay="375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1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4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M_SLIDE_TYPE" val="6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M_SLIDE_TYPE" val="6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M_SLIDE_TYPE" val="6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SSET_SIZE_ON_INSERT" val="192,192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webextensions/_rels/taskpanes.xml.rels><?xml version="1.0" encoding="UTF-8" standalone="yes"?>
<Relationships xmlns="http://schemas.openxmlformats.org/package/2006/relationships"><Relationship Id="rId1" Type="http://schemas.microsoft.com/office/2011/relationships/webextension" Target="webextension1.xml"/></Relationships>
</file>

<file path=ppt/webextensions/taskpanes.xml><?xml version="1.0" encoding="utf-8"?>
<wetp:taskpanes xmlns:wetp="http://schemas.microsoft.com/office/webextensions/taskpanes/2010/11">
  <wetp:taskpane dockstate="right" visibility="0" width="350" row="0">
    <wetp:webextensionref xmlns:r="http://schemas.openxmlformats.org/officeDocument/2006/relationships" r:id="rId1"/>
  </wetp:taskpane>
</wetp:taskpanes>
</file>

<file path=ppt/webextensions/webextension1.xml><?xml version="1.0" encoding="utf-8"?>
<we:webextension xmlns:we="http://schemas.microsoft.com/office/webextensions/webextension/2010/11" id="{E061388B-3504-4FE2-8BAA-C78CC1277B3D}">
  <we:reference id="wa200003602" version="1.0.0.0" store="en-US" storeType="OMEX"/>
  <we:alternateReferences>
    <we:reference id="wa200003602" version="1.0.0.0" store="WA200003602" storeType="OMEX"/>
  </we:alternateReferences>
  <we:properties/>
  <we:bindings/>
  <we:snapshot xmlns:r="http://schemas.openxmlformats.org/officeDocument/2006/relationships"/>
</we:webextension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D575AFD15229604BA402428C2F72B46E" ma:contentTypeVersion="16" ma:contentTypeDescription="Create a new document." ma:contentTypeScope="" ma:versionID="27b45a3f02dfb1808ce48ad42fdb3d0b">
  <xsd:schema xmlns:xsd="http://www.w3.org/2001/XMLSchema" xmlns:xs="http://www.w3.org/2001/XMLSchema" xmlns:p="http://schemas.microsoft.com/office/2006/metadata/properties" xmlns:ns2="437f495b-969e-4997-b1a6-36466ed11cbf" xmlns:ns3="a5bf85ab-5b89-45d5-812d-d881043611a5" targetNamespace="http://schemas.microsoft.com/office/2006/metadata/properties" ma:root="true" ma:fieldsID="577a4d24edb734a2748b18b0d8a56f20" ns2:_="" ns3:_="">
    <xsd:import namespace="437f495b-969e-4997-b1a6-36466ed11cbf"/>
    <xsd:import namespace="a5bf85ab-5b89-45d5-812d-d881043611a5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DateTaken" minOccurs="0"/>
                <xsd:element ref="ns2:MediaServiceAutoTags" minOccurs="0"/>
                <xsd:element ref="ns2:MediaServiceLocation" minOccurs="0"/>
                <xsd:element ref="ns2:MediaServiceOCR" minOccurs="0"/>
                <xsd:element ref="ns3:SharedWithUsers" minOccurs="0"/>
                <xsd:element ref="ns3:SharedWithDetails" minOccurs="0"/>
                <xsd:element ref="ns2:MediaLengthInSeconds" minOccurs="0"/>
                <xsd:element ref="ns2:MediaServiceSearchProperties" minOccurs="0"/>
                <xsd:element ref="ns2:lcf76f155ced4ddcb4097134ff3c332f" minOccurs="0"/>
                <xsd:element ref="ns3:TaxCatchAll" minOccurs="0"/>
                <xsd:element ref="ns2:MediaServiceGenerationTime" minOccurs="0"/>
                <xsd:element ref="ns2:MediaServiceEventHashCode" minOccurs="0"/>
                <xsd:element ref="ns2:MediaServiceObjectDetectorVersion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437f495b-969e-4997-b1a6-36466ed11cbf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Location" ma:index="12" nillable="true" ma:displayName="MediaServiceLocation" ma:internalName="MediaServiceLocation" ma:readOnly="true">
      <xsd:simpleType>
        <xsd:restriction base="dms:Text"/>
      </xsd:simpleType>
    </xsd:element>
    <xsd:element name="MediaServiceOCR" ma:index="13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LengthInSeconds" ma:index="16" nillable="true" ma:displayName="MediaLengthInSeconds" ma:hidden="true" ma:internalName="MediaLengthInSeconds" ma:readOnly="true">
      <xsd:simpleType>
        <xsd:restriction base="dms:Unknown"/>
      </xsd:simpleType>
    </xsd:element>
    <xsd:element name="MediaServiceSearchProperties" ma:index="17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lcf76f155ced4ddcb4097134ff3c332f" ma:index="19" nillable="true" ma:taxonomy="true" ma:internalName="lcf76f155ced4ddcb4097134ff3c332f" ma:taxonomyFieldName="MediaServiceImageTags" ma:displayName="Image Tags" ma:readOnly="false" ma:fieldId="{5cf76f15-5ced-4ddc-b409-7134ff3c332f}" ma:taxonomyMulti="true" ma:sspId="af367377-cea2-4f59-9866-8491a8f07ab9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GenerationTime" ma:index="2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2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ObjectDetectorVersions" ma:index="23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a5bf85ab-5b89-45d5-812d-d881043611a5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0" nillable="true" ma:displayName="Taxonomy Catch All Column" ma:hidden="true" ma:list="{0018993d-1d16-43cf-b63c-2f328976747f}" ma:internalName="TaxCatchAll" ma:showField="CatchAllData" ma:web="a5bf85ab-5b89-45d5-812d-d881043611a5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437f495b-969e-4997-b1a6-36466ed11cbf">
      <Terms xmlns="http://schemas.microsoft.com/office/infopath/2007/PartnerControls"/>
    </lcf76f155ced4ddcb4097134ff3c332f>
    <TaxCatchAll xmlns="a5bf85ab-5b89-45d5-812d-d881043611a5" xsi:nil="true"/>
  </documentManagement>
</p:properties>
</file>

<file path=customXml/itemProps1.xml><?xml version="1.0" encoding="utf-8"?>
<ds:datastoreItem xmlns:ds="http://schemas.openxmlformats.org/officeDocument/2006/customXml" ds:itemID="{1FE393F7-1B39-4DB1-8402-ECF411B76235}"/>
</file>

<file path=customXml/itemProps2.xml><?xml version="1.0" encoding="utf-8"?>
<ds:datastoreItem xmlns:ds="http://schemas.openxmlformats.org/officeDocument/2006/customXml" ds:itemID="{AB2BA1A8-022E-4A3C-91D9-1C2391DF14DA}"/>
</file>

<file path=customXml/itemProps3.xml><?xml version="1.0" encoding="utf-8"?>
<ds:datastoreItem xmlns:ds="http://schemas.openxmlformats.org/officeDocument/2006/customXml" ds:itemID="{1ACA31E2-2EFF-432C-81ED-4979593A9AB1}"/>
</file>

<file path=docProps/app.xml><?xml version="1.0" encoding="utf-8"?>
<Properties xmlns="http://schemas.openxmlformats.org/officeDocument/2006/extended-properties" xmlns:vt="http://schemas.openxmlformats.org/officeDocument/2006/docPropsVTypes">
  <TotalTime>476</TotalTime>
  <Words>93</Words>
  <Application>Microsoft Office PowerPoint</Application>
  <PresentationFormat>Widescreen</PresentationFormat>
  <Paragraphs>14</Paragraphs>
  <Slides>71</Slides>
  <Notes>0</Notes>
  <HiddenSlides>0</HiddenSlides>
  <MMClips>1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71</vt:i4>
      </vt:variant>
    </vt:vector>
  </HeadingPairs>
  <TitlesOfParts>
    <vt:vector size="77" baseType="lpstr">
      <vt:lpstr>Arial</vt:lpstr>
      <vt:lpstr>Calibri</vt:lpstr>
      <vt:lpstr>Calibri Light</vt:lpstr>
      <vt:lpstr>Ink Free</vt:lpstr>
      <vt:lpstr>Rastanty Cortez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Susanne Bruijnzeels</dc:creator>
  <cp:lastModifiedBy>Susanne Bruijnzeels</cp:lastModifiedBy>
  <cp:revision>14</cp:revision>
  <dcterms:created xsi:type="dcterms:W3CDTF">2023-11-30T15:04:16Z</dcterms:created>
  <dcterms:modified xsi:type="dcterms:W3CDTF">2023-12-06T18:10:18Z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0x010100D575AFD15229604BA402428C2F72B46E</vt:lpwstr>
  </property>
</Properties>
</file>